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61" r:id="rId5"/>
    <p:sldId id="262" r:id="rId6"/>
    <p:sldId id="263" r:id="rId7"/>
    <p:sldId id="264" r:id="rId8"/>
    <p:sldId id="269" r:id="rId9"/>
    <p:sldId id="265" r:id="rId10"/>
    <p:sldId id="270" r:id="rId11"/>
    <p:sldId id="268" r:id="rId12"/>
    <p:sldId id="266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6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32:1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44 0 0,'0'0'44'0'0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09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2 300 0 0,'0'0'4141'0'0,"11"-1"-3975"0"0,15 0 1 0 0,0 2-1 0 0,1 1 1 0 0,-1 1-1 0 0,0 1 1 0 0,36 11 0 0 0,0 15 135 0 0,12 7-127 0 0,-73-37-172 0 0,0 1 0 0 0,0-1 0 0 0,0 0 0 0 0,0 1 0 0 0,0-1 0 0 0,0 1 0 0 0,0-1 0 0 0,0 1 0 0 0,0 0 0 0 0,0-1 0 0 0,0 1 0 0 0,0 0 1 0 0,0 0-1 0 0,-1-1 0 0 0,1 1 0 0 0,0 0 0 0 0,0 0 0 0 0,-1 0 0 0 0,1 0 0 0 0,-1 0 0 0 0,1 0 0 0 0,-1 0 0 0 0,1 0 0 0 0,-1 0 0 0 0,0 1 0 0 0,0-1 0 0 0,1 0 0 0 0,-1 0 0 0 0,0 0 0 0 0,0 0 0 0 0,0 0 0 0 0,0 0 0 0 0,0 1 1 0 0,0-1-1 0 0,-1 0 0 0 0,1 0 0 0 0,-1 2 0 0 0,-3 2 1 0 0,0 0 0 0 0,-1 0 0 0 0,1-1 0 0 0,-1 1 0 0 0,0-1 0 0 0,-10 6 1 0 0,11-5-13 0 0,-23 13 5 0 0,-77 47 58 0 0,38-14 79 0 0,64-50-133 0 0,1 0-1 0 0,0 0 1 0 0,0 0-1 0 0,0 0 1 0 0,0 1-1 0 0,0-1 1 0 0,0 0 0 0 0,0 1-1 0 0,1-1 1 0 0,-1 0-1 0 0,0 1 1 0 0,1-1-1 0 0,-1 1 1 0 0,1-1-1 0 0,-1 1 1 0 0,1 2-1 0 0,-6 10 19 0 0,5-13-19 0 0,0 0 1 0 0,1 1 0 0 0,-1-1-1 0 0,0 1 1 0 0,1 0 0 0 0,-1-1-1 0 0,1 1 1 0 0,-1-1 0 0 0,1 1-1 0 0,0 0 1 0 0,-1 0 0 0 0,1-1-1 0 0,0 1 1 0 0,0 0 0 0 0,0-1-1 0 0,1 1 1 0 0,-1 0 0 0 0,0-1 0 0 0,1 1-1 0 0,-1 0 1 0 0,1-1 0 0 0,-1 1-1 0 0,2 1 1 0 0,-1 1 1 0 0,1 0 1 0 0,0-1-1 0 0,0 0 0 0 0,0 1 1 0 0,0-1-1 0 0,1 0 0 0 0,-1 0 1 0 0,1 0-1 0 0,5 4 1 0 0,1-1-4 0 0,0 0 1 0 0,0-1 0 0 0,0 0 0 0 0,0-1 0 0 0,1 0 0 0 0,20 5 0 0 0,-25-8-6 0 0,0-2-7 0 0,16 1 21 0 0,-15-1-9 0 0,0-1-96 0 0,21-6 17 0 0,-20 7-10 0 0,-4 0-50 0 0,-2 1 26 0 0,0 0 0 0 0,0-1 0 0 0,0 1 0 0 0,0 0 0 0 0,0-1 0 0 0,0 1 0 0 0,0 0 0 0 0,0-1 0 0 0,0 1 0 0 0,0-1 0 0 0,0 1 0 0 0,0-1 1 0 0,0 0-1 0 0,0 1 0 0 0,-1-1 0 0 0,1 0 0 0 0,0 0 0 0 0,-1 0 0 0 0,1 1 0 0 0,0-1 0 0 0,-1 0 0 0 0,1 0 0 0 0,-1 0 0 0 0,1 0 0 0 0,-1 0 1 0 0,0 0-1 0 0,1 0 0 0 0,-1 0 0 0 0,0 0 0 0 0,1-2 0 0 0,-1-1-1309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5:0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76 198 312 0 0,'0'0'5243'0'0,"-9"6"-4657"0"0,8-5-566 0 0,-4 2 64 0 0,1 0 0 0 0,0 0 1 0 0,0 0-1 0 0,0 1 0 0 0,0-1 0 0 0,0 1 0 0 0,1 0 0 0 0,0 0 0 0 0,0 0 0 0 0,0 1 0 0 0,0-1 0 0 0,1 1 0 0 0,-1-1 0 0 0,1 1 1 0 0,1 0-1 0 0,-3 8 0 0 0,1-1 157 0 0,0 0 1 0 0,1 0 0 0 0,1 0-1 0 0,0 0 1 0 0,2 25-1 0 0,0-31-167 0 0,0 0-1 0 0,1-1 0 0 0,0 1 0 0 0,0 0 0 0 0,0 0 1 0 0,1-1-1 0 0,0 1 0 0 0,0-1 0 0 0,0 0 0 0 0,1 0 0 0 0,0 0 1 0 0,0-1-1 0 0,0 1 0 0 0,8 7 0 0 0,-6-8-23 0 0,0 0 0 0 0,0 0 1 0 0,1-1-1 0 0,-1 0 0 0 0,1 0 0 0 0,0 0 0 0 0,0-1 0 0 0,-1 0 0 0 0,1 0 0 0 0,1-1 0 0 0,-1 1 1 0 0,0-2-1 0 0,0 1 0 0 0,0-1 0 0 0,1 0 0 0 0,-1-1 0 0 0,14-2 0 0 0,-14 2-24 0 0,1-1 0 0 0,0 0 0 0 0,-1 0 0 0 0,1 0 0 0 0,-1-1 0 0 0,0 0 1 0 0,0-1-1 0 0,0 0 0 0 0,0 0 0 0 0,-1 0 0 0 0,0-1 0 0 0,0 0 0 0 0,0 0 0 0 0,0-1 0 0 0,-1 1 0 0 0,0-1 0 0 0,9-13 0 0 0,-11 14-26 0 0,-1 0 0 0 0,0 0 0 0 0,1-1 0 0 0,-2 1 0 0 0,1-1 0 0 0,-1 1 0 0 0,1-1 0 0 0,-1 0 1 0 0,-1 0-1 0 0,1 1 0 0 0,-1-1 0 0 0,0 0 0 0 0,-1 0 0 0 0,1 0 0 0 0,-1 1 0 0 0,0-1 0 0 0,-1 0 0 0 0,1 1 0 0 0,-1-1 0 0 0,0 1 0 0 0,-1 0 0 0 0,1-1 0 0 0,-1 1 0 0 0,0 0 0 0 0,-5-6 0 0 0,1 2-70 0 0,0 1 0 0 0,-1 1-1 0 0,0-1 1 0 0,0 1 0 0 0,-1 1-1 0 0,1-1 1 0 0,-1 2 0 0 0,-13-7-1 0 0,18 9-20 0 0,-1 1 1 0 0,0 0-1 0 0,0 1 0 0 0,1-1 0 0 0,-1 1 0 0 0,0 0 0 0 0,0 1 0 0 0,0-1 0 0 0,0 1 1 0 0,0-1-1 0 0,0 2 0 0 0,0-1 0 0 0,0 0 0 0 0,0 1 0 0 0,0 0 0 0 0,0 0 0 0 0,0 1 0 0 0,1-1 1 0 0,-1 1-1 0 0,-9 5 0 0 0,11-5 2 0 0,-1 1 1 0 0,1-1-1 0 0,0 1 0 0 0,0 0 1 0 0,0 0-1 0 0,0 0 0 0 0,0 0 1 0 0,1 1-1 0 0,-1-1 0 0 0,1 1 1 0 0,0 0-1 0 0,0-1 0 0 0,0 1 1 0 0,1 0-1 0 0,-1 0 1 0 0,1 0-1 0 0,0 0 0 0 0,0 0 1 0 0,0 7-1 0 0,0 0-6 0 0,5 44-528 0 0,-4-53 597 0 0,1 0 1 0 0,0 1-1 0 0,0-1 0 0 0,-1 1 1 0 0,1-1-1 0 0,1 0 1 0 0,-1 0-1 0 0,0 0 1 0 0,0 0-1 0 0,1 0 0 0 0,-1 0 1 0 0,1 0-1 0 0,0 0 1 0 0,0 0-1 0 0,0-1 0 0 0,-1 1 1 0 0,1-1-1 0 0,1 1 1 0 0,-1-1-1 0 0,0 0 0 0 0,0 0 1 0 0,3 1-1 0 0,5 1 99 0 0,0 0 0 0 0,1-1 0 0 0,-1-1 0 0 0,1 0 0 0 0,0 0 0 0 0,-1-1 0 0 0,1 0 0 0 0,19-3 0 0 0,2-3 264 0 0,44-15-1 0 0,-38 10-40 0 0,-3 1 20 0 0,-1 0-1 0 0,33-17 0 0 0,-54 21-252 0 0,-1 0 0 0 0,0-1 0 0 0,0-1 0 0 0,-1 0 0 0 0,0-1 0 0 0,-1 0 0 0 0,0 0 0 0 0,14-18 0 0 0,-15 18-51 0 0,-2-1-1 0 0,1 0 1 0 0,-2 0-1 0 0,1-1 1 0 0,-1 0-1 0 0,-1 0 1 0 0,6-18-1 0 0,1-5-4 0 0,-9 28-9 0 0,-1 1 0 0 0,0-1 0 0 0,-1 1 0 0 0,1-1 0 0 0,-1 0-1 0 0,1-9 1 0 0,12-16 141 0 0,-25 56-99 0 0,3 0-1 0 0,0 0 1 0 0,-8 46 0 0 0,-11 71 78 0 0,25-112-191 0 0,-1 0 0 0 0,-1-1 0 0 0,-2 0 0 0 0,0 1 0 0 0,-3-2 0 0 0,0 1 0 0 0,-2-1 0 0 0,-15 29 0 0 0,18-39-470 0 0,-10 18-400 0 0,17-35 709 0 0,0 0 0 0 0,0 0 0 0 0,0 0 0 0 0,0 0 0 0 0,0 0 0 0 0,-1-1 0 0 0,1 1 0 0 0,0 0 0 0 0,0 0 0 0 0,-1-1 1 0 0,1 1-1 0 0,0-1 0 0 0,-1 1 0 0 0,1-1 0 0 0,-3 1 0 0 0,-30 2-1816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5:0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1 332 0 0,'-12'15'445'0'0,"-1"0"1"0"0,2 1-1 0 0,0 0 1 0 0,1 1-1 0 0,1 0 1 0 0,1 0-1 0 0,0 1 1 0 0,1 0-1 0 0,1 1 1 0 0,0 0-1 0 0,2 0 1 0 0,0 0-1 0 0,-2 35 1 0 0,6-45-381 0 0,1 60 1118 0 0,0-65-1106 0 0,-1 1 0 0 0,1 0 1 0 0,1-1-1 0 0,-1 1 0 0 0,1-1 1 0 0,-1 1-1 0 0,1-1 0 0 0,1 0 1 0 0,-1 0-1 0 0,1 0 0 0 0,5 7 1 0 0,-5-10-108 0 0,0 1 1 0 0,0-1 0 0 0,1 0-1 0 0,-1-1 1 0 0,1 1 0 0 0,-1 0-1 0 0,1-1 1 0 0,-1 0-1 0 0,1 0 1 0 0,-1 0 0 0 0,1 0-1 0 0,-1 0 1 0 0,1-1-1 0 0,4-1 1 0 0,-5 2-1 0 0,-1 0 0 0 0,0 0 0 0 0,1-1 0 0 0,-1 1 0 0 0,1-1 0 0 0,-1 1 0 0 0,0-1 0 0 0,1 0 0 0 0,-1 0 0 0 0,0 0 0 0 0,0-1 0 0 0,0 1-1 0 0,0 0 1 0 0,0-1 0 0 0,3-1 0 0 0,2-3-68 0 0,10-6-132 0 0,0 0 1 0 0,-1-1 0 0 0,0 0-1 0 0,-1-2 1 0 0,0 0-1 0 0,-2 0 1 0 0,19-28 0 0 0,-12 18 15 0 0,30-32 1 0 0,25-29 671 0 0,-74 85-422 0 0,0 1-1 0 0,-1-1 1 0 0,1 1-1 0 0,0-1 1 0 0,0 1 0 0 0,0 0-1 0 0,0-1 1 0 0,1 1-1 0 0,-1 0 1 0 0,0 0-1 0 0,0 0 1 0 0,0-1-1 0 0,0 1 1 0 0,0 0 0 0 0,0 1-1 0 0,0-1 1 0 0,0 0-1 0 0,0 0 1 0 0,0 0-1 0 0,0 1 1 0 0,0-1-1 0 0,0 0 1 0 0,0 1-1 0 0,0-1 1 0 0,0 1 0 0 0,0-1-1 0 0,0 1 1 0 0,0 0-1 0 0,0-1 1 0 0,-1 1-1 0 0,1 0 1 0 0,0 0-1 0 0,0-1 1 0 0,-1 1 0 0 0,1 0-1 0 0,0 0 1 0 0,-1 0-1 0 0,1 0 1 0 0,-1 0-1 0 0,1 1 1 0 0,3 2-216 0 0,-4-3 187 0 0,1 0 1 0 0,0 0-1 0 0,0 0 1 0 0,-1 0 0 0 0,1 0-1 0 0,0 0 1 0 0,-1 0-1 0 0,1 0 1 0 0,-1 0 0 0 0,0 0-1 0 0,1 0 1 0 0,-1 1-1 0 0,0-1 1 0 0,0 0 0 0 0,1 0-1 0 0,-1 0 1 0 0,0 0-1 0 0,0 1 1 0 0,0-1 0 0 0,0 0-1 0 0,-1 0 1 0 0,1 0-1 0 0,0 1 1 0 0,0-1 0 0 0,-2 2-1 0 0,2-2 18 0 0,-1 7 9 0 0,-1 0 1 0 0,0 0 0 0 0,0-1-1 0 0,0 1 1 0 0,-1-1-1 0 0,0 1 1 0 0,-1-1 0 0 0,0 0-1 0 0,0 0 1 0 0,0 0-1 0 0,-1-1 1 0 0,0 1 0 0 0,-1-1-1 0 0,-5 6 1 0 0,-13 17 62 0 0,16-20-69 0 0,0 0 1 0 0,-1-1-1 0 0,0 0 0 0 0,0 0 1 0 0,-1-1-1 0 0,0 0 0 0 0,0-1 1 0 0,-1 0-1 0 0,0-1 1 0 0,-12 5-1 0 0,-29 17 64 0 0,43-23-80 0 0,0-1 1 0 0,0 0-1 0 0,0 0 1 0 0,-1-1-1 0 0,1 0 1 0 0,-15 1-1 0 0,-5 2 23 0 0,24-4 20 0 0,-1-2-11 0 0,-46 2 196 0 0,47 0 184 0 0,15 4-336 0 0,32 16 3 0 0,-36-18-71 0 0,0-1 1 0 0,1 0-1 0 0,-1 0 1 0 0,0 0 0 0 0,0-1-1 0 0,1 0 1 0 0,-1-1-1 0 0,0 1 1 0 0,1-1-1 0 0,-1 0 1 0 0,1-1-1 0 0,9-1 1 0 0,15-1 76 0 0,-23 4-106 0 0,-1-1 0 0 0,1 1-1 0 0,0-2 1 0 0,0 1 0 0 0,-1-1 0 0 0,1-1 0 0 0,-1 1 0 0 0,11-4-1 0 0,2-3-126 0 0,-7 3-220 0 0,1 0-1 0 0,-1-2 0 0 0,0 1 1 0 0,17-13-1 0 0,21-21-3820 0 0,-23 16 2099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5:01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14 76 0 0,'0'0'1589'0'0,"3"-11"-691"0"0,-1 8-494 0 0,-1 11 2018 0 0,-1 11-2043 0 0,-2-1 0 0 0,0 1 0 0 0,-8 33 0 0 0,-28 121 1346 0 0,27-113-1191 0 0,8-32 129 0 0,-1 55 0 0 0,4-82-671 0 0,1 0 1 0 0,-1 0 0 0 0,1-1 0 0 0,0 1 0 0 0,-1 0-1 0 0,1 0 1 0 0,0-1 0 0 0,0 1 0 0 0,0 0 0 0 0,-1-1 0 0 0,1 1-1 0 0,0 0 1 0 0,0-1 0 0 0,0 0 0 0 0,0 1 0 0 0,0-1-1 0 0,0 1 1 0 0,0-1 0 0 0,0 0 0 0 0,0 0 0 0 0,0 0-1 0 0,0 1 1 0 0,0-1 0 0 0,0 0 0 0 0,0 0 0 0 0,0 0 0 0 0,0-1-1 0 0,0 1 1 0 0,0 0 0 0 0,1 0 0 0 0,0-1 0 0 0,56-45-303 0 0,55-42-449 0 0,-103 80 718 0 0,0 0-1 0 0,-1 0 1 0 0,0 0-1 0 0,9-13 1 0 0,-16 18 20 0 0,2 1 6 0 0,-4 2 14 0 0,0 0 1 0 0,0-1-1 0 0,1 1 0 0 0,-1 0 0 0 0,0 0 0 0 0,0-1 0 0 0,0 1 1 0 0,1 0-1 0 0,-1 0 0 0 0,0 0 0 0 0,1-1 0 0 0,-1 1 0 0 0,0 0 1 0 0,1 0-1 0 0,-1 0 0 0 0,0 0 0 0 0,1 0 0 0 0,-1 0 0 0 0,0-1 1 0 0,1 1-1 0 0,-1 0 0 0 0,0 0 0 0 0,1 0 0 0 0,-1 0 0 0 0,0 0 1 0 0,1 0-1 0 0,-1 1 0 0 0,0-1 0 0 0,1 0 0 0 0,-1 0 0 0 0,0 0 1 0 0,1 0-1 0 0,-1 0 0 0 0,0 0 0 0 0,0 0 0 0 0,1 1 0 0 0,-1-1 1 0 0,0 0-1 0 0,1 0 0 0 0,-1 0 0 0 0,0 1 0 0 0,0-1 0 0 0,1 0 1 0 0,-1 1-1 0 0,0-1 0 0 0,0 0 0 0 0,0 0 0 0 0,0 1 0 0 0,1-1 1 0 0,-1 0-1 0 0,0 1 0 0 0,0-1 0 0 0,1 38-2 0 0,-3-29 2 0 0,0-1 1 0 0,-1 1-1 0 0,0-1 1 0 0,0 0 0 0 0,-1 0-1 0 0,0 0 1 0 0,0 0-1 0 0,-1-1 1 0 0,0 1-1 0 0,-1-1 1 0 0,-11 12-1 0 0,-5 2-2 0 0,0-1 1 0 0,-26 18-1 0 0,30-25-5 0 0,0-1-1 0 0,-1 0 1 0 0,-23 9 0 0 0,-26 14-16 0 0,40-14 49 0 0,26-19 28 0 0,13-8-44 0 0,104-56-12 0 0,-71 41-59 0 0,0-2 1 0 0,-2-2-1 0 0,-1-2 0 0 0,53-44 0 0 0,-75 51-84 0 0,0-1-1 0 0,-2 0 1 0 0,0-1-1 0 0,24-44 1 0 0,4-12-95 0 0,-43 74 230 0 0,-2-1 161 0 0,0 9-61 0 0,0 23-33 0 0,-6 51 22 0 0,-68 229 249 0 0,71-295-358 0 0,-1 0 0 0 0,0 0 0 0 0,-1-1 0 0 0,0 1 0 0 0,-1-1 0 0 0,0 0 0 0 0,-13 17 0 0 0,-7 13-969 0 0,25-39 908 0 0,-1 0 0 0 0,1 0 0 0 0,-1 0 0 0 0,1 0 0 0 0,-1 0 0 0 0,0 0 0 0 0,0-1 0 0 0,0 1 0 0 0,0-1 0 0 0,0 1 0 0 0,0-1 0 0 0,-4 2-1 0 0,-13 3-2762 0 0,-15 0 1154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5:02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2 132 0 0,'0'0'420'0'0,"-4"-1"39"0"0,-52 1 2356 0 0,54 0-2734 0 0,0 1 0 0 0,-1-1 1 0 0,1 1-1 0 0,0 0 1 0 0,0 0-1 0 0,-1 0 0 0 0,1 0 1 0 0,0 0-1 0 0,0 1 0 0 0,0-1 1 0 0,0 0-1 0 0,1 1 1 0 0,-1 0-1 0 0,0-1 0 0 0,1 1 1 0 0,-1 0-1 0 0,1 0 1 0 0,-1 0-1 0 0,1 0 0 0 0,-2 4 1 0 0,-14 45 1435 0 0,14-39-1282 0 0,1-6-91 0 0,1 0-1 0 0,-1 1 1 0 0,1-1 0 0 0,1 0-1 0 0,-1 1 1 0 0,1-1-1 0 0,0 1 1 0 0,0-1-1 0 0,1 1 1 0 0,0-1-1 0 0,0 0 1 0 0,1 1 0 0 0,-1-1-1 0 0,1 0 1 0 0,1 0-1 0 0,-1 0 1 0 0,1 0-1 0 0,0 0 1 0 0,0-1-1 0 0,1 1 1 0 0,0-1 0 0 0,0 0-1 0 0,0 0 1 0 0,0 0-1 0 0,1-1 1 0 0,0 0-1 0 0,0 1 1 0 0,9 5-1 0 0,2-5 94 0 0,-1-1-1 0 0,1 0 1 0 0,0-2-1 0 0,24 3 1 0 0,-30-4-207 0 0,15 2 71 0 0,0-2 1 0 0,1 0-1 0 0,-1-2 0 0 0,47-7 0 0 0,-56 5-448 0 0,1-1-1 0 0,-1-1 1 0 0,0-1-1 0 0,-1 0 1 0 0,0-1-1 0 0,0 0 1 0 0,0-2-1 0 0,14-9 1 0 0,-24 14-344 0 0,-1 0 0 0 0,1-1 1 0 0,-1 1-1 0 0,0-1 0 0 0,7-8 1 0 0,-6 6-128 0 0,12-19-2038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5:02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0 680 0 0,'0'0'3108'0'0,"1"10"-2442"0"0,0 31-40 0 0,-1-41-605 0 0,0 1 0 0 0,0-1 1 0 0,0 1-1 0 0,0 0 0 0 0,0-1 1 0 0,0 1-1 0 0,0-1 0 0 0,0 1 1 0 0,0-1-1 0 0,0 1 0 0 0,0-1 1 0 0,0 1-1 0 0,0-1 0 0 0,1 1 1 0 0,-1-1-1 0 0,0 1 0 0 0,0-1 1 0 0,1 1-1 0 0,-1-1 1 0 0,0 1-1 0 0,0-1 0 0 0,1 1 1 0 0,-1-1-1 0 0,1 0 0 0 0,-1 1 1 0 0,1 0-1 0 0,10 9 311 0 0,0 1-1 0 0,-1 0 1 0 0,0 1 0 0 0,-1 0-1 0 0,-1 0 1 0 0,14 27 0 0 0,-6-7 40 0 0,20 64-1 0 0,-35-93-591 0 0,-1 0 141 0 0,0 0 0 0 0,0 0 0 0 0,-1 0 0 0 0,0 0-1 0 0,1 0 1 0 0,-1 0 0 0 0,0 0 0 0 0,-1 0 0 0 0,1-1-1 0 0,0 1 1 0 0,-1 0 0 0 0,1-1 0 0 0,-1 1 0 0 0,0-1 0 0 0,0 0-1 0 0,0 1 1 0 0,0-1 0 0 0,0 0 0 0 0,-1 0 0 0 0,1 0-1 0 0,-1-1 1 0 0,1 1 0 0 0,-1 0 0 0 0,1-1 0 0 0,-1 0-1 0 0,0 0 1 0 0,0 1 0 0 0,0-2 0 0 0,0 1 0 0 0,0 0-1 0 0,0-1 1 0 0,-4 1 0 0 0,-10 1-84 0 0,0 0-1 0 0,0-1 1 0 0,0-1-1 0 0,-21-3 1 0 0,25 2 127 0 0,-258-14 1174 0 0,219 5 793 0 0,48 10 217 0 0,14-5-1986 0 0,45-14 53 0 0,1 2 0 0 0,1 3 0 0 0,94-12 0 0 0,-30 5-727 0 0,-116 20 362 0 0,-14 8-742 0 0,-101 62 675 0 0,-26 16 14 0 0,106-63 186 0 0,16-12 29 0 0,1 0-1 0 0,0 0 1 0 0,1 1-1 0 0,-12 14 0 0 0,20-22 27 0 0,1 1-1 0 0,0 1 1 0 0,0-1-1 0 0,0 0 0 0 0,1 1 1 0 0,-1-1-1 0 0,1 1 1 0 0,0 0-1 0 0,0 0 1 0 0,-2 9-1 0 0,4-13-19 0 0,0 1-1 0 0,0-1 0 0 0,0 0 1 0 0,0 1-1 0 0,1-1 1 0 0,-1 1-1 0 0,0-1 1 0 0,0 0-1 0 0,1 0 0 0 0,-1 1 1 0 0,1-1-1 0 0,-1 0 1 0 0,1 0-1 0 0,-1 1 1 0 0,1-1-1 0 0,0 0 1 0 0,0 0-1 0 0,0 0 0 0 0,1 2 1 0 0,1-1 0 0 0,-1-1 0 0 0,1 1 0 0 0,0 0-1 0 0,0-1 1 0 0,-1 0 0 0 0,1 0 0 0 0,0 0 0 0 0,0 0 0 0 0,0 0 0 0 0,0-1 0 0 0,0 1 0 0 0,5-1 0 0 0,20 1 32 0 0,0-1 0 0 0,0-2 0 0 0,-1-1 0 0 0,1-1 0 0 0,-1-1 0 0 0,0-2 0 0 0,40-14 0 0 0,-63 18-54 0 0,0 1 0 0 0,0-1-1 0 0,0 0 1 0 0,-1 0 0 0 0,1-1 0 0 0,-1 1 0 0 0,1-1 0 0 0,2-4 0 0 0,4-3-14 0 0,-7 9 6 0 0,0 37-162 0 0,-1-1 151 0 0,-3 42 1 0 0,2-50 7 0 0,-1-24 15 0 0,0 0 0 0 0,1 0 0 0 0,-1 0 0 0 0,0 0 0 0 0,0-1 0 0 0,0 1 0 0 0,-1 0 0 0 0,1 0 0 0 0,0 0 0 0 0,-1 0 0 0 0,1-1 0 0 0,-1 1 0 0 0,0 0-1 0 0,1 0 1 0 0,-1-1 0 0 0,-1 3 0 0 0,-3 3-4 0 0,-2 7 2 0 0,-1-1 0 0 0,0 0 0 0 0,-1 0 1 0 0,-1-1-1 0 0,-11 11 0 0 0,9-12-4 0 0,0 0 0 0 0,-1-1 0 0 0,0-1 0 0 0,0 0 0 0 0,-1-1 0 0 0,0 0 1 0 0,-28 10-1 0 0,11-8 5 0 0,0-2 0 0 0,-1-1 0 0 0,-50 5 0 0 0,76-12 19 0 0,-22 3 216 0 0,251-39 777 0 0,-201 32-1306 0 0,0-2-1 0 0,-1 0 1 0 0,1-2-1 0 0,20-9 1 0 0,36-27-5184 0 0,-54 31 2850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5:03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15 596 0 0,'0'0'1039'0'0,"-7"-10"113"0"0,5 6-320 0 0,8 8 4190 0 0,-3-2-4975 0 0,6 5 148 0 0,0 1 0 0 0,-1 0 0 0 0,0 0 0 0 0,0 1 0 0 0,-1 0 1 0 0,12 19-1 0 0,22 39 701 0 0,52 67 1 0 0,-67-98-680 0 0,131 195 782 0 0,-65-71-551 0 0,-28-67-132 0 0,-62-88-273 0 0,0-1 0 0 0,0 1 0 0 0,0-1-1 0 0,0 1 1 0 0,-1 0 0 0 0,0-1 0 0 0,0 1-1 0 0,0 0 1 0 0,-1 0 0 0 0,0 0 0 0 0,0 0-1 0 0,0 0 1 0 0,0 0 0 0 0,-1 4 0 0 0,-2 2 13 0 0,1-1 0 0 0,-1 0 1 0 0,-1 0-1 0 0,0 0 0 0 0,0 0 0 0 0,-7 10 1 0 0,-6 7 46 0 0,-1-1 1 0 0,-1 0-1 0 0,-29 28 1 0 0,-54 46 162 0 0,66-66-119 0 0,0 2 1 0 0,-48 64 0 0 0,64-74-28 0 0,-30 31-1 0 0,36-42-57 0 0,0-1 0 0 0,2 2 0 0 0,0-1 0 0 0,0 2 1 0 0,-17 33-1 0 0,23-35-68 0 0,-1-2 1 0 0,-1 1 0 0 0,0-1-1 0 0,0 0 1 0 0,-2-1 0 0 0,-14 16-1 0 0,22-26-339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5:05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0 352 0 0,'0'0'6207'0'0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5:08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 0 0,'0'0'3168'0'0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5:09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92 0 0,'0'0'7839'0'0,"10"-4"-7520"0"0,66-16 193 0 0,1 4 0 0 0,84-8 0 0 0,159-7 354 0 0,-247 27-665 0 0,-68 3-171 0 0,8-1-41 0 0,-8 2 96 0 0,-10 3 432 0 0,-4-1-516 0 0,-9 4 3 0 0,-1 0 0 0 0,0-2 0 0 0,0 0 1 0 0,-20 0-1 0 0,-38 5-41 0 0,65-8 36 0 0,1 0 1 0 0,0 0-1 0 0,0 1 1 0 0,-17 5-1 0 0,-12 2-19 0 0,4 5-9 0 0,31-11 30 0 0,0-2-13 0 0,-4 21-22 0 0,8 2 32 0 0,1 0 0 0 0,1 0-1 0 0,4 27 1 0 0,1 21 18 0 0,3 26 6 0 0,39 172 1 0 0,-39-229-17 0 0,3 13 1 0 0,3 16 25 0 0,12 130 1 0 0,-16-85-17 0 0,1 39 25 0 0,-11 148 82 0 0,-7-213-43 0 0,-2-2 42 0 0,10-56-67 0 0,-2-29-44 0 0,0 0 0 0 0,0 0 1 0 0,0 0-1 0 0,0 0 0 0 0,1 0 1 0 0,-1 0-1 0 0,1 0 0 0 0,-1 0 1 0 0,1-1-1 0 0,0 1 1 0 0,0 0-1 0 0,0 0 0 0 0,0 0 1 0 0,0-1-1 0 0,2 4 0 0 0,4-3 8 0 0,1-1 0 0 0,0 0 0 0 0,-1 0 0 0 0,1 0 0 0 0,0-1 0 0 0,-1 0 0 0 0,1-1 0 0 0,0 0 0 0 0,11-2 0 0 0,48-11 58 0 0,83-28-1 0 0,38-9 33 0 0,-184 50-114 0 0,19-3-315 0 0,-1-1-1 0 0,1-1 1 0 0,-1 0-1 0 0,-1-2 1 0 0,27-13-1 0 0,-46 19-407 0 0,2-19-3509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5:10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34 280 0 0,'0'0'7694'0'0,"18"-1"-7427"0"0,47-1-51 0 0,-6 2 189 0 0,-1-2-1 0 0,70-13 0 0 0,-68 7-95 0 0,-54 8-226 0 0,0-1-4 0 0,-6 1-68 0 0,11-2-47 0 0,-7 0 154 0 0,-9 2 514 0 0,-63 5-706 0 0,0 3-1 0 0,1 3 1 0 0,0 3 0 0 0,1 3-1 0 0,-85 34 1 0 0,150-50 70 0 0,-5 0-9 0 0,0 1 0 0 0,0 0 0 0 0,0 1 0 0 0,0 0-1 0 0,1 0 1 0 0,-1 0 0 0 0,1 0 0 0 0,0 1 0 0 0,0 0 0 0 0,0 0-1 0 0,1 0 1 0 0,-1 1 0 0 0,1-1 0 0 0,0 1 0 0 0,-4 6 0 0 0,8-10 11 0 0,-1 0 0 0 0,0 0 0 0 0,0 1 1 0 0,0-1-1 0 0,0 0 0 0 0,1 1 0 0 0,-1-1 0 0 0,1 0 1 0 0,-1 1-1 0 0,1-1 0 0 0,-1 1 0 0 0,1-1 1 0 0,0 0-1 0 0,0 1 0 0 0,0-1 0 0 0,0 1 0 0 0,0-1 1 0 0,0 1-1 0 0,0-1 0 0 0,0 1 0 0 0,0-1 1 0 0,1 1-1 0 0,0 1 0 0 0,1 2-5 0 0,-2 5 0 0 0,2 0 1 0 0,-1 0-1 0 0,1 0 1 0 0,1 0-1 0 0,0 0 0 0 0,0-1 1 0 0,1 0-1 0 0,8 15 1 0 0,-7-15 23 0 0,0 0-1 0 0,0-1 1 0 0,1 0-1 0 0,0 0 1 0 0,0-1 0 0 0,1 0-1 0 0,11 10 1 0 0,-14-15 4 0 0,0 1 1 0 0,0 0-1 0 0,0-1 0 0 0,0 0 0 0 0,0 0 1 0 0,1 0-1 0 0,-1-1 0 0 0,1 1 1 0 0,-1-1-1 0 0,1 0 0 0 0,-1 0 1 0 0,1 0-1 0 0,5-1 0 0 0,20-2 46 0 0,0-1 0 0 0,0-1-1 0 0,55-16 1 0 0,66-31-58 0 0,-147 49-133 0 0,3-4-81 0 0,-6 2-211 0 0,-9 6-2123 0 0,-66 23 2186 0 0,-118 45-589 0 0,154-52 1214 0 0,33-16-156 0 0,2 0 65 0 0,3-2-168 0 0,0 0 0 0 0,0 0 1 0 0,-1 0-1 0 0,1 0 0 0 0,0 0 1 0 0,0 1-1 0 0,-1-1 0 0 0,1 0 1 0 0,0 0-1 0 0,0 0 0 0 0,-1 0 1 0 0,1 0-1 0 0,0 0 0 0 0,0 0 1 0 0,-1 0-1 0 0,1 1 0 0 0,0-1 1 0 0,0 0-1 0 0,0 0 0 0 0,0 0 0 0 0,-1 0 1 0 0,1 1-1 0 0,0-1 0 0 0,0 0 1 0 0,0 0-1 0 0,0 0 0 0 0,0 1 1 0 0,0-1-1 0 0,-1 0 0 0 0,1 0 1 0 0,0 1-1 0 0,0-1 0 0 0,0 0 1 0 0,0 0-1 0 0,0 1 0 0 0,0-1 1 0 0,0 0-1 0 0,0 0 0 0 0,0 1 0 0 0,0-1 1 0 0,0 0-1 0 0,0 0 0 0 0,0 1 1 0 0,0-1-1 0 0,0 0 0 0 0,1 0 1 0 0,-1 1-1 0 0,0-1 0 0 0,0 0 1 0 0,0 0-1 0 0,0 0 0 0 0,0 1 1 0 0,0-1-1 0 0,1 0 0 0 0,-1 0 1 0 0,0 0-1 0 0,0 0 0 0 0,0 1 0 0 0,1-1 1 0 0,-1 0-1 0 0,0 0 0 0 0,0 0 1 0 0,0 0-1 0 0,1 1 0 0 0,29 13 138 0 0,-13-11-12 0 0,39-10 113 0 0,178-33 300 0 0,-172 22-902 0 0,92-37 0 0 0,-143 50 34 0 0,-6 4-394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0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66 696 0 0,'0'0'5765'0'0,"16"0"-5550"0"0,57-4 235 0 0,104-17 1 0 0,48-13-119 0 0,-163 29-1030 0 0,-58 4 334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5:1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30 180 0 0,'0'4'739'0'0,"-13"34"1342"0"0,10-32-1860 0 0,1-1 0 0 0,0 0 0 0 0,0 1 0 0 0,1-1 0 0 0,-1 1 0 0 0,1 0 0 0 0,0-1 0 0 0,0 1 0 0 0,1 0 0 0 0,0 11 0 0 0,0-5-8 0 0,-1-8-130 0 0,0 0-1 0 0,1 0 1 0 0,0 0 0 0 0,0 1 0 0 0,0-1-1 0 0,0 0 1 0 0,1 0 0 0 0,0 1 0 0 0,0-1 0 0 0,0 0-1 0 0,0 0 1 0 0,0 0 0 0 0,4 6 0 0 0,-5-10-80 0 0,3 5 91 0 0,0 0 1 0 0,1-1-1 0 0,-1 1 0 0 0,1-1 1 0 0,0 0-1 0 0,0 0 1 0 0,0 0-1 0 0,1-1 1 0 0,-1 1-1 0 0,1-1 1 0 0,0 0-1 0 0,0-1 0 0 0,0 1 1 0 0,0-1-1 0 0,0 0 1 0 0,1 0-1 0 0,-1 0 1 0 0,11 1-1 0 0,-4-2-1 0 0,1-1 0 0 0,-1 0-1 0 0,1 0 1 0 0,-1-2 0 0 0,0 1 0 0 0,1-2-1 0 0,-1 1 1 0 0,0-2 0 0 0,0 1 0 0 0,21-12-1 0 0,-10 4 1 0 0,-1-2 0 0 0,-1 0 0 0 0,-1-1 1 0 0,27-24-1 0 0,-44 33-77 0 0,0 0 1 0 0,0 0-1 0 0,-1-1 1 0 0,1 1-1 0 0,-1 0 1 0 0,-1-1 0 0 0,1 0-1 0 0,-1 1 1 0 0,0-1-1 0 0,1-9 1 0 0,-2 14-12 0 0,-2-31 68 0 0,2 31-71 0 0,1-1 0 0 0,-1 1 1 0 0,0-1-1 0 0,0 1 0 0 0,0-1 0 0 0,0 1 0 0 0,0-1 0 0 0,0 1 0 0 0,0-1 0 0 0,0 1 0 0 0,-1 0 0 0 0,1-1 0 0 0,0 1 0 0 0,-1-1 0 0 0,1 1 1 0 0,-1 0-1 0 0,0-1 0 0 0,1 1 0 0 0,-1 0 0 0 0,-2-3 0 0 0,-31-14 33 0 0,33 17-35 0 0,-7-2-6 0 0,0 1 0 0 0,0-1-1 0 0,0 1 1 0 0,-1 1 0 0 0,1 0 0 0 0,-1 0-1 0 0,1 0 1 0 0,-1 1 0 0 0,1 1 0 0 0,-10 0-1 0 0,-3 3-11 0 0,0 0 0 0 0,1 1-1 0 0,-23 10 1 0 0,-48 25-9 0 0,84-37 8 0 0,0 1-1 0 0,0 0 1 0 0,0 1-1 0 0,1 0 1 0 0,0 0-1 0 0,0 0 1 0 0,0 1-1 0 0,1-1 1 0 0,0 2-1 0 0,-7 9 1 0 0,-1 9-1164 0 0,19-19 740 0 0,-3-3 219 0 0,-1-1 156 0 0,-1-1-1 0 0,0 1 1 0 0,1-1-1 0 0,-1 1 0 0 0,1-1 1 0 0,-1 1-1 0 0,1-1 1 0 0,0 0-1 0 0,0 1 0 0 0,-1-1 1 0 0,1 0-1 0 0,0 0 1 0 0,0 0-1 0 0,0-1 1 0 0,0 1-1 0 0,0-1 0 0 0,0 1 1 0 0,1-1-1 0 0,-1 1 1 0 0,0-1-1 0 0,0 0 1 0 0,0 0-1 0 0,0 0 0 0 0,0 0 1 0 0,1 0-1 0 0,-1-1 1 0 0,0 1-1 0 0,0-1 0 0 0,0 1 1 0 0,0-1-1 0 0,0 0 1 0 0,0 0-1 0 0,2-1 1 0 0,65-31-2151 0 0,22-3 169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5:11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1 416 0 0,'-10'5'663'0'0,"8"0"84"0"0,13-3 3778 0 0,8 0-4421 0 0,-7 0-9 0 0,0-1-1 0 0,-1-1 1 0 0,1 0-1 0 0,0 0 1 0 0,18-4 0 0 0,-4 1 72 0 0,-1 0 0 0 0,1 2 1 0 0,0 1-1 0 0,0 1 0 0 0,-1 2 1 0 0,1 0-1 0 0,26 8 0 0 0,-50-11-160 0 0,-1 0 0 0 0,0 1 0 0 0,0-1 0 0 0,1 0 1 0 0,-1 1-1 0 0,0 0 0 0 0,0-1 0 0 0,0 1 0 0 0,0-1 0 0 0,0 1 0 0 0,0 0 0 0 0,0 0 0 0 0,0 0 0 0 0,0 0 0 0 0,0 0 0 0 0,-1 0 0 0 0,1 0 0 0 0,0 0 0 0 0,0 0 0 0 0,-1 0 0 0 0,1 0 0 0 0,-1 0 0 0 0,1 0 0 0 0,-1 1 0 0 0,0-1 0 0 0,1 0 0 0 0,-1 0 0 0 0,0 1 0 0 0,0-1 0 0 0,0 0 0 0 0,0 0 0 0 0,0 1 0 0 0,0-1 0 0 0,0 0 0 0 0,0 0 0 0 0,0 1 0 0 0,-1-1 0 0 0,1 0 0 0 0,0 0 0 0 0,-1 0 0 0 0,1 1 0 0 0,-1-1 0 0 0,0 0 0 0 0,1 0 0 0 0,-1 0 0 0 0,0 0 0 0 0,-1 1 0 0 0,-4 8 16 0 0,0 0 0 0 0,-1-1-1 0 0,-14 15 1 0 0,19-22-19 0 0,-32 30 29 0 0,-2-1 0 0 0,-1-2 0 0 0,-1-2 1 0 0,-43 24-1 0 0,53-33-8 0 0,-18 16-5 0 0,44-32-27 0 0,7 4 9 0 0,0 0 3 0 0,-3-3-3 0 0,-1-1 0 0 0,1 0-1 0 0,0 0 1 0 0,-1 0 0 0 0,1 0 0 0 0,0-1-1 0 0,0 1 1 0 0,1 0 0 0 0,-1-1-1 0 0,0 1 1 0 0,0-1 0 0 0,1 0 0 0 0,-1 0-1 0 0,1 0 1 0 0,-1 0 0 0 0,1 0 0 0 0,0-1-1 0 0,-1 1 1 0 0,5 0 0 0 0,64 8 39 0 0,-29-5-21 0 0,-1 2 1 0 0,43 12 0 0 0,-74-15-25 0 0,0 1 0 0 0,0 0 1 0 0,0 0-1 0 0,-1 1 0 0 0,0 1 1 0 0,0-1-1 0 0,0 1 0 0 0,-1 1 1 0 0,14 12-1 0 0,-19-16-10 0 0,-3-3 12 0 0,0 0 1 0 0,1 0-1 0 0,-1 1 1 0 0,1-1-1 0 0,-1 0 1 0 0,0 0-1 0 0,1 1 1 0 0,-1-1-1 0 0,0 0 1 0 0,0 1-1 0 0,1-1 1 0 0,-1 0-1 0 0,0 1 1 0 0,0-1-1 0 0,1 0 1 0 0,-1 1-1 0 0,0-1 1 0 0,0 0-1 0 0,0 1 1 0 0,1-1-1 0 0,-1 1 1 0 0,0-1-1 0 0,0 0 1 0 0,0 1-1 0 0,0-1 1 0 0,0 1-1 0 0,0-1 1 0 0,0 1-1 0 0,0-1 1 0 0,0 0-1 0 0,0 1 0 0 0,0-1 1 0 0,0 1-1 0 0,-1-1 1 0 0,1 1-1 0 0,0-1 1 0 0,0 0-1 0 0,0 1 1 0 0,0-1-1 0 0,-1 0 1 0 0,1 1-1 0 0,0-1 1 0 0,0 0-1 0 0,-1 1 1 0 0,-10 22-64 0 0,10-21 62 0 0,-4 4-18 0 0,-1 0 0 0 0,0-1-1 0 0,0 1 1 0 0,0-1-1 0 0,0 0 1 0 0,-9 4-1 0 0,-8 7-31 0 0,18-12 44 0 0,0-1-1 0 0,0 1 0 0 0,-1-1 1 0 0,1 0-1 0 0,-1-1 1 0 0,0 1-1 0 0,-11 2 1 0 0,-16 7-21 0 0,11-5 54 0 0,17-7-21 0 0,0 1 271 0 0,17-8-239 0 0,27-16-54 0 0,2 2 1 0 0,0 2-1 0 0,2 1 0 0 0,63-16 0 0 0,-48 25-886 0 0,-54 8 577 0 0,1 3-24 0 0,15 7 21 0 0,-15-7 18 0 0,-5 2-2 0 0,0 3 228 0 0,-1-1 0 0 0,0 1 1 0 0,-1-1-1 0 0,1 0 0 0 0,-1 0 0 0 0,0 0 0 0 0,-1 0 1 0 0,1 0-1 0 0,-1 0 0 0 0,-1 0 0 0 0,1-1 1 0 0,-1 1-1 0 0,0-1 0 0 0,0 0 0 0 0,0 0 0 0 0,-6 4 1 0 0,-10 11-93 0 0,-2 0 0 0 0,-32 24 0 0 0,-144 129 624 0 0,185-163-26 0 0,0 0 0 0 0,-26 13 1 0 0,36-21 1410 0 0,15-10-1695 0 0,1-1-64 0 0,1 0 0 0 0,0 1 0 0 0,0 1 0 0 0,1 0 0 0 0,0 1 0 0 0,0 1 0 0 0,0 0 0 0 0,1 1 0 0 0,-1 0 0 0 0,32-2 0 0 0,-39 7-39 0 0,0 0-1 0 0,0 0 1 0 0,0 1-1 0 0,13 4 1 0 0,-3-1 1 0 0,-12-3-23 0 0,0 0-1 0 0,0 1 1 0 0,0 0 0 0 0,-1 0-1 0 0,1 0 1 0 0,-1 1-1 0 0,0 0 1 0 0,0 0 0 0 0,0 0-1 0 0,6 7 1 0 0,3 2 14 0 0,-9-6-4 0 0,2 9 0 0 0,-7-11-20 0 0,1 0 0 0 0,-1 0-1 0 0,0 0 1 0 0,0 0 0 0 0,0 0 0 0 0,0 0-1 0 0,-1 0 1 0 0,0-1 0 0 0,0 1 0 0 0,0 0-1 0 0,-1 0 1 0 0,0-1 0 0 0,0 1 0 0 0,0-1-1 0 0,0 0 1 0 0,-1 1 0 0 0,-5 6 0 0 0,6-9-139 0 0,-2 0-75 0 0,-11 6-98 0 0,11-6-97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5:12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96 0 0,'0'0'2927'0'0,"-2"9"-2411"0"0,-6 31 383 0 0,-6 74 0 0 0,3-24-196 0 0,-1-9-174 0 0,5-17-133 0 0,4-45-240 0 0,1 0 0 0 0,1 0 0 0 0,1 26 0 0 0,-1-32-269 0 0,0 9 139 0 0,1-22-158 0 0,0 1-1 0 0,0-1 1 0 0,0 1-1 0 0,0-1 1 0 0,0 1-1 0 0,0-1 1 0 0,0 1-1 0 0,0-1 1 0 0,0 0-1 0 0,1 1 1 0 0,-1-1-1 0 0,0 1 1 0 0,0-1-1 0 0,0 1 1 0 0,0-1-1 0 0,1 0 1 0 0,-1 1-1 0 0,0-1 1 0 0,1 0-1 0 0,-1 1 1 0 0,0-1-1 0 0,1 0 1 0 0,-1 1-1 0 0,0-1 1 0 0,1 0-1 0 0,-1 0 1 0 0,0 1-1 0 0,1-1 1 0 0,-1 0-1 0 0,1 0 1 0 0,-1 0-1 0 0,0 0 1 0 0,1 1-1 0 0,0-1 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5:12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252 216 392 0 0,'0'0'626'0'0,"4"-2"-33"0"0,3-3-630 0 0,-7 5 102 0 0,1 0 0 0 0,-1 0-1 0 0,0 0 1 0 0,0 0-1 0 0,0-1 1 0 0,0 1 0 0 0,0 0-1 0 0,0 0 1 0 0,1 0-1 0 0,-1 0 1 0 0,0 0 0 0 0,0 0-1 0 0,0 0 1 0 0,1 0-1 0 0,-1 0 1 0 0,0 0-1 0 0,0 0 1 0 0,0-1 0 0 0,0 1-1 0 0,1 0 1 0 0,-1 0-1 0 0,0 0 1 0 0,0 0 0 0 0,0 0-1 0 0,1 0 1 0 0,-1 1-1 0 0,0-1 1 0 0,0 0-1 0 0,0 0 1 0 0,0 0 0 0 0,1 0-1 0 0,-1 0 1 0 0,0 0-1 0 0,0 0 1 0 0,0 0 0 0 0,0 0-1 0 0,1 0 1 0 0,-1 1-1 0 0,0-1 1 0 0,0 0-1 0 0,0 0 1 0 0,0 0 0 0 0,0 0-1 0 0,0 0 1 0 0,1 1-1 0 0,-1-1 1 0 0,0 0 0 0 0,0 0-1 0 0,0 0 1 0 0,0 0-1 0 0,0 1 1 0 0,0-1 0 0 0,0 0-1 0 0,0 0 1 0 0,0 0-1 0 0,0 0 1 0 0,0 1-1 0 0,0-1 1 0 0,0 0 0 0 0,0 0-1 0 0,0 0 1 0 0,0 1-1 0 0,0-1 1 0 0,0 0 0 0 0,-14 68 395 0 0,13-64-401 0 0,0 1 0 0 0,0 0 0 0 0,0 0 0 0 0,1 0 0 0 0,0 0 0 0 0,0 0 0 0 0,1 8 0 0 0,0-9-25 0 0,-1 0 0 0 0,1 0 0 0 0,-1 0 0 0 0,0 0-1 0 0,-1-1 1 0 0,1 1 0 0 0,-1 0 0 0 0,1 0 0 0 0,-1 0 0 0 0,0-1-1 0 0,-3 8 1 0 0,-8 14 164 0 0,9-18-151 0 0,0-1 0 0 0,0 0 0 0 0,-1 1 0 0 0,1-1 0 0 0,-7 7 0 0 0,8-11 5 0 0,-1 1-21 0 0,-1 1-100 0 0,-1 0 0 0 0,0 0-1 0 0,0-1 1 0 0,0 1 0 0 0,0-1 0 0 0,0-1 0 0 0,-1 1 0 0 0,1-1-1 0 0,-1 0 1 0 0,0 0 0 0 0,0 0 0 0 0,0-1 0 0 0,0 0-1 0 0,0 0 1 0 0,-8 0 0 0 0,-1 1 44 0 0,10-1-27 0 0,-2-2 4 0 0,-51 1-28 0 0,54 1 87 0 0,-17 7 1082 0 0,29-8-1075 0 0,-1 0-1 0 0,0-1 1 0 0,1 0-1 0 0,-1 0 1 0 0,0-1-1 0 0,14-5 1 0 0,-3 2 2 0 0,18-5 88 0 0,-1-2 0 0 0,55-25-1 0 0,-31 11-46 0 0,-31 15-222 0 0,0-1 0 0 0,-1-1 1 0 0,-1-2-1 0 0,0 0 0 0 0,-1-2 1 0 0,-1-1-1 0 0,24-22 0 0 0,-45 34 93 0 0,0 0 0 0 0,0 0 0 0 0,-1 0 0 0 0,0-1 0 0 0,0 1 0 0 0,-1 0 0 0 0,1-1 0 0 0,-1 0 0 0 0,-1 1 0 0 0,1-1 0 0 0,-2-13 0 0 0,-6-136 722 0 0,6 151-483 0 0,3-6-27 0 0,-2 11-79 0 0,0 0 0 0 0,0 0-1 0 0,0 0 1 0 0,-1 0 0 0 0,1 0 0 0 0,0 0-1 0 0,0 0 1 0 0,0 0 0 0 0,0 0-1 0 0,0 0 1 0 0,0 0 0 0 0,0 0-1 0 0,0 0 1 0 0,-1 0 0 0 0,1 0 0 0 0,0 0-1 0 0,0 0 1 0 0,0 0 0 0 0,0 0-1 0 0,0 0 1 0 0,0 0 0 0 0,0 0 0 0 0,0-1-1 0 0,0 1 1 0 0,-1 0 0 0 0,1 0-1 0 0,-34 205 384 0 0,24-133-327 0 0,2-17-30 0 0,-3 0 1 0 0,-24 75 0 0 0,30-119-266 0 0,0 0 1 0 0,0 0-1 0 0,-1 0 1 0 0,-1 0-1 0 0,-11 14 1 0 0,12-18-805 0 0,0-1-1 0 0,0 1 1 0 0,0-1 0 0 0,-11 8-1 0 0,13-12-1003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5:12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8 0 0,'-2'3'705'0'0,"-2"3"-415"0"0,0 0-1 0 0,0 1 1 0 0,1-1-1 0 0,0 1 1 0 0,1 0-1 0 0,-1 0 1 0 0,2 0-1 0 0,-1 1 1 0 0,-1 12-1 0 0,-1 73 961 0 0,4-57-732 0 0,0-18-266 0 0,1 0-1 0 0,0 1 0 0 0,2-1 0 0 0,0 0 0 0 0,1 0 0 0 0,1 0 0 0 0,0 0 0 0 0,1-1 0 0 0,10 19 0 0 0,-14-32-127 0 0,-1 0 0 0 0,1 0 0 0 0,0-1 0 0 0,0 1 1 0 0,0 0-1 0 0,0-1 0 0 0,1 0 0 0 0,-1 1 0 0 0,1-1 1 0 0,0 0-1 0 0,0 0 0 0 0,0-1 0 0 0,1 1 0 0 0,-1-1 0 0 0,6 4 1 0 0,-5-5 111 0 0,4 0-30 0 0,2 1-142 0 0,-1-1 1 0 0,1-1-1 0 0,-1 0 1 0 0,0 0 0 0 0,1 0-1 0 0,-1-2 1 0 0,1 1 0 0 0,-1-1-1 0 0,0 0 1 0 0,0-1-1 0 0,13-5 1 0 0,-18 6-62 0 0,9-3-39 0 0,-1 0-1 0 0,1-1 1 0 0,-1 0 0 0 0,0-1-1 0 0,0 0 1 0 0,-1-1 0 0 0,0-1-1 0 0,0 1 1 0 0,-1-2-1 0 0,0 1 1 0 0,15-21 0 0 0,-11 8-2163 0 0,-1-1 0 0 0,20-46 0 0 0,-24 48-86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5:13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41 664 0 0,'-5'-20'805'0'0,"4"15"744"0"0,-2-7-713 0 0,3 9-285 0 0,6 10 2794 0 0,-5-5-3333 0 0,7 12 104 0 0,0-1-1 0 0,-1 2 0 0 0,-1-1 1 0 0,0 1-1 0 0,8 30 0 0 0,-7-16 29 0 0,2 0-1 0 0,1-1 1 0 0,1 0-1 0 0,2 0 1 0 0,0-1 0 0 0,2-1-1 0 0,31 42 1 0 0,-19-19-145 0 0,-25-46-69 0 0,-7 0-206 0 0,0 0 252 0 0,-1 0 0 0 0,-1 0-1 0 0,1-1 1 0 0,0 0 0 0 0,0 0-1 0 0,-1 0 1 0 0,1-1 0 0 0,-1 0 0 0 0,0 0-1 0 0,1-1 1 0 0,-1 0 0 0 0,-7 0-1 0 0,-7-2-33 0 0,-1 0 1 0 0,-36-10-1 0 0,-8-13 110 0 0,62 24-12 0 0,0-1 16 0 0,4 3-53 0 0,-1-1 0 0 0,1 0 1 0 0,0 0-1 0 0,-1 0 0 0 0,1 0 1 0 0,0 0-1 0 0,-1 0 0 0 0,1 0 1 0 0,0 0-1 0 0,-1 0 0 0 0,1 0 1 0 0,0 0-1 0 0,-1 0 1 0 0,1 0-1 0 0,0-1 0 0 0,-1 1 1 0 0,1 0-1 0 0,0 0 0 0 0,-1 0 1 0 0,1 0-1 0 0,0 0 0 0 0,0-1 1 0 0,-1 1-1 0 0,1 0 1 0 0,0 0-1 0 0,0-1 0 0 0,-1 1 1 0 0,1 0-1 0 0,0 0 0 0 0,0-1 1 0 0,0 1-1 0 0,-1 0 0 0 0,1-1 1 0 0,0 1-1 0 0,0 0 0 0 0,0 0 1 0 0,0-1-1 0 0,0 1 1 0 0,0 0-1 0 0,0-1 0 0 0,0 1 1 0 0,0 0-1 0 0,0-1 0 0 0,0 1 1 0 0,0 0-1 0 0,0-1 0 0 0,0 1 1 0 0,0 0-1 0 0,0-1 1 0 0,0 1-1 0 0,0 0 0 0 0,0-1 1 0 0,0 1-1 0 0,1 0 0 0 0,-1-1 1 0 0,0 1-1 0 0,0 0 0 0 0,0 0 1 0 0,0-1-1 0 0,1 1 1 0 0,8-9-4 0 0,-5 6 1 0 0,-1 0-1 0 0,1 0 0 0 0,0 0 0 0 0,0 0 0 0 0,0 1 0 0 0,0-1 1 0 0,0 1-1 0 0,1 0 0 0 0,-1 1 0 0 0,9-3 0 0 0,67-11-6 0 0,-74 15 9 0 0,0 0-20 0 0,28 2 44 0 0,-34 1-23 0 0,1-3-4 0 0,-1 1 1 0 0,0 0 0 0 0,1 0 0 0 0,-1-1-1 0 0,0 1 1 0 0,1 0 0 0 0,-1 0 0 0 0,0 0-1 0 0,0-1 1 0 0,0 1 0 0 0,0 0 0 0 0,0 0-1 0 0,0 0 1 0 0,0-1 0 0 0,0 1 0 0 0,0 0 0 0 0,0 0-1 0 0,-1 0 1 0 0,1-1 0 0 0,0 1 0 0 0,0 0-1 0 0,-1 0 1 0 0,1-1 0 0 0,0 1 0 0 0,-1 0-1 0 0,1-1 1 0 0,-1 1 0 0 0,1 0 0 0 0,-1-1-1 0 0,-1 2 1 0 0,-164 127-141 0 0,88-73 50 0 0,67-48 54 0 0,1-1 0 0 0,1 2-1 0 0,-1-1 1 0 0,-11 15 0 0 0,19-20 3 0 0,4 5-6 0 0,-2-7 38 0 0,0 0 1 0 0,0 0-1 0 0,0 0 1 0 0,0 0-1 0 0,0 0 1 0 0,0 0-1 0 0,0 0 1 0 0,0 0-1 0 0,0 0 1 0 0,1 0-1 0 0,-1 0 1 0 0,0 0-1 0 0,1-1 1 0 0,-1 1-1 0 0,1 0 1 0 0,-1 0-1 0 0,1 0 1 0 0,-1-1-1 0 0,1 1 1 0 0,1 1-1 0 0,3 1 9 0 0,1 0-1 0 0,0 0 1 0 0,0 0-1 0 0,1-1 1 0 0,-1 0-1 0 0,0 0 1 0 0,1-1-1 0 0,-1 0 1 0 0,1 0-1 0 0,-1 0 1 0 0,1-1-1 0 0,0 0 1 0 0,-1 0 0 0 0,1-1-1 0 0,0 1 1 0 0,8-4-1 0 0,-10 4-2 0 0,2-1-11 0 0,20-1 2 0 0,-20 2 0 0 0,-1-1 2 0 0,20-1 6 0 0,-19 2-16 0 0,15 6-9 0 0,-18-4 21 0 0,-1-1-1 0 0,1 1 1 0 0,-1 0-1 0 0,1 0 1 0 0,-1 0 0 0 0,0 0-1 0 0,0 1 1 0 0,0 0-1 0 0,0-1 1 0 0,0 1-1 0 0,-1 0 1 0 0,1 0 0 0 0,-1 0-1 0 0,1 1 1 0 0,-1-1-1 0 0,2 6 1 0 0,4 3-6 0 0,-8-10 5 0 0,1-1 0 0 0,-1 1 0 0 0,1-1 0 0 0,-1 1 0 0 0,0-1-1 0 0,0 1 1 0 0,1 0 0 0 0,-1-1 0 0 0,0 1 0 0 0,0 0-1 0 0,-1-1 1 0 0,1 1 0 0 0,0-1 0 0 0,0 1 0 0 0,-1 0-1 0 0,0 1 1 0 0,0 2 1 0 0,-1 26 7 0 0,2-19 1 0 0,0 0-1 0 0,-1-1 1 0 0,0 1 0 0 0,-1-1 0 0 0,-1 1 0 0 0,0-1-1 0 0,-5 13 1 0 0,0-6 0 0 0,0 0 0 0 0,-1 0 1 0 0,-1-1-1 0 0,0-1 0 0 0,-2 0 0 0 0,0 0 0 0 0,0-1 0 0 0,-2 0 0 0 0,-20 17 0 0 0,15-17 2 0 0,12-7-5 0 0,-1-2 1 0 0,-1 1 0 0 0,1-1-1 0 0,-1-1 1 0 0,0 0 0 0 0,0 0-1 0 0,-11 4 1 0 0,12-6 9 0 0,0 1 0 0 0,0 0 0 0 0,1 0 0 0 0,-1 0 0 0 0,-11 11 0 0 0,11-9 18 0 0,6-4 324 0 0,10-8-326 0 0,8-4-12 0 0,1 0-1 0 0,-1 2 1 0 0,2 0 0 0 0,-1 1-1 0 0,32-8 1 0 0,104-17 57 0 0,-22 7-21 0 0,-129 24-89 0 0,34-8-584 0 0,1 1 0 0 0,59-3 1 0 0,-82 1-3222 0 0,-11 8 1617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5:14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40 154 788 0 0,'-7'-6'619'0'0,"4"5"-60"0"0,0-1 0 0 0,0 0 0 0 0,1 1 0 0 0,-1-1 1 0 0,1 0-1 0 0,-1-1 0 0 0,1 1 0 0 0,0 0 0 0 0,-1-1 0 0 0,1 1 0 0 0,-2-5 0 0 0,110-25 50 0 0,2 4 0 0 0,1 5 0 0 0,136-11 0 0 0,-238 33-554 0 0,0 1 1 0 0,1 0 0 0 0,-1 0-1 0 0,0 0 1 0 0,1 1 0 0 0,-1 0-1 0 0,0 1 1 0 0,0-1 0 0 0,0 1-1 0 0,0 1 1 0 0,0-1 0 0 0,0 1-1 0 0,0 0 1 0 0,-1 1 0 0 0,0 0-1 0 0,0 0 1 0 0,7 5 0 0 0,-11-5-25 0 0,1-1 0 0 0,-1 0 0 0 0,0 1 1 0 0,0-1-1 0 0,0 1 0 0 0,-1 0 0 0 0,1-1 1 0 0,-1 1-1 0 0,0 0 0 0 0,0 0 0 0 0,0 0 1 0 0,-1 0-1 0 0,1 0 0 0 0,-1 0 0 0 0,0 0 1 0 0,-1 7-1 0 0,-8 80 152 0 0,5-61-127 0 0,-5 60 69 0 0,-3 24 44 0 0,4 118 0 0 0,17-30 144 0 0,57 327 0 0 0,-42-329-24 0 0,-21-179-236 0 0,0-1 1 0 0,2-1-1 0 0,0 1 1 0 0,11 27 0 0 0,-10-31 4 0 0,0 0 1 0 0,-1 0 0 0 0,-1 0 0 0 0,-1 1 0 0 0,0-1-1 0 0,0 19 1 0 0,-3-8 196 0 0,7 49 0 0 0,-6-72-178 0 0,0 2 79 0 0,0-6-148 0 0,-1 0 0 0 0,0 0-1 0 0,0 1 1 0 0,1-1 0 0 0,-1 0-1 0 0,0 0 1 0 0,0 1 0 0 0,1-1-1 0 0,-1 0 1 0 0,0 1 0 0 0,0-1-1 0 0,0 0 1 0 0,0 0 0 0 0,0 1-1 0 0,0-1 1 0 0,0 0 0 0 0,1 1-1 0 0,-1-1 1 0 0,0 1 0 0 0,0-1-1 0 0,0 0 1 0 0,0 1 0 0 0,0-1-1 0 0,-1 0 1 0 0,1 1 0 0 0,0-1-1 0 0,0 0 1 0 0,0 1 0 0 0,0-1-1 0 0,0 0 1 0 0,0 1 0 0 0,0-1-1 0 0,-1 0 1 0 0,1 0 0 0 0,0 1-1 0 0,0-1 1 0 0,-1 0 0 0 0,1 0-1 0 0,0 1 1 0 0,0-1 0 0 0,-1 0-1 0 0,1 1 1 0 0,-6 0 17 0 0,0 1-4 0 0,0-1-1 0 0,1 0 0 0 0,-1 0 0 0 0,0 0 0 0 0,0-1 0 0 0,1 0 0 0 0,-1 0 0 0 0,0 0 1 0 0,0-1-1 0 0,-8-2 0 0 0,-515-82-371 0 0,519 84 110 0 0,0 0 0 0 0,0-1-1 0 0,0 0 1 0 0,0-1 0 0 0,0 0-1 0 0,0 0 1 0 0,1-1 0 0 0,-16-8 0 0 0,21 9-584 0 0,11-6-309 0 0,6-5-253 0 0,1 0 0 0 0,0 1 0 0 0,31-23 1 0 0,19-9-1803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5:17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4115 0 168 0 0,'-76'94'1660'0'0,"-92"149"-1"0"0,14-17-1170 0 0,-62 59 26 0 0,-99 135-74 0 0,-153 176 0 0 0,134-178-185 0 0,103-124-81 0 0,-263 360 36 0 0,341-439-115 0 0,-93 142 82 0 0,44-43-96 0 0,-51 84-58 0 0,-57 74 86 0 0,195-336-13 0 0,-12 16 8 0 0,0 43-46 0 0,105-156-3 0 0,2 1-1 0 0,1 1 0 0 0,-15 51 0 0 0,4 2 56 0 0,29-92-89 0 0,22 17-475 0 0,-11-27 107 0 0,-3 3 186 0 0,-1 2-30 0 0,-1-1 0 0 0,1 0 1 0 0,-1 0-1 0 0,0 0 0 0 0,-1 0 0 0 0,1-1 0 0 0,-1 0 1 0 0,0 0-1 0 0,0 0 0 0 0,0 0 0 0 0,-1-1 0 0 0,0 1 1 0 0,0-1-1 0 0,0 0 0 0 0,-1 0 0 0 0,3-10 0 0 0,1-21-1464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5:17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0 436 0 0,'0'0'1526'0'0,"-2"16"-1041"0"0,-12 99 567 0 0,0 162 1 0 0,2 8-76 0 0,-11 213 592 0 0,23-493-1538 0 0,5 76 483 0 0,-4-77-452 0 0,0 1 1 0 0,0-1-1 0 0,0 1 1 0 0,1-1-1 0 0,0 0 1 0 0,-1 0-1 0 0,2 1 1 0 0,-1-1-1 0 0,0-1 1 0 0,1 1-1 0 0,0 0 1 0 0,-1 0-1 0 0,2-1 1 0 0,4 5-1 0 0,-1-5 4 0 0,-1 0-1 0 0,1 0 1 0 0,-1-1 0 0 0,1 0-1 0 0,0-1 1 0 0,0 1 0 0 0,0-1-1 0 0,0-1 1 0 0,8 1 0 0 0,6 1 102 0 0,73 9 236 0 0,15 7-167 0 0,-95-15-198 0 0,0 1 0 0 0,0 1-1 0 0,26 12 1 0 0,-9-4-15 0 0,151 77 165 0 0,-179-89-159 0 0,16 12 160 0 0,1 1-72 0 0,-49-26-1265 0 0,11 4 935 0 0,-33-15-4433 0 0,25 13 1973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5:2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8792 18 324 0 0,'10'-17'3904'0'0,"-21"19"-3721"0"0,-44 10 70 0 0,0 2 0 0 0,2 3 0 0 0,-58 26 0 0 0,-167 89 230 0 0,132-60-300 0 0,-325 173 15 0 0,353-178-182 0 0,-96 59-14 0 0,-1052 596 27 0 0,1091-631-8 0 0,-153 82-4 0 0,107-48 5 0 0,-712 379 18 0 0,140-77-90 0 0,555-292 51 0 0,-879 511-49 0 0,740-397 43 0 0,288-189 28 0 0,-327 230 100 0 0,-193 168 141 0 0,425-303-238 0 0,-61 49-90 0 0,29-22 40 0 0,207-175 22 0 0,0 0-1 0 0,0 0 1 0 0,0-1-1 0 0,-17 8 1 0 0,5 7-1014 0 0,63-83 19 0 0,-41 62 898 0 0,0-1-1 0 0,-1 1 1 0 0,1-1-1 0 0,0 0 0 0 0,-1 0 1 0 0,1 1-1 0 0,-1-1 1 0 0,1 0-1 0 0,-1 0 1 0 0,1 0-1 0 0,-1 1 1 0 0,0-1-1 0 0,1 0 1 0 0,-1 0-1 0 0,0 0 1 0 0,0 0-1 0 0,0 0 1 0 0,1-1-1 0 0,-1-1-312 0 0,1-1-912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1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81 628 0 0,'-34'12'1634'0'0,"31"-11"-1181"0"0,0 2-42 0 0,-12 14 89 0 0,1 0 0 0 0,1 1 0 0 0,0 1 0 0 0,1 0 0 0 0,-17 37 0 0 0,27-52-447 0 0,-3 20 260 0 0,5-16-281 0 0,2-8-240 0 0,10-23 168 0 0,1 0-1 0 0,1 1 1 0 0,1 1 0 0 0,1 1-1 0 0,1 0 1 0 0,0 1 0 0 0,34-28-1 0 0,-36 34 13 0 0,-8 7 18 0 0,1 1-1 0 0,-1-1 1 0 0,1 1 0 0 0,0 0-1 0 0,13-5 1 0 0,-6 3-12 0 0,1 1 1 0 0,0 0-1 0 0,1 1 0 0 0,22-4 1 0 0,-35 9 29 0 0,4 1-13 0 0,21 2 18 0 0,-27-2-11 0 0,0 0 0 0 0,1 0 0 0 0,-1 0 0 0 0,0 0 1 0 0,0 1-1 0 0,0-1 0 0 0,0 1 0 0 0,0-1 0 0 0,-1 1 0 0 0,1 0 0 0 0,0-1 0 0 0,-1 1 0 0 0,1 0 0 0 0,-1 0 0 0 0,0 0 0 0 0,1 0 0 0 0,-1 0 0 0 0,1 4 1 0 0,0-1-3 0 0,-1-1 1 0 0,1 1 0 0 0,-1-1 0 0 0,0 1 0 0 0,-1 0 0 0 0,1 0 0 0 0,-1-1-1 0 0,0 1 1 0 0,0 0 0 0 0,0 0 0 0 0,-1-1 0 0 0,-1 7 0 0 0,1 2 9 0 0,-1-3-9 0 0,0-1 0 0 0,0 1 0 0 0,-1-1 1 0 0,-1 1-1 0 0,1-1 0 0 0,-1 0 0 0 0,-1 0 0 0 0,0-1 1 0 0,-8 13-1 0 0,-3 0-28 0 0,-1 0 1 0 0,-25 24-1 0 0,-28 7 116 0 0,68-51-103 0 0,-24 5 16 0 0,21-5 17 0 0,-2-3-12 0 0,-59-32 11 0 0,63 32 21 0 0,15 0-122 0 0,21-4 107 0 0,4-1-456 0 0,50-16 1 0 0,-44 0-2057 0 0,-24 12 1050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5:2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1 500 0 0,'-17'23'352'0'0,"1"1"0"0"0,1 0 1 0 0,2 1-1 0 0,0 1 0 0 0,1 0 0 0 0,-7 29 0 0 0,0-8-89 0 0,-9 22 106 0 0,2 1 0 0 0,3 2 0 0 0,4 0-1 0 0,-12 81 1 0 0,14-43 7 0 0,8-60-145 0 0,2 1 0 0 0,-1 53 0 0 0,12-16 753 0 0,-4-87-963 0 0,0 0 0 0 0,1 0-1 0 0,-1 0 1 0 0,1-1 0 0 0,-1 1-1 0 0,1 0 1 0 0,-1 0 0 0 0,1 0-1 0 0,-1-1 1 0 0,1 1 0 0 0,0 0-1 0 0,-1 0 1 0 0,1-1 0 0 0,0 1-1 0 0,0-1 1 0 0,-1 1 0 0 0,1-1 0 0 0,0 1-1 0 0,0-1 1 0 0,0 1 0 0 0,0-1-1 0 0,0 0 1 0 0,0 0 0 0 0,0 1-1 0 0,-1-1 1 0 0,1 0 0 0 0,2 0-1 0 0,19 2 192 0 0,-16-1 43 0 0,3-3-173 0 0,63-16 202 0 0,-42 10-226 0 0,0 2-1 0 0,1 1 0 0 0,0 1 0 0 0,-1 2 1 0 0,57 3-1 0 0,164 27 80 0 0,-204-19-99 0 0,1 1 0 0 0,82 32 0 0 0,-127-41 60 0 0,21 0-21 0 0,-19-6-3542 0 0,-10-23 1252 0 0,4 21 168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5:31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0 224 0 0,'310'445'1339'0'0,"-215"-322"-996"0"0,114 111 0 0 0,71 45 48 0 0,-155-159-246 0 0,464 401 360 0 0,-485-433-415 0 0,771 604 417 0 0,-640-529-326 0 0,481 250-1 0 0,742 184 537 0 0,-1274-532-537 0 0,-4 9-1 0 0,278 155 1 0 0,-406-197-66 0 0,-3 2 1 0 0,0 3 0 0 0,-3 1-1 0 0,-1 2 1 0 0,-2 3-1 0 0,-1 1 1 0 0,-3 2 0 0 0,41 62-1 0 0,-37-34 115 0 0,-31-52-89 0 0,26 38 1 0 0,33 41 219 0 0,-48-65-215 0 0,1-2 0 0 0,2 0-1 0 0,36 36 1 0 0,1-6 97 0 0,-45-43-128 0 0,2-1 0 0 0,0-1 1 0 0,1 0-1 0 0,34 22 0 0 0,-52-40-101 0 0,7 6 72 0 0,2 0 0 0 0,-1 0 0 0 0,1-1 0 0 0,0-1 0 0 0,0 0-1 0 0,1-1 1 0 0,0 0 0 0 0,16 2 0 0 0,-24-5 40 0 0,1-2-98 0 0,18 0-19 0 0,-18 1-38 0 0,-6-1-697 0 0,0 0 705 0 0,0 1 0 0 0,1-1 0 0 0,-1 1-1 0 0,0 0 1 0 0,0-1 0 0 0,1 1 0 0 0,-1-1 0 0 0,0 1-1 0 0,1 0 1 0 0,-1-1 0 0 0,0 1 0 0 0,1-1 0 0 0,-1 1-1 0 0,1 0 1 0 0,-1 0 0 0 0,1-1 0 0 0,-1 1 0 0 0,1 0-1 0 0,-1 0 1 0 0,1-1 0 0 0,-1 1 0 0 0,1 0 0 0 0,-1 0-1 0 0,1 0 1 0 0,0 0 0 0 0,0 0-33 0 0,-1 0-1 0 0,1 0 1 0 0,0 0-1 0 0,-1-1 1 0 0,1 1-1 0 0,-1 0 1 0 0,1 0-1 0 0,0 0 1 0 0,-1-1-1 0 0,1 1 1 0 0,-1 0-1 0 0,1-1 1 0 0,-1 1-1 0 0,1 0 1 0 0,-1-1-1 0 0,1 1 1 0 0,-1-1-1 0 0,1 1 1 0 0,-1 0-1 0 0,0-1 1 0 0,1 1-1 0 0,-1-1 1 0 0,0 0-1 0 0,1 1 1 0 0,-1-1-1 0 0,0 1 1 0 0,0-1-1 0 0,1 1 1 0 0,-1-1-1 0 0,0 0 1 0 0,0 1-1 0 0,0-1 1 0 0,0 0-1 0 0,0 0 1 0 0,-2-14-2391 0 0,2 11 190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5:32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1099 0 352 0 0,'-2'4'733'0'0,"-3"3"-381"0"0,1 1 0 0 0,1 0 0 0 0,-1 0 0 0 0,1 0 0 0 0,0 0 0 0 0,1 0 0 0 0,0 1 0 0 0,0-1 0 0 0,1 1 0 0 0,0 0 0 0 0,1 9 0 0 0,-1 4 26 0 0,2 1 0 0 0,0-1 0 0 0,7 30 0 0 0,15 33 313 0 0,-4-26-300 0 0,59 147 642 0 0,-36-102-601 0 0,21 24 41 0 0,-20-46-130 0 0,-22-43-192 0 0,-15-28-84 0 0,0 0-1 0 0,0 1 1 0 0,7 20 0 0 0,25 48 423 0 0,-37-77-397 0 0,12 23 356 0 0,2 3 543 0 0,-14-27 104 0 0,-13-2-957 0 0,-36-4 15 0 0,5 1 78 0 0,-60 2 0 0 0,-179 36 281 0 0,64-6-266 0 0,28-1-87 0 0,136-18-129 0 0,-97 24 57 0 0,96-27-62 0 0,-3 2-17 0 0,-118 2-1 0 0,170-11-46 0 0,1-1-1 0 0,-1 0 0 0 0,1 0 0 0 0,-1 0 0 0 0,1-1 0 0 0,0 0 1 0 0,-1 0-1 0 0,-5-4 0 0 0,9 6-89 0 0,1-1 1 0 0,0 0-1 0 0,0 0 1 0 0,0 1-1 0 0,0-1 1 0 0,0 0-1 0 0,0 0 1 0 0,0 0-1 0 0,0 0 1 0 0,0 0-1 0 0,0 0 1 0 0,0-1-1 0 0,1 1 1 0 0,-1 0-1 0 0,0 0 1 0 0,1-1-1 0 0,-1 1 0 0 0,1 0 1 0 0,0 0-1 0 0,-1-1 1 0 0,1 1-1 0 0,0 0 1 0 0,0-1-1 0 0,0 1 1 0 0,0-1-1 0 0,0 1 1 0 0,0 0-1 0 0,0-1 1 0 0,0 1-1 0 0,0 0 1 0 0,1-1-1 0 0,-1 1 1 0 0,1 0-1 0 0,-1-1 0 0 0,1 1 1 0 0,-1 0-1 0 0,1 0 1 0 0,0-1-1 0 0,0 1 1 0 0,-1 0-1 0 0,1 0 1 0 0,1-1-1 0 0,21-27-3554 0 0,2 9 280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5:38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5146 14 64 0 0,'18'-13'6729'0'0,"-30"13"-6494"0"0,-2 1-168 0 0,0 1 1 0 0,0 0-1 0 0,0 2 0 0 0,1-1 0 0 0,-1 2 1 0 0,1-1-1 0 0,0 2 0 0 0,-24 13 0 0 0,-28 23 130 0 0,2 3-1 0 0,-59 55 1 0 0,86-70-145 0 0,-14 11 37 0 0,2 1-1 0 0,3 3 0 0 0,-42 50 1 0 0,-57 68 85 0 0,-86 105 104 0 0,-387 537 241 0 0,377-495-360 0 0,143-188-110 0 0,-84 97 63 0 0,-248 234 0 0 0,23-108 20 0 0,104-98-22 0 0,213-170-61 0 0,-157 146 116 0 0,-30 67 50 0 0,30-28 50 0 0,-37 45-31 0 0,98-101-164 0 0,41-36-4 0 0,102-119-49 0 0,-3-1-1 0 0,-55 48 1 0 0,28-42-1 0 0,49-39-5 0 0,-34 31 0 0 0,55-46-10 0 0,-4 4 266 0 0,0-3-1031 0 0,5 0-1715 0 0,-2-10-2059 0 0,-14-25 2337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5:39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1 328 0 0,'-69'160'3203'0'0,"22"-47"-2033"0"0,-41 92 246 0 0,60-137-782 0 0,-23 84 1 0 0,-5 15 254 0 0,44-136-554 0 0,1 0 0 0 0,2 0 0 0 0,1 1 0 0 0,1 0-1 0 0,2 1 1 0 0,1 0 0 0 0,2 58 0 0 0,2-89-306 0 0,1 1 0 0 0,0-1 0 0 0,0 0 0 0 0,0-1 0 0 0,1 1 0 0 0,-1 0 0 0 0,0 0 0 0 0,1 0 0 0 0,-1-1 0 0 0,1 1 0 0 0,-1-1 0 0 0,1 1 0 0 0,0-1 0 0 0,0 1 0 0 0,-1-1 0 0 0,1 0 0 0 0,0 0 0 0 0,0 0 0 0 0,0 0 0 0 0,0-1 0 0 0,4 2 0 0 0,44 13 377 0 0,93 2 326 0 0,-76-11-361 0 0,78 18-1 0 0,-120-18-297 0 0,19 4 133 0 0,-1 2 0 0 0,65 27 0 0 0,-81-26-118 0 0,0 2 0 0 0,-1 1 0 0 0,-1 2 0 0 0,-1 0 1 0 0,0 1-1 0 0,-2 1 0 0 0,0 1 0 0 0,-1 2 0 0 0,-1 0 0 0 0,-2 1 0 0 0,24 38 0 0 0,-23-37 29 0 0,-17-23-103 0 0,0 1 0 0 0,0-1 0 0 0,0 0 0 0 0,-1 1 0 0 0,1 0 0 0 0,0-1 0 0 0,-1 1 0 0 0,0 0 0 0 0,1 0 0 0 0,-1 0 0 0 0,-1 0 0 0 0,1 0 0 0 0,0 0 0 0 0,-1 0 0 0 0,1 0-1 0 0,-1 5 1 0 0,0-5 124 0 0,6 8 278 0 0,-6-6-1022 0 0,-11-6-3261 0 0,-35-17 1672 0 0,31 11-1386 0 0,3-6 275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5:4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8975 1 120 0 0,'0'0'4866'0'0,"-44"7"-4531"0"0,-132 24-37 0 0,115-18 2 0 0,42-7-200 0 0,-60 23 380 0 0,-208 96 428 0 0,-39 43-62 0 0,-129 95-111 0 0,265-147-469 0 0,-285 176 214 0 0,-116 68-48 0 0,400-249-337 0 0,-716 389 242 0 0,343-224-218 0 0,-569 262-12 0 0,1077-513-102 0 0,-594 281 36 0 0,348-151 0 0 0,-181 107 113 0 0,156-41 34 0 0,242-157-70 0 0,-128 125 0 0 0,77-59 30 0 0,74-74-42 0 0,-67 81 1 0 0,-72 76 78 0 0,64-73-100 0 0,94-91-60 0 0,-3-3 0 0 0,-1-2-1 0 0,-2-2 1 0 0,-63 42-1 0 0,3-10 3 0 0,64-42-7 0 0,-1-1-1 0 0,-66 32 0 0 0,70-36-25 0 0,38-25 8 0 0,-23 7-24 0 0,27-8-14 0 0,0-1 0 0 0,0 0 1 0 0,-1 0-1 0 0,1 1 0 0 0,0-1 0 0 0,0 0 1 0 0,0 0-1 0 0,-1 1 0 0 0,1-1 0 0 0,0 0 1 0 0,0 0-1 0 0,-1 0 0 0 0,1 0 0 0 0,0 1 1 0 0,-1-1-1 0 0,1 0 0 0 0,0 0 0 0 0,-1 0 1 0 0,1 0-1 0 0,0 0 0 0 0,0 0 1 0 0,-1 0-1 0 0,1 0 0 0 0,0 0 0 0 0,-1 0 1 0 0,1 0-1 0 0,0 0 0 0 0,-1 0 0 0 0,1 0 1 0 0,0 0-1 0 0,-1 0 0 0 0,1 0 0 0 0,0 0 1 0 0,0-1-1 0 0,-1 1 0 0 0,1 0 0 0 0,0 0 1 0 0,-1 0-1 0 0,1 0 0 0 0,0-1 0 0 0,0 1 1 0 0,-1 0-1 0 0,1 0 0 0 0,0-1 0 0 0,0 1 1 0 0,0 0-1 0 0,0 0 0 0 0,-1-1 1 0 0,1 1-1 0 0,0 0 0 0 0,0 0 0 0 0,0-1 1 0 0,0 1-1 0 0,0 0 0 0 0,0-1 0 0 0,0 1 1 0 0,-1-1-1 0 0,2-22-2764 0 0,-1 16 3464 0 0,0 5-763 0 0,0-1-1 0 0,0 1 1 0 0,0 0 0 0 0,0 0-1 0 0,0 0 1 0 0,1 0-1 0 0,-1 0 1 0 0,1-1-1 0 0,-1 1 1 0 0,1 0-1 0 0,0 0 1 0 0,0 0-1 0 0,0 0 1 0 0,2-2-1 0 0,2-7-474 0 0,3-26-1709 0 0,-3-5 175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5:4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1159 1 352 0 0,'0'0'683'0'0,"-2"6"21"0"0,-44 110 2469 0 0,34-82-2720 0 0,-2-1 0 0 0,-2-1 0 0 0,-19 32 0 0 0,-70 97 539 0 0,32-50-509 0 0,-141 209 687 0 0,-53 88 77 0 0,131-190-600 0 0,76-126-80 0 0,-90 182 0 0 0,144-260-462 0 0,1 0-1 0 0,0 1 1 0 0,1-1-1 0 0,-4 31 1 0 0,8-42-75 0 0,0 0 0 0 0,0 1 1 0 0,0-1-1 0 0,1 0 0 0 0,-1 1 0 0 0,1-1 0 0 0,0 0 1 0 0,0 0-1 0 0,0 0 0 0 0,0 0 0 0 0,1 1 1 0 0,-1-2-1 0 0,1 1 0 0 0,0 0 0 0 0,0 0 0 0 0,0 0 1 0 0,0-1-1 0 0,0 1 0 0 0,0-1 0 0 0,1 0 1 0 0,0 0-1 0 0,-1 0 0 0 0,1 0 0 0 0,0 0 1 0 0,0 0-1 0 0,0-1 0 0 0,0 1 0 0 0,0-1 0 0 0,4 2 1 0 0,12 3 54 0 0,-1 0 0 0 0,1-1 1 0 0,35 4-1 0 0,-22-4-13 0 0,199 37 451 0 0,-30 1-258 0 0,-36-9 19 0 0,179 61 0 0 0,-326-89-249 0 0,1 0 0 0 0,-1 2-1 0 0,0 0 1 0 0,-1 1 0 0 0,0 1 0 0 0,-1 1-1 0 0,0 0 1 0 0,0 1 0 0 0,18 18-1 0 0,-31-27-13 0 0,12 6 242 0 0,-5-4-513 0 0,-57-43-3639 0 0,44 36 3613 0 0,1 0-1 0 0,0 0 0 0 0,0-1 0 0 0,0 1 0 0 0,0-1 0 0 0,0 1 1 0 0,0-1-1 0 0,1 1 0 0 0,-1-1 0 0 0,1 0 0 0 0,0 0 0 0 0,0 0 1 0 0,0 0-1 0 0,0 0 0 0 0,1 0 0 0 0,-2-5 0 0 0,0-4-1013 0 0,-6-20-2138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09:55:5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985 1 220,'0'0'2710,"-11"24"-2240,-34 73-24,34-72-61,1-11-44,-3 2-236,-33 52 399,-96 143 501,100-154-815,16-21 96,-59 61 0,39-48-177,-157 156 413,162-171-442,13-11 37,-35 37 0,48-43-86,5-5 8,-1-1 1,0 0-1,-20 16 1,-9 6 57,30-24-25,3-1-15,-23 26-3,22-26 579,50-32-615,128-74-30,-162 94 10,0 0-1,0-1 1,-1 0-1,0 0 1,8-7-1,47-48-30,-14 14 17,-7 3 14,-33 34-4,4-2-2,36-34-1,-36 34 2,-2 1 11,27-32-10,-27 32-10,10 31 3,91 94 61,-75-76-27,-27-29 7,2 1-9,0 3-15,-6-8-1,1 0-1,-1 0 1,1-1 0,0 1 0,0-1 0,0 0 0,9 4 0,24 19 27,-29-21-15,1 1 2,33 27 14,-33-26-4,2-3-27,38 18 8,-38-18-5,2-2-1098,47 15 381,-47-15-655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09:55:53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56,'0'0'5294,"-10"36"-4844,-32 109-44,27-86-42,-40 244 923,47-272-1186,5-21-18,1-1 0,0 1 0,1-1 0,-1 18 0,-8 92 348,-1-19-55,3-20-93,4-23-156,3-43 112,-1 3-144,-3 50-12,4-50 248,2-2-323,1 44-57,-1-45-51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09:55:54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0 448,'0'0'9360,"51"5"-9209,152 14-29,-153-14-8,-30-4-10,57 3-11,-58-3 397,-1 2-442,53 7-13,-53-7 110,-43 27-143,-109 131 12,124-146-7,5-6 0,-2 0-1,1-1 1,-1 0-1,0 0 0,-13 10 1,-11 10-4,-67 66 28,40-31-21,21-20-10,28-32 10,0 0 8,-26 31-6,27-31-11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10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1 244 0 0,'0'0'3188'0'0,"-5"1"-2896"0"0,4-2-257 0 0,1 1 0 0 0,-1 0 1 0 0,1 0-1 0 0,-1 0 0 0 0,1 0 0 0 0,-1 0 0 0 0,1 1 0 0 0,-1-1 0 0 0,1 0 0 0 0,-1 0 0 0 0,0 0 0 0 0,1 0 0 0 0,-1 1 0 0 0,1-1 0 0 0,-1 0 0 0 0,1 0 0 0 0,0 1 0 0 0,-1-1 0 0 0,1 0 0 0 0,-1 1 1 0 0,1-1-1 0 0,-1 0 0 0 0,1 1 0 0 0,0-1 0 0 0,-1 1 0 0 0,1-1 0 0 0,0 1 0 0 0,0-1 0 0 0,-1 1 0 0 0,1-1 0 0 0,0 1 0 0 0,0-1 0 0 0,0 1 0 0 0,-1-1 0 0 0,1 1 0 0 0,0-1 0 0 0,0 1 0 0 0,0-1 1 0 0,0 1-1 0 0,0 1 0 0 0,14 18 1287 0 0,-10-15-1729 0 0,-2-3 410 0 0,-1-1 0 0 0,0 0 1 0 0,0 1-1 0 0,0-1 1 0 0,0 1-1 0 0,-1-1 1 0 0,1 1-1 0 0,0-1 1 0 0,-1 1-1 0 0,1-1 0 0 0,-1 1 1 0 0,1 0-1 0 0,-1-1 1 0 0,0 1-1 0 0,1 0 1 0 0,-1 0-1 0 0,0-1 1 0 0,0 1-1 0 0,-1 2 1 0 0,1 4 6 0 0,5 46 111 0 0,-1 0 1 0 0,-4-1-1 0 0,-8 86 1 0 0,5-89-15 0 0,4 52 0 0 0,0-40-69 0 0,-1-57-102 0 0,-4 12-126 0 0,3-12-3708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09:55:54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1 476,'0'0'2942,"-19"28"-2523,-58 87-52,47-68-31,-64 118 593,48-85-322,36-65-514,3-6-9,1 1 0,1 0 0,0 0 0,-6 15 0,-9 23 123,15-36-14,-3 0-19,-25 33-14,25-34 107,3 2-134,-13 38-9,14-38 1046,37-13-1115,98 0-7,-98 0 115,-6-12-164,81-33-27,-81 34-62,-19 2-1478,28-26 1061,-28 27-161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5:55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0 520 0 0,'0'0'1804'0'0,"-17"17"-1235"0"0,-4 1-386 0 0,10-9-11 0 0,0 1 1 0 0,0 1-1 0 0,1 0 1 0 0,-16 22-1 0 0,16-22-17 0 0,-25 38 570 0 0,-13 25 78 0 0,40-62-767 0 0,-137 169 1644 0 0,108-140-1386 0 0,22-20-9 0 0,-6 26-7 0 0,15-36-17 0 0,0 3-26 0 0,-21 39-18 0 0,20-40 1206 0 0,9 2-1206 0 0,4 46-14 0 0,-5-46 575 0 0,38-19-664 0 0,116-12-20 0 0,-116 12 64 0 0,-8-4-108 0 0,93-24-46 0 0,-93 24-40 0 0,-16 1-50 0 0,44-18-64 0 0,-44 19-72 0 0,0 0-119 0 0,47-19-114 0 0,-46 19-81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5:56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12105 0 324 0 0,'0'0'8169'0'0,"-36"18"-7982"0"0,-107 54-38 0 0,91-48-7 0 0,-50 11 112 0 0,-362 152 276 0 0,143-54-308 0 0,-348 145 256 0 0,72-10 39 0 0,-238 111 262 0 0,626-281-616 0 0,-291 142 191 0 0,154-69-124 0 0,-333 170 221 0 0,10 5-21 0 0,-129 26-84 0 0,340-167-263 0 0,122-60-51 0 0,-72 34 22 0 0,-277 138 63 0 0,426-202-73 0 0,101-44-21 0 0,-849 406 16 0 0,306-116 65 0 0,567-291-71 0 0,-466 271 161 0 0,441-236-91 0 0,-9 4 132 0 0,-153 132 0 0 0,188-109-44 0 0,51-49-102 0 0,73-73-85 0 0,1-1 1 0 0,0 2 0 0 0,-12 20-1 0 0,2-4-140 0 0,16-23 6 0 0,-5 4 365 0 0,4-7-1244 0 0,5-10-5269 0 0,15-37 3247 0 0,-11 17 233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5:58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1 392 0 0,'-44'8'1479'0'0,"42"-7"-1392"0"0,-1 0 0 0 0,1 1-1 0 0,0-1 1 0 0,0 0 0 0 0,0 1 0 0 0,0 0 0 0 0,0-1 0 0 0,0 1-1 0 0,0 0 1 0 0,0 0 0 0 0,1 0 0 0 0,-2 2 0 0 0,-5 5 125 0 0,-14 17 213 0 0,0 2-1 0 0,2 0 1 0 0,1 1-1 0 0,1 1 1 0 0,-22 53-1 0 0,0-7 72 0 0,-4 14 217 0 0,3 2 0 0 0,-32 106 1 0 0,68-182-620 0 0,-83 279 1459 0 0,76-243-961 0 0,-8 96 0 0 0,19-141-512 0 0,1 0 1 0 0,0-1 0 0 0,0 1-1 0 0,1 0 1 0 0,-1 0-1 0 0,2 0 1 0 0,-1 0 0 0 0,1 0-1 0 0,3 8 1 0 0,-2-6 122 0 0,-2-7-174 0 0,0 1 1 0 0,0-1-1 0 0,1 0 0 0 0,-1 0 0 0 0,1 0 0 0 0,-1 0 0 0 0,1-1 1 0 0,-1 1-1 0 0,1 0 0 0 0,0 0 0 0 0,0-1 0 0 0,0 0 1 0 0,0 1-1 0 0,0-1 0 0 0,0 0 0 0 0,0 0 0 0 0,4 2 1 0 0,44 11 296 0 0,-45-13-285 0 0,66 10 229 0 0,-46-8-156 0 0,0 1-1 0 0,-1 1 1 0 0,0 1-1 0 0,31 12 0 0 0,114 42 358 0 0,-120-45-352 0 0,0 2 1 0 0,-2 2-1 0 0,48 26 0 0 0,126 76 290 0 0,-219-119-376 0 0,14 14 59 0 0,-15-16-72 0 0,0 1 0 0 0,0-1 0 0 0,0 1 0 0 0,0-1 0 0 0,0 1 0 0 0,0-1 0 0 0,0 1 0 0 0,0 0 1 0 0,-1 0-1 0 0,1 0 0 0 0,0-1 0 0 0,0 1 0 0 0,-1 0 0 0 0,1 0 0 0 0,-1 0 0 0 0,1 0 0 0 0,-1 0 0 0 0,1 0 0 0 0,-1 0 1 0 0,1 0-1 0 0,-1 0 0 0 0,0 0 0 0 0,0 1 0 0 0,0-1 0 0 0,1 0 0 0 0,-1 0 0 0 0,0 0 0 0 0,0 0 0 0 0,-1 0 0 0 0,1 2 0 0 0,0 1 16 0 0,-2 0-20 0 0,-2-1-10 0 0,-1 2-9 0 0,-2 27 84 0 0,6-31 2 0 0,1 1 0 0 0,-1-1-1 0 0,1 1 1 0 0,-1-1-1 0 0,0 1 1 0 0,0-1-1 0 0,0 0 1 0 0,0 1 0 0 0,0-1-1 0 0,0 0 1 0 0,0 0-1 0 0,0 1 1 0 0,0-1-1 0 0,-2 1 1 0 0,-3 3-2747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6:02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5487 0 596 0 0,'0'0'8271'0'0,"-27"31"-8038"0"0,-384 483 693 0 0,147-180-404 0 0,155-202-352 0 0,-849 951 1112 0 0,812-927-1105 0 0,-227 229 243 0 0,-318 223 177 0 0,660-581-575 0 0,-531 433 344 0 0,165-140-125 0 0,-557 571 347 0 0,738-657-425 0 0,179-188-89 0 0,1 2 0 0 0,3 2 0 0 0,-34 67 0 0 0,10 5 137 0 0,38-88-96 0 0,-18 49 0 0 0,-11 18 41 0 0,39-79 540 0 0,4-7-2525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6:02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 1 524 0 0,'-7'3'218'0'0,"1"0"-1"0"0,0 0 1 0 0,0 1-1 0 0,1 0 1 0 0,-1 0-1 0 0,1 0 1 0 0,0 1-1 0 0,0 0 1 0 0,0 0-1 0 0,1 0 1 0 0,0 1-1 0 0,0-1 1 0 0,0 1-1 0 0,1 0 1 0 0,-1 0-1 0 0,2 0 1 0 0,-1 1-1 0 0,-2 7 1 0 0,-4 15 335 0 0,2 0 1 0 0,-7 58-1 0 0,8-43-62 0 0,-5 14 143 0 0,-21 63 0 0 0,0 1-8 0 0,-116 396 1459 0 0,65-244-1186 0 0,-31 44 79 0 0,44-138-381 0 0,-51 102 497 0 0,115-253-946 0 0,-5 9 214 0 0,10-37-204 0 0,1 1-129 0 0,0 0 0 0 0,0-1 0 0 0,0 1-1 0 0,1 0 1 0 0,-1-1 0 0 0,0 1 0 0 0,1 0 0 0 0,-1-1 0 0 0,1 1 0 0 0,-1 0 0 0 0,1-1 0 0 0,0 1 0 0 0,-1-1 0 0 0,3 3 0 0 0,-2-3-19 0 0,1 0 1 0 0,-1 0 0 0 0,0-1-1 0 0,1 1 1 0 0,-1 0 0 0 0,1 0-1 0 0,-1-1 1 0 0,1 1-1 0 0,0-1 1 0 0,-1 0 0 0 0,1 1-1 0 0,0-1 1 0 0,-1 0 0 0 0,1 0-1 0 0,0 0 1 0 0,-1 0 0 0 0,1 0-1 0 0,0 0 1 0 0,-1-1 0 0 0,1 1-1 0 0,-1 0 1 0 0,4-2-1 0 0,193-59 395 0 0,-108 31-130 0 0,110-23 1 0 0,-75 34-99 0 0,1 6 1 0 0,159 2-1 0 0,250 35 196 0 0,-411-16-293 0 0,-68-3 11 0 0,212 27 119 0 0,-238-29-190 0 0,-7-1 10 0 0,0 1 0 0 0,44 11 0 0 0,1 3 12 0 0,-51-13-27 0 0,-1 0-20 0 0,48 12-82 0 0,-48-11-107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6:10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26 88 0 0,'-16'-12'2880'0'0,"10"2"-2814"0"0,3 7 30 0 0,5 10 465 0 0,4 10-513 0 0,-1 1 0 0 0,-1 0 0 0 0,-1 0 0 0 0,0 0 0 0 0,0 25 0 0 0,-4 110 216 0 0,-1-31-124 0 0,2-23-15 0 0,-1-57-71 0 0,1 0 0 0 0,12 80 0 0 0,29 243 212 0 0,-26-191-74 0 0,-7-77-89 0 0,-4-37-5 0 0,15 81 1 0 0,-5-80-36 0 0,-4-23-10 0 0,-3 1-1 0 0,0 0 0 0 0,1 71 1 0 0,-22 242 169 0 0,-19-78-98 0 0,21-197-86 0 0,5-36-12 0 0,1 0 1 0 0,1 84-1 0 0,6-28 21 0 0,6 67 109 0 0,1-82 26 0 0,18 107 95 0 0,-13-117-190 0 0,-9-47-21 0 0,14 46 0 0 0,74 317 210 0 0,-65-262-221 0 0,-16-64-12 0 0,-2 0 0 0 0,-1 81-1 0 0,8 59 189 0 0,1 0-23 0 0,3 21 34 0 0,-10-107-130 0 0,-8-69-39 0 0,12 59 0 0 0,45 264 167 0 0,-53-299-207 0 0,-4 0 1 0 0,-3-1 0 0 0,-11 90 0 0 0,-20 174 70 0 0,5-39 125 0 0,18-160-40 0 0,6-75-69 0 0,-11 65 0 0 0,11-108-97 0 0,1 0-1 0 0,1 0 1 0 0,0 0 0 0 0,1 0-1 0 0,1 0 1 0 0,6 32-1 0 0,14 171 169 0 0,-9-67-97 0 0,-7-110-74 0 0,0 62 1 0 0,-5-37 1 0 0,2-37 2 0 0,10 50-1 0 0,1 14 13 0 0,-11-61-28 0 0,0 17 35 0 0,14 77 1 0 0,9 96 109 0 0,-13-153-94 0 0,-8-59-36 0 0,-2 1 0 0 0,1-1 0 0 0,-2 1 0 0 0,1 0 0 0 0,-2 0 0 0 0,0 15 0 0 0,0-23-13 0 0,0-1 0 0 0,0 1 0 0 0,1-1 0 0 0,-1 0 0 0 0,1 1 0 0 0,0-1-1 0 0,1 0 1 0 0,2 6 0 0 0,-2-6 26 0 0,-2 0-12 0 0,2 113 170 0 0,-2-112-166 0 0,0-1-9 0 0,-2 14-8 0 0,2-14 52 0 0,0 0-13 0 0,2 10 16 0 0,-2-10 1202 0 0,-1-19-4148 0 0,-2-45 2338 0 0,2 45-44 0 0,-5-12-3991 0 0,-2 5 2381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6:1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1 180 0 0,'-18'67'754'0'0,"-35"162"775"0"0,42-174-1255 0 0,-1 1 226 0 0,-8 112 0 0 0,4 143 569 0 0,13-214-828 0 0,-1-13 119 0 0,11 146 0 0 0,20 58 164 0 0,8 73-25 0 0,-7-121-209 0 0,50 305 145 0 0,23 43 33 0 0,-91-504-397 0 0,-4 1 0 0 0,-7 102-1 0 0,-28 161 118 0 0,13-189-13 0 0,-12 131 117 0 0,24-119-129 0 0,-5 62 36 0 0,-5-72-102 0 0,-36 318 330 0 0,34-364-307 0 0,-1-6 50 0 0,4 0-1 0 0,3 147 0 0 0,8-135-61 0 0,-1-86-67 0 0,3-1 0 0 0,3 38 0 0 0,16 68 137 0 0,40 148 1 0 0,3 18 98 0 0,-19-87-107 0 0,-34-163-98 0 0,2 70 1 0 0,-5-43-27 0 0,11 189 107 0 0,-9-104-54 0 0,-6-83-28 0 0,-8 88-1 0 0,1-90-7 0 0,6 91-1 0 0,3-101-16 0 0,-1-12 17 0 0,2 0 1 0 0,23 100-1 0 0,88 187 46 0 0,-79-247-89 0 0,205 658 127 0 0,-223-681-136 0 0,13 48 1 0 0,-12-61 1 0 0,14 79-1 0 0,-12-47 9 0 0,-12-56-9 0 0,11 81 0 0 0,15 124 33 0 0,-2-30 12 0 0,-4 20 13 0 0,23 265 20 0 0,-40-365-64 0 0,2 61-3 0 0,-10-121 6 0 0,25 129-1 0 0,50 293 20 0 0,-77-443-41 0 0,-3-42-6 0 0,1 0 1 0 0,0 0-1 0 0,1 0 0 0 0,0 0 1 0 0,7 23-1 0 0,0-7 4 0 0,-2 2 1 0 0,7 54 0 0 0,-8-45 0 0 0,11 45 0 0 0,-11-60-8 0 0,-2 0 0 0 0,2 26-1 0 0,-4-25-2 0 0,2-1 0 0 0,9 37 0 0 0,-9-48-136 0 0,-1 0-1 0 0,-1 1 0 0 0,0-1 1 0 0,0 21-1 0 0,-5-15-102 0 0,-1-17-367 0 0,-2-19-3049 0 0,-30-115 659 0 0,-8 6 226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6:13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5 895 292 0 0,'-1'-1'65'0'0,"1"1"0"0"0,-1-1 0 0 0,1 1 0 0 0,0-1 1 0 0,-1 1-1 0 0,1-1 0 0 0,0 0 0 0 0,0 1 0 0 0,-1-1 0 0 0,1 0 0 0 0,0 1 0 0 0,0-1 0 0 0,0 1 0 0 0,0-1 1 0 0,0 0-1 0 0,0 1 0 0 0,0-1 0 0 0,0 0 0 0 0,0 1 0 0 0,0-1 0 0 0,0 0 0 0 0,0 1 0 0 0,1-1 0 0 0,-1 1 1 0 0,0-1-1 0 0,0 0 0 0 0,1 1 0 0 0,-1-1 0 0 0,0 1 0 0 0,1-1 0 0 0,-1 1 0 0 0,0-1 0 0 0,1 1 0 0 0,-1-1 1 0 0,1 1-1 0 0,-1-1 0 0 0,1 1 0 0 0,0-1 0 0 0,16-10 64 0 0,0 1 0 0 0,0 1 1 0 0,1 1-1 0 0,0 0 0 0 0,1 2 0 0 0,-1 0 0 0 0,38-7 0 0 0,157-11 233 0 0,-115 15-226 0 0,592-39 321 0 0,-662 47-449 0 0,622-49 141 0 0,-104 12 8 0 0,-57-12-15 0 0,-188 15-38 0 0,12-2-1 0 0,134-12 7 0 0,316 25 171 0 0,-2 35 30 0 0,-503-6-198 0 0,232-14-8 0 0,-312-2-38 0 0,145-15 55 0 0,93-17 100 0 0,196 0 181 0 0,-317 36-223 0 0,94 1-61 0 0,119 1 15 0 0,165-47-68 0 0,-105 32 30 0 0,-214 23 17 0 0,-71-3-62 0 0,-192 3-35 0 0,339-5 28 0 0,95-16 0 0 0,-250 3-20 0 0,-31 1-1 0 0,-104 11-16 0 0,529 7-24 0 0,-366-2 72 0 0,188-17-6 0 0,-57-2-34 0 0,185-23 14 0 0,-102 0 78 0 0,-282 46-53 0 0,-2 1 0 0 0,354-1 28 0 0,-276 0-45 0 0,49-16 119 0 0,45-5 13 0 0,46-4-20 0 0,473 27 402 0 0,-17 0-263 0 0,-250-12-170 0 0,-433 8-58 0 0,-211-4-58 0 0,375 16 58 0 0,-336-14-40 0 0,152-2-5 0 0,202 3 9 0 0,-346-3-26 0 0,11 0 4 0 0,188-4-2 0 0,-173-3 0 0 0,-27 4 6 0 0,229-4 20 0 0,-117 0-38 0 0,-135 5 9 0 0,64-9 1 0 0,-35 3 16 0 0,69 0 1 0 0,179-3 15 0 0,-179 3-9 0 0,500-1-24 0 0,-592 8 0 0 0,59 7-7 0 0,39 5 6 0 0,-9-9-1 0 0,355-1 5 0 0,-453 0-1 0 0,52-5-4 0 0,-40 0 3 0 0,538-19-11 0 0,-343 25 24 0 0,-213-2-14 0 0,219 8-18 0 0,-117 4 15 0 0,55 4-6 0 0,-61-7-16 0 0,38 4 25 0 0,-110-7 4 0 0,2 1-2 0 0,1-3-1 0 0,55-2 1 0 0,13-4 1 0 0,-60 1 0 0 0,-8 0-6 0 0,230 0-24 0 0,-171 4 24 0 0,-55-3 2 0 0,62 0 7 0 0,-65-2-3 0 0,-24 0 2 0 0,0-1 10 0 0,56 4 1 0 0,38 3-25 0 0,-102-2 11 0 0,79 0 6 0 0,5-3-3 0 0,-80 1 4 0 0,-8 1-7 0 0,59 5-2 0 0,-58-5 7 0 0,2 2 3 0 0,65 10-14 0 0,-65-10 0 0 0,-2-2 6 0 0,61 2-7 0 0,-57-3 12 0 0,0 2 0 0 0,28 5 1 0 0,-32-4-2 0 0,0-1 1 0 0,0-1 0 0 0,25-1 0 0 0,75 0-27 0 0,-39 3 15 0 0,98 11-21 0 0,-99-9 23 0 0,-60-4 50 0 0,-3 3-38 0 0,51 11 2 0 0,-51-11 2 0 0,-2 3 0 0 0,44 21-5 0 0,-44-21 2 0 0,-3 0-28 0 0,38 21 9 0 0,-37-21-1 0 0,0 0-11 0 0,40 21 9 0 0,-40-21 25 0 0,-6 4 5 0 0,20 36-7 0 0,-21-36 4 0 0,3 1-14 0 0,26 35 11 0 0,-26-35 8 0 0,-3-2-6 0 0,20 30-2 0 0,-20-30-17 0 0,-3 4-4 0 0,6 42 8 0 0,-7-42-2 0 0,-4 3-30 0 0,-3 3 34 0 0,2-11-1 0 0,1 0 0 0 0,1 0-1 0 0,-1 0 1 0 0,1 0 0 0 0,1 13 0 0 0,3-5 18 0 0,12 54 2 0 0,-11-54-6 0 0,-2-2-3 0 0,9 43-8 0 0,-9-44 2 0 0,1 0-3 0 0,7 44 6 0 0,-8-44-2 0 0,-5 1-42 0 0,-12 45 39 0 0,12-45 21 0 0,-3 1-39 0 0,-14 49 21 0 0,13-37 5 0 0,-2 23 6 0 0,-2 49 2 0 0,9-83-25 0 0,0 1 4 0 0,1 4 4 0 0,-12 64-8 0 0,7-69 7 0 0,3-9 4 0 0,1 0-1 0 0,0 0 0 0 0,0 0 1 0 0,1 1-1 0 0,0-1 1 0 0,1 0-1 0 0,0 9 1 0 0,-2 33-3 0 0,2-38-6 0 0,-5 4-8 0 0,2 4 15 0 0,-18 54 19 0 0,-6 6-8 0 0,5-2-10 0 0,-60 209 49 0 0,74-249-38 0 0,2 1 0 0 0,-2 43 0 0 0,7-71-10 0 0,-7 28 4 0 0,-2-10-4 0 0,1-2 2 0 0,0 0 1 0 0,2 1 0 0 0,-6 48 0 0 0,11-54-2 0 0,-12 65-4 0 0,-7 3 1 0 0,1-16 11 0 0,3 33 27 0 0,-37 208 20 0 0,38-204-29 0 0,0-5-21 0 0,6-11 7 0 0,-33 239 41 0 0,13-166-44 0 0,24-126 0 0 0,-20 185 25 0 0,25-192-30 0 0,1-16 7 0 0,-1 0 0 0 0,-7 35 0 0 0,-49 219 2 0 0,42-182-10 0 0,-23 89 12 0 0,-17 95 10 0 0,30-139-35 0 0,15-94 6 0 0,2-10 2 0 0,0-1-1 0 0,-23 53 1 0 0,0 4 1 0 0,-117 370 23 0 0,116-359 13 0 0,-144 417 10 0 0,-48 306 45 0 0,199-713-59 0 0,-8 8-3 0 0,16-61 3 0 0,-16 89 0 0 0,9 1 44 0 0,-11 95 63 0 0,28-129 32 0 0,-14 380 398 0 0,8 341 161 0 0,21-508-493 0 0,0 35 37 0 0,-3-225-128 0 0,21 137-1 0 0,-15-172-89 0 0,4-7 28 0 0,32 115 1 0 0,-24-123-7 0 0,17 143 0 0 0,-32-146-30 0 0,3-1 1 0 0,4 1 0 0 0,3-2-1 0 0,30 80 1 0 0,-24-74-17 0 0,31 90 22 0 0,-49-160-45 0 0,0 1 0 0 0,0-1 1 0 0,5 35-1 0 0,-5-18-1 0 0,29 149 87 0 0,-28-148-81 0 0,-1-5 1 0 0,-1 0-1 0 0,-1 0 0 0 0,-1 49 0 0 0,1-45 12 0 0,-4-30-27 0 0,4 22 3 0 0,-1 0 0 0 0,-1 0 0 0 0,-1 1 0 0 0,-5 42 0 0 0,1-27-9 0 0,-3 162-17 0 0,5-181 7 0 0,0-7 8 0 0,0 0-1 0 0,0 0 0 0 0,-5 16 0 0 0,-7 38-50 0 0,8-48 45 0 0,-9 65-52 0 0,2 24 35 0 0,11-89 24 0 0,-10 62-17 0 0,9-63 23 0 0,0-5-7 0 0,0 0 1 0 0,-1-1 0 0 0,-6 20 0 0 0,3-19-6 0 0,3-7 0 0 0,0 0-1 0 0,1 0 1 0 0,0 0 0 0 0,0 0 0 0 0,0 15-1 0 0,-5 27-55 0 0,5-38 15 0 0,1 5 6 0 0,-7 52-9 0 0,7-52 8 0 0,-14-14-2032 0 0,-44 11-83 0 0,44-11-1492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6:15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1228 280 0 0,'4'39'3766'0'0,"-3"-35"-1893"0"0,-1-3-1761 0 0,-1 0 0 0 0,1 0 0 0 0,-1 0 0 0 0,1 1 0 0 0,0-1 0 0 0,-1 0 1 0 0,1 0-1 0 0,0 0 0 0 0,0 0 0 0 0,0 0 0 0 0,0 0 0 0 0,0 0 0 0 0,0 0 0 0 0,0 1 0 0 0,0-1 0 0 0,0 0 0 0 0,0 0 0 0 0,1 0 0 0 0,0 1 0 0 0,15 10 338 0 0,-7-5-309 0 0,0 0 1 0 0,1-1 0 0 0,0 0-1 0 0,0 0 1 0 0,0-1 0 0 0,1-1 0 0 0,-1 0-1 0 0,14 4 1 0 0,19-2 138 0 0,0-1 1 0 0,1-3-1 0 0,85-5 0 0 0,425-60 803 0 0,-367 37-841 0 0,-36 9-68 0 0,34-5-1 0 0,-17-11 11 0 0,103-16 88 0 0,403-13 245 0 0,-408 56-220 0 0,715-44 718 0 0,-382-5-639 0 0,-75 8-104 0 0,465-25 108 0 0,-526 43-203 0 0,368-9 93 0 0,290-55-76 0 0,-311-8-115 0 0,-349 60-8 0 0,-366 35-65 0 0,110 1-29 0 0,-22 3 13 0 0,212-19 40 0 0,93 1 73 0 0,-210 4-65 0 0,-142 6-18 0 0,-10 2-16 0 0,181-15 24 0 0,-175 9-19 0 0,356-29 21 0 0,139 6-5 0 0,170-5 71 0 0,-592 44-31 0 0,131-8-14 0 0,388-31 32 0 0,-246 15-55 0 0,339 14 23 0 0,-263 18-51 0 0,-439-8 16 0 0,151-3 18 0 0,94-5 52 0 0,204-9 74 0 0,-140 3-51 0 0,-330 5-85 0 0,228-10 14 0 0,-148 12-15 0 0,399-27 5 0 0,-365 15-31 0 0,-182 15 6 0 0,428-31-5 0 0,-382 27-2 0 0,71-15-1 0 0,42-8-90 0 0,-110 18 74 0 0,299-29-109 0 0,-352 39 127 0 0,253-2-29 0 0,-115 8 28 0 0,-44 2 6 0 0,-58-4 3 0 0,197 16-22 0 0,-131-6-9 0 0,-8 1 12 0 0,14 5 0 0 0,-15-5 23 0 0,-2-3 12 0 0,11-5-8 0 0,-65-3-2 0 0,506 29 187 0 0,-536-31-185 0 0,93 8 45 0 0,-87-4-47 0 0,97 6 30 0 0,5-6 0 0 0,6-1-28 0 0,33 1 31 0 0,-55-2 21 0 0,-27-4-58 0 0,-70 1-18 0 0,10-1 1 0 0,124-2-8 0 0,-101-1 13 0 0,43 1-6 0 0,-75 4 8 0 0,75-4-42 0 0,-23-3 20 0 0,-57 5 6 0 0,8 1-5 0 0,6 0 14 0 0,97 2-84 0 0,17 6 39 0 0,-70-3 38 0 0,-59-4 3 0 0,2 0-10 0 0,63 3-19 0 0,-63-3-24 0 0,-1 0-294 0 0,60 2 208 0 0,-60-2-19 0 0,-69-22-10855 0 0,-191-84 7700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11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29 316 0 0,'0'0'3380'0'0,"17"-2"-3093"0"0,137-13 466 0 0,-126 12-569 0 0,119-5 508 0 0,-125 8-596 0 0,0 0-1 0 0,0 2 0 0 0,0 1 0 0 0,29 7 1 0 0,-49-9-92 0 0,-1-1 0 0 0,1 1 0 0 0,0 0 0 0 0,0 0 1 0 0,-1 0-1 0 0,1 0 0 0 0,0 0 0 0 0,-1 0 0 0 0,1 0 0 0 0,-1 0 1 0 0,0 1-1 0 0,1-1 0 0 0,-1 1 0 0 0,0-1 0 0 0,0 1 1 0 0,0-1-1 0 0,0 1 0 0 0,0 0 0 0 0,0-1 0 0 0,0 1 1 0 0,-1 0-1 0 0,1 0 0 0 0,0 0 0 0 0,-1 0 0 0 0,0 0 1 0 0,1-1-1 0 0,-1 1 0 0 0,0 3 0 0 0,0 1 7 0 0,0 0 0 0 0,-1 0 0 0 0,1 0 1 0 0,-1 0-1 0 0,-1-1 0 0 0,-1 8 0 0 0,-4 3-1 0 0,-1-1 1 0 0,-1 0-1 0 0,0-1 0 0 0,-1 0 1 0 0,0 0-1 0 0,-1-1 1 0 0,-1-1-1 0 0,0 1 0 0 0,-22 16 1 0 0,11-9-2 0 0,-94 78 98 0 0,-3 1 2 0 0,94-75-95 0 0,18-18 18 0 0,1 0 0 0 0,0 1 0 0 0,0 0 0 0 0,0 1 0 0 0,1 0 0 0 0,-9 14 0 0 0,13-19 122 0 0,16-11-156 0 0,102-73 21 0 0,-91 61-3 0 0,0-1 0 0 0,25-27-1 0 0,-48 45-23 0 0,4-1 21 0 0,-6 4-12 0 0,0-1 0 0 0,1 1 0 0 0,-1-1 0 0 0,0 1 0 0 0,1 0 1 0 0,-1-1-1 0 0,0 1 0 0 0,1 0 0 0 0,-1-1 0 0 0,0 1 0 0 0,1 0 0 0 0,-1 0 1 0 0,1-1-1 0 0,-1 1 0 0 0,0 0 0 0 0,1 0 0 0 0,-1 0 0 0 0,1 0 1 0 0,-1-1-1 0 0,1 1 0 0 0,-1 0 0 0 0,1 0 0 0 0,-1 0 0 0 0,0 0 1 0 0,1 0-1 0 0,-1 0 0 0 0,1 0 0 0 0,-1 0 0 0 0,1 0 0 0 0,-1 1 1 0 0,1-1-1 0 0,-1 0 0 0 0,1 0 0 0 0,-1 0 0 0 0,0 0 0 0 0,1 1 1 0 0,-1-1-1 0 0,1 0 0 0 0,-1 0 0 0 0,1 1 0 0 0,3 3 0 0 0,1 0 7 0 0,0 0-1 0 0,0 1 1 0 0,-1-1-1 0 0,0 1 1 0 0,1 0-1 0 0,-2 1 1 0 0,1-1-1 0 0,-1 1 1 0 0,1 0-1 0 0,2 7 1 0 0,-5-8 1 0 0,1 0 1 0 0,-1 0-1 0 0,1 0 1 0 0,1 0-1 0 0,-1 0 1 0 0,1-1-1 0 0,0 1 1 0 0,0-1-1 0 0,0 0 1 0 0,0 0-1 0 0,5 4 1 0 0,1 2 12 0 0,-9-9-84 0 0,1 1-1 0 0,0-1 1 0 0,-1 0 0 0 0,1 0 0 0 0,0 1 0 0 0,0-1 0 0 0,0 0 0 0 0,0 0 0 0 0,0 0 0 0 0,0 0 0 0 0,0 0 0 0 0,1 0-1 0 0,-1 0 1 0 0,0 0 0 0 0,0-1 0 0 0,1 1 0 0 0,-1 0 0 0 0,1-1 0 0 0,-1 1 0 0 0,0-1 0 0 0,1 1 0 0 0,-1-1-1 0 0,1 0 1 0 0,-1 0 0 0 0,1 1 0 0 0,-1-1 0 0 0,1 0 0 0 0,-1-1 0 0 0,1 1 0 0 0,-1 0 0 0 0,1 0 0 0 0,-1 0 0 0 0,1-1-1 0 0,-1 1 1 0 0,1-1 0 0 0,-1 1 0 0 0,0-1 0 0 0,1 0 0 0 0,-1 0 0 0 0,0 1 0 0 0,0-1 0 0 0,1 0 0 0 0,-1 0-1 0 0,0 0 1 0 0,0 0 0 0 0,0 0 0 0 0,0-1 0 0 0,1-1 0 0 0,2 0 136 0 0,-4 3-122 0 0,1 0 1 0 0,-1-1 0 0 0,0 1-1 0 0,0 0 1 0 0,1 0-1 0 0,-1 0 1 0 0,0 0 0 0 0,1-1-1 0 0,-1 1 1 0 0,0 0 0 0 0,0 0-1 0 0,1-1 1 0 0,-1 1-1 0 0,0 0 1 0 0,0 0 0 0 0,0-1-1 0 0,0 1 1 0 0,1 0 0 0 0,-1-1-1 0 0,0 1 1 0 0,0 0-1 0 0,0-1 1 0 0,0 1 0 0 0,0 0-1 0 0,0-1 1 0 0,0 1 0 0 0,0 0-1 0 0,0-1 1 0 0,0 1-1 0 0,0 0 1 0 0,0-1 0 0 0,0 1-1 0 0,0 0 1 0 0,0-1 0 0 0,-4-23-1483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6:3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1 488 0 0,'0'0'5899'0'0,"7"4"-5689"0"0,-7-3-207 0 0,4 1 38 0 0,1 1 0 0 0,-1 0 0 0 0,0 0 0 0 0,-1 1 1 0 0,1-1-1 0 0,-1 1 0 0 0,1 0 0 0 0,-1 0 0 0 0,0 0 0 0 0,0 0 1 0 0,-1 1-1 0 0,1-1 0 0 0,1 7 0 0 0,0 2 29 0 0,-1 1 0 0 0,-1-1-1 0 0,0 1 1 0 0,-1 0 0 0 0,0-1 0 0 0,-1 1 0 0 0,-1 0 0 0 0,0 0-1 0 0,-4 17 1 0 0,-5 10 115 0 0,-27 68-1 0 0,26-80-108 0 0,-17 41 294 0 0,27-67-114 0 0,1-4-255 0 0,0 0 1 0 0,0 0-1 0 0,0-1 1 0 0,0 1-1 0 0,0 0 0 0 0,0 0 1 0 0,0 0-1 0 0,0 0 1 0 0,-1 0-1 0 0,1 0 1 0 0,0 0-1 0 0,-1 0 1 0 0,1 0-1 0 0,-1 1 0 0 0,1-1 1 0 0,-1 0-1 0 0,1 0 1 0 0,-1 0-1 0 0,0 0 1 0 0,0 1-1 0 0,-1-2 1 0 0,2 1-2 0 0,-1 0 1 0 0,0 0 0 0 0,0 0 0 0 0,0 0 0 0 0,1 0 0 0 0,-1 0 0 0 0,0 0 0 0 0,1 0 0 0 0,-1 0 0 0 0,1 0 0 0 0,-1-1 0 0 0,1 1 0 0 0,0 0 0 0 0,-1 0 0 0 0,1 0 0 0 0,0-1 0 0 0,0 1 0 0 0,0 0 0 0 0,0-1 0 0 0,0 1-1 0 0,0 0 1 0 0,0 0 0 0 0,0-1 0 0 0,1 1 0 0 0,-1 0 0 0 0,1-2 0 0 0,9-38 21 0 0,1 0 1 0 0,2 1-1 0 0,2 1 0 0 0,2 0 0 0 0,1 1 0 0 0,32-50 1 0 0,-47 85-20 0 0,1 0 1 0 0,-1 0 0 0 0,0 0 0 0 0,1 0 0 0 0,0 0 0 0 0,0 1 0 0 0,0-1-1 0 0,0 1 1 0 0,6-2 0 0 0,11-7 9 0 0,-15 5-14 0 0,26-12-13 0 0,33 1 6 0 0,-51 18 16 0 0,21 7-6 0 0,-33-7 0 0 0,0 0 0 0 0,-1 0 0 0 0,1-1 0 0 0,0 1 0 0 0,0 0-1 0 0,0 1 1 0 0,-1-1 0 0 0,1 0 0 0 0,0 0 0 0 0,-1 1 0 0 0,1-1 0 0 0,-1 1 0 0 0,0 0-1 0 0,1-1 1 0 0,-1 1 0 0 0,0 0 0 0 0,0 0 0 0 0,0-1 0 0 0,0 1 0 0 0,0 0 0 0 0,0 4-1 0 0,6 34 8 0 0,-7-37-11 0 0,0 8 1 0 0,-1 1 0 0 0,-1 0 0 0 0,0-1-1 0 0,0 0 1 0 0,-1 1 0 0 0,-1-1 0 0 0,0 0 0 0 0,0 0 0 0 0,-9 14-1 0 0,8-15 1 0 0,0 0-1 0 0,1 0 0 0 0,0 0 1 0 0,1 1-1 0 0,0-1 0 0 0,1 1 1 0 0,-3 17-1 0 0,1-14 36 0 0,0 2 237 0 0,55-48-8479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6:32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52 240 0 0,'0'0'2512'0'0,"-10"7"-2191"0"0,-189 142 1026 0 0,162-122-1067 0 0,1 1 0 0 0,1 2-1 0 0,-57 64 1 0 0,90-91-255 0 0,0-1 0 0 0,-1 0 0 0 0,1 1 0 0 0,1-1 0 0 0,-1 1 0 0 0,0 0 0 0 0,1-1 0 0 0,-1 1 0 0 0,1 0 0 0 0,0 0 0 0 0,0 0 0 0 0,0 0 0 0 0,0 0 0 0 0,1 0 0 0 0,-1 1 0 0 0,1-1 0 0 0,-1 0 0 0 0,1 0 0 0 0,0 0 0 0 0,1 0 0 0 0,-1 0 0 0 0,1 1 0 0 0,-1-1 0 0 0,1 0 0 0 0,0 0 1 0 0,0 0-1 0 0,0 0 0 0 0,0 0 0 0 0,1-1 0 0 0,1 4 0 0 0,6 1 66 0 0,1-3-57 0 0,1-1-1 0 0,-1 0 1 0 0,1-1 0 0 0,0 0 0 0 0,0 0 0 0 0,0-1-1 0 0,0 0 1 0 0,14-2 0 0 0,-9 0-16 0 0,-1-1 1 0 0,0 0-1 0 0,0-1 1 0 0,-1-1-1 0 0,1 0 0 0 0,-1-1 1 0 0,1-1-1 0 0,-2 0 1 0 0,1-1-1 0 0,-1 0 0 0 0,0-1 1 0 0,0 0-1 0 0,-1-1 1 0 0,0-1-1 0 0,-1 0 0 0 0,0-1 1 0 0,0 0-1 0 0,-1 0 1 0 0,8-13-1 0 0,0 5 14 0 0,-16 17-20 0 0,0 0 1 0 0,1-1-1 0 0,-1 1 1 0 0,0 0-1 0 0,0-1 1 0 0,0 0-1 0 0,0 1 1 0 0,-1-1-1 0 0,1 0 1 0 0,-1 0-1 0 0,0 0 1 0 0,0 0-1 0 0,2-5 1 0 0,15-58 514 0 0,-17 63-85 0 0,-5 13-420 0 0,-24 69 45 0 0,26-74-62 0 0,1 1 0 0 0,-1-1 0 0 0,2 0 1 0 0,-1 0-1 0 0,0 0 0 0 0,1 1 0 0 0,0-1 1 0 0,0 0-1 0 0,1 1 0 0 0,0-1 0 0 0,0 0 1 0 0,0 0-1 0 0,0 0 0 0 0,1 1 0 0 0,2 5 1 0 0,12 23-575 0 0,-14-32 271 0 0,5-2-411 0 0,21-3 333 0 0,-21 2-27 0 0,0-4 4 0 0,3-3 159 0 0,-1-1-1 0 0,0 0 1 0 0,-1-1 0 0 0,1 1-1 0 0,-2-2 1 0 0,0 1-1 0 0,0-1 1 0 0,8-18 0 0 0,-11 17 270 0 0,0 1 0 0 0,-1-2 1 0 0,-1 1-1 0 0,0 0 0 0 0,0 0 1 0 0,-1-22-1 0 0,-1 18 268 0 0,1-1 1 0 0,6-27 0 0 0,-6 42 762 0 0,3 13-959 0 0,5 23 74 0 0,7 51 0 0 0,-3 8 222 0 0,-13-91-355 0 0,0-1-34 0 0,0-1 0 0 0,0 1 0 0 0,0-1 0 0 0,0 0 0 0 0,0 1 0 0 0,0-1 0 0 0,0 1 0 0 0,0-1 0 0 0,0 0 0 0 0,1 1 1 0 0,-1-1-1 0 0,0 1 0 0 0,0-1 0 0 0,0 0 0 0 0,0 1 0 0 0,0-1 0 0 0,1 0 0 0 0,-1 1 0 0 0,0-1 0 0 0,0 0 0 0 0,1 1 0 0 0,-1-1 0 0 0,0 0 0 0 0,1 0 0 0 0,-1 1 0 0 0,0-1 0 0 0,1 0 0 0 0,-1 0 1 0 0,0 1-1 0 0,1-1 0 0 0,-1 0 0 0 0,0 0 0 0 0,1 0 0 0 0,-1 0 0 0 0,1 0 0 0 0,-1 0 0 0 0,0 0 0 0 0,1 1 0 0 0,-1-1 0 0 0,1 0 0 0 0,-1 0 0 0 0,0-1 0 0 0,1 1 0 0 0,-1 0 0 0 0,1 0 0 0 0,-1 0 1 0 0,0 0-1 0 0,1 0 0 0 0,-1 0 0 0 0,0 0 0 0 0,1-1 0 0 0,-1 1 0 0 0,1 0 0 0 0,-1 0 0 0 0,164-190 108 0 0,-155 180-106 0 0,0 1 0 0 0,1 0 1 0 0,0 0-1 0 0,13-7 0 0 0,-21 14 15 0 0,1-1-17 0 0,11-9-6 0 0,-10 10 77 0 0,-2 9-48 0 0,6 24-21 0 0,-7-28-22 0 0,0-1 0 0 0,0 1 0 0 0,0-1-1 0 0,0 1 1 0 0,0-1 0 0 0,1 0 0 0 0,-1 1 0 0 0,1-1 0 0 0,0 0-1 0 0,0 0 1 0 0,-1 0 0 0 0,1 0 0 0 0,0 0 0 0 0,1-1 0 0 0,-1 1-1 0 0,0 0 1 0 0,0-1 0 0 0,6 3 0 0 0,-5-3 11 0 0,0 1-35 0 0,5-3-46 0 0,16-4 45 0 0,-1-2 0 0 0,26-10-1 0 0,16-17 16 0 0,-63 32 52 0 0,2 0 1 0 0,1-2 19 0 0,1 1 0 0 0,-1-1 1 0 0,0-1-1 0 0,0 1 0 0 0,0-1 0 0 0,-1 1 0 0 0,6-8 0 0 0,-9 9 120 0 0,0 0-160 0 0,-1 1-1 0 0,-1-1 1 0 0,1 1 0 0 0,0-1 0 0 0,-1 1 0 0 0,1 0-1 0 0,-1-1 1 0 0,1 1 0 0 0,-1 0 0 0 0,0 0 0 0 0,0-1-1 0 0,0 1 1 0 0,-1 0 0 0 0,1 0 0 0 0,0 0 0 0 0,-1 0-1 0 0,1 0 1 0 0,-1 0 0 0 0,0 1 0 0 0,0-1 0 0 0,1 1-1 0 0,-1-1 1 0 0,0 1 0 0 0,0-1 0 0 0,-1 1 0 0 0,1 0-1 0 0,0 0 1 0 0,-3-1 0 0 0,-5-3 0 0 0,0 1 0 0 0,0 0 0 0 0,0 1 0 0 0,-1 0 0 0 0,1 1 0 0 0,-1 0 0 0 0,1 0 0 0 0,-1 1 0 0 0,0 1 0 0 0,0-1 0 0 0,0 2 0 0 0,-16 2 0 0 0,11 0-4 0 0,0 0 0 0 0,0 1-1 0 0,0 1 1 0 0,1 1 0 0 0,0 0 0 0 0,0 1 0 0 0,-28 17 0 0 0,32-15-8 0 0,0 0 1 0 0,1 0-1 0 0,0 1 0 0 0,0 1 1 0 0,1 0-1 0 0,0 0 0 0 0,1 1 1 0 0,0-1-1 0 0,1 2 0 0 0,1-1 1 0 0,0 1-1 0 0,0 0 0 0 0,1 1 1 0 0,1-1-1 0 0,0 1 0 0 0,1 0 1 0 0,1 0-1 0 0,0 0 0 0 0,0 18 1 0 0,3-15 4 0 0,-1-2 6 0 0,1 0 0 0 0,1 0 0 0 0,0 0 1 0 0,8 24-1 0 0,-8-34-2 0 0,-1-1 0 0 0,2 0-1 0 0,-1 1 1 0 0,0-1 0 0 0,1 0 0 0 0,-1-1 0 0 0,1 1 0 0 0,0 0 0 0 0,1-1 0 0 0,-1 1-1 0 0,0-1 1 0 0,1 0 0 0 0,0 0 0 0 0,0-1 0 0 0,0 1 0 0 0,0-1 0 0 0,0 0 0 0 0,0 0 0 0 0,7 2-1 0 0,9 2 20 0 0,0-2 0 0 0,0 0 0 0 0,0-1-1 0 0,0-1 1 0 0,1-1 0 0 0,-1-1-1 0 0,0-1 1 0 0,0-1 0 0 0,1 0 0 0 0,-1-2-1 0 0,0 0 1 0 0,23-9 0 0 0,2-2-1061 0 0,-1-3 1 0 0,0-1-1 0 0,-1-2 1 0 0,41-28-1 0 0,-54 33-927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6:34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205 392 300 0 0,'-2'2'704'0'0,"-8"6"-373"0"0,1 1-1 0 0,0-1 1 0 0,0 2-1 0 0,1-1 1 0 0,1 1-1 0 0,0 1 0 0 0,0-1 1 0 0,1 1-1 0 0,0 0 1 0 0,-5 13-1 0 0,-6 22 168 0 0,-15 61 0 0 0,15-44 12 0 0,8-26-79 0 0,-7 63-1 0 0,5-29 35 0 0,8-58-285 0 0,-4 13-98 0 0,6-17 188 0 0,3-9 338 0 0,90-93-475 0 0,130-171 0 0 0,-186 219-107 0 0,-23 30-8 0 0,0-1 0 0 0,-1 0 0 0 0,-1 0-1 0 0,17-34 1 0 0,-19 38-19 0 0,-9 12 0 0 0,0 0 0 0 0,0 0 0 0 0,0-1 0 0 0,0 1 1 0 0,0 0-1 0 0,0 0 0 0 0,1 0 0 0 0,-1 0 1 0 0,0 0-1 0 0,0 0 0 0 0,0 0 0 0 0,0 0 1 0 0,0 0-1 0 0,1 0 0 0 0,-1 0 0 0 0,0-1 1 0 0,0 1-1 0 0,0 0 0 0 0,0 0 0 0 0,1 0 1 0 0,-1 0-1 0 0,0 0 0 0 0,0 0 0 0 0,0 0 0 0 0,0 1 1 0 0,1-1-1 0 0,-1 0 0 0 0,0 0 0 0 0,0 0 1 0 0,0 0-1 0 0,0 0 0 0 0,0 0 0 0 0,1 0 1 0 0,-1 0-1 0 0,0 0 0 0 0,0 0 0 0 0,0 0 1 0 0,0 0-1 0 0,0 1 0 0 0,0-1 0 0 0,1 0 1 0 0,-1 0-1 0 0,0 0 0 0 0,0 0 0 0 0,0 0 0 0 0,0 1 1 0 0,0-1-1 0 0,0 0 0 0 0,0 0 0 0 0,0 0 1 0 0,0 0-1 0 0,0 0 0 0 0,0 1 0 0 0,0-1 1 0 0,0 0-1 0 0,0 0 0 0 0,0 0 0 0 0,0 0 1 0 0,0 1-1 0 0,0-1 0 0 0,0 0 0 0 0,0 0 1 0 0,0 0-1 0 0,0 0 0 0 0,0 0 0 0 0,0 1 0 0 0,-7 160-3 0 0,8-144-1 0 0,0 0 0 0 0,1 0 0 0 0,1 0 0 0 0,5 18 0 0 0,3 13 20 0 0,-10-42-29 0 0,0 0 0 0 0,0 1-1 0 0,1-1 1 0 0,0 0 0 0 0,0 0-1 0 0,1 0 1 0 0,-1 0 0 0 0,1-1-1 0 0,1 1 1 0 0,-1-1 0 0 0,5 6-1 0 0,-5-8-127 0 0,0-1-290 0 0,-1-2 381 0 0,0 0-1 0 0,-1 0 1 0 0,1 1 0 0 0,0-1 0 0 0,0 0-1 0 0,-1 0 1 0 0,1-1 0 0 0,0 1 0 0 0,-1 0-1 0 0,1 0 1 0 0,0-1 0 0 0,-1 1 0 0 0,1-1-1 0 0,-1 0 1 0 0,1 1 0 0 0,-1-1 0 0 0,1 0-1 0 0,-1 0 1 0 0,1 0 0 0 0,-1 0 0 0 0,0 0-1 0 0,1 0 1 0 0,-1 0 0 0 0,0-1 0 0 0,0 1 0 0 0,0 0-1 0 0,0-1 1 0 0,0 1 0 0 0,0-1 0 0 0,0 1-1 0 0,-1-1 1 0 0,1 1 0 0 0,0-3 0 0 0,2-5-57 0 0,-1 1 0 0 0,0-1 0 0 0,-1 0 0 0 0,0 1 0 0 0,0-1 1 0 0,-1 0-1 0 0,-1-14 0 0 0,1 9 91 0 0,0 0 1 0 0,1 0-1 0 0,3-20 1 0 0,-3 28 149 0 0,0 1 0 0 0,-1-1 0 0 0,0 0 0 0 0,0 0 0 0 0,0 0 1 0 0,0 1-1 0 0,-1-1 0 0 0,-2-10 0 0 0,1 13 503 0 0,-1 14-539 0 0,-4 16 51 0 0,2-1 1 0 0,-4 36-1 0 0,8-55-111 0 0,1 1-1 0 0,-1-1 1 0 0,1 1 0 0 0,0 0-1 0 0,1-1 1 0 0,-1 1-1 0 0,2-1 1 0 0,-1 1-1 0 0,1-1 1 0 0,0 0 0 0 0,0 0-1 0 0,1 0 1 0 0,0 0-1 0 0,1 0 1 0 0,3 6-1 0 0,-4-10-9 0 0,0-1-1 0 0,0 0 1 0 0,1 0-1 0 0,-1 0 1 0 0,0 0-1 0 0,1 0 0 0 0,-1-1 1 0 0,1 0-1 0 0,-1 1 1 0 0,1-1-1 0 0,0 0 1 0 0,-1-1-1 0 0,1 1 0 0 0,0-1 1 0 0,0 0-1 0 0,6 0 1 0 0,-6 0-19 0 0,-3 0-4 0 0,1 0 0 0 0,0 0 0 0 0,0 0 0 0 0,0 0 0 0 0,0-1 0 0 0,0 1 0 0 0,-1-1 0 0 0,1 1-1 0 0,0-1 1 0 0,0 0 0 0 0,-1 0 0 0 0,1 1 0 0 0,0-1 0 0 0,-1 0 0 0 0,1-1 0 0 0,-1 1 0 0 0,1 0-1 0 0,1-2 1 0 0,3-2 8 0 0,5-2 5 0 0,0 0 0 0 0,0 0 0 0 0,0-1 1 0 0,-1-1-1 0 0,0 0 0 0 0,-1 0 0 0 0,0-1 1 0 0,-1 0-1 0 0,0-1 0 0 0,0 1 0 0 0,-1-1 0 0 0,0-1 1 0 0,-1 0-1 0 0,-1 0 0 0 0,6-13 0 0 0,52-158 48 0 0,-33 101-38 0 0,-29 78-44 0 0,-3 17-97 0 0,-4 24 111 0 0,0-4-19 0 0,2-1-1 0 0,-1 44 1 0 0,12-50 41 0 0,-5-23-18 0 0,0 1 1 0 0,0 0 0 0 0,-1 0 0 0 0,1 0-1 0 0,-1 0 1 0 0,0 0 0 0 0,0 1 0 0 0,0 5 0 0 0,0-9 1 0 0,0 1 1 0 0,1 0 0 0 0,-1 0 0 0 0,1-1 0 0 0,-1 1 0 0 0,1-1 0 0 0,-1 1 0 0 0,1-1 0 0 0,0 0 0 0 0,0 1 0 0 0,0-1 0 0 0,0 0 0 0 0,0 0 0 0 0,0-1 0 0 0,0 1-1 0 0,0 0 1 0 0,0-1 0 0 0,0 1 0 0 0,4 0 0 0 0,23-15 0 0 0,-19 10-7 0 0,0 0 1 0 0,-1-1-1 0 0,1 0 1 0 0,-1 0-1 0 0,-1-1 1 0 0,1 0-1 0 0,-1-1 1 0 0,0 0-1 0 0,7-8 1 0 0,-5 6-4 0 0,-7 6 9 0 0,1-1-1 0 0,-1 1 0 0 0,0-1 0 0 0,0 1 0 0 0,0-1 1 0 0,-1 0-1 0 0,1 0 0 0 0,-1 0 0 0 0,2-6 1 0 0,-2 7-9 0 0,0 0 0 0 0,0 0 0 0 0,0 0 1 0 0,0 1-1 0 0,1-1 0 0 0,-1 1 1 0 0,1-1-1 0 0,-1 1 0 0 0,1 0 0 0 0,0 0 1 0 0,0 0-1 0 0,0 1 0 0 0,0-1 1 0 0,0 1-1 0 0,1-1 0 0 0,-1 1 0 0 0,0 0 1 0 0,1 0-1 0 0,-1 0 0 0 0,1 1 1 0 0,-1-1-1 0 0,1 1 0 0 0,-1 0 0 0 0,1 0 1 0 0,-1 0-1 0 0,1 1 0 0 0,4 0 1 0 0,-1 0-7 0 0,-3-2-1347 0 0,11-5 1127 0 0,-11 5 19 0 0,-3-4 10 0 0,2-8 104 0 0,0 1 0 0 0,-2-1 1 0 0,1 1-1 0 0,-1-1 1 0 0,-1 0-1 0 0,0 1 1 0 0,-4-24-1 0 0,3 28 88 0 0,-1 0 0 0 0,2 0 0 0 0,-1 0 0 0 0,1 0 1 0 0,1-8-1 0 0,0-15 4 0 0,-1-2 97 0 0,2-1 0 0 0,1 0 1 0 0,2 1-1 0 0,10-41 0 0 0,22-22 437 0 0,-36 92-146 0 0,-1 16-348 0 0,-13 254 216 0 0,9-233-219 0 0,-1 0-1 0 0,-2 0 0 0 0,-12 37 1 0 0,-1 4 58 0 0,15-51-60 0 0,-24 122 130 0 0,27-138-200 0 0,5-4 155 0 0,6-8 560 0 0,90-87-515 0 0,-98 91-153 0 0,24-20 52 0 0,1 0 1 0 0,43-24 0 0 0,-63 41-41 0 0,-2 2 28 0 0,6 2-47 0 0,-9-1 1 0 0,0 1 0 0 0,0 0 0 0 0,0 0 0 0 0,0 0 0 0 0,0 0 0 0 0,0 0 0 0 0,0 0 0 0 0,1 0 0 0 0,-1 0 0 0 0,0 0 0 0 0,0 0 0 0 0,0 1 0 0 0,0-1 0 0 0,0 0 0 0 0,0 1 0 0 0,0-1 0 0 0,0 1 0 0 0,0-1 0 0 0,0 1 0 0 0,0 0 0 0 0,0-1 0 0 0,-1 1 0 0 0,1 0 0 0 0,0-1 0 0 0,0 1 0 0 0,-1 0 0 0 0,1 0 0 0 0,0 0 0 0 0,-1 0 0 0 0,1 0 0 0 0,-1 0 0 0 0,1 0 0 0 0,-1 0 0 0 0,1 0 0 0 0,-1 0 0 0 0,0 0 0 0 0,1 1 0 0 0,6 22-5 0 0,-9-5 6 0 0,0-1 1 0 0,-1 0 0 0 0,-10 32-1 0 0,10-41 5 0 0,-1 2 1 0 0,0 0 0 0 0,-2 0 1 0 0,1 0-1 0 0,-1-1 0 0 0,-1 0 0 0 0,0 0 0 0 0,0-1 0 0 0,-11 11 1 0 0,10-12-7 0 0,6-6-36 0 0,7-14-511 0 0,-1-2 510 0 0,-2 7 21 0 0,0 1 1 0 0,1 0-1 0 0,-1-1 0 0 0,1 1 0 0 0,1 0 0 0 0,-1 1 1 0 0,1-1-1 0 0,0 0 0 0 0,4-4 0 0 0,1-3-48 0 0,-1 0 0 0 0,-1 0 0 0 0,0 0 0 0 0,10-28 0 0 0,3-7-28 0 0,-19 45 71 0 0,0 2 19 0 0,-1-1-1 0 0,0 1 1 0 0,1 0 0 0 0,-1-1 0 0 0,1 1-1 0 0,-1 0 1 0 0,1 0 0 0 0,0 0 0 0 0,0-1-1 0 0,0 1 1 0 0,-1 0 0 0 0,1 0 0 0 0,0 0-1 0 0,0 0 1 0 0,0 0 0 0 0,0 0 0 0 0,1 1-1 0 0,-1-1 1 0 0,0 0 0 0 0,0 1 0 0 0,0-1-1 0 0,1 0 1 0 0,-1 1 0 0 0,0-1 0 0 0,1 1-1 0 0,1-1 1 0 0,-1 1 3 0 0,3-2-41 0 0,3 5 10 0 0,9 5 62 0 0,0-1 0 0 0,0 2 0 0 0,-1 0 0 0 0,21 17 0 0 0,-6-5 127 0 0,-28-20 89 0 0,4-1-175 0 0,-3-1-53 0 0,0 1-1 0 0,0-1 0 0 0,0 0 0 0 0,0 0 1 0 0,0 0-1 0 0,-1-1 0 0 0,1 1 0 0 0,0-1 1 0 0,-1 0-1 0 0,1 0 0 0 0,-1 0 0 0 0,1-1 1 0 0,-1 1-1 0 0,0-1 0 0 0,0 0 0 0 0,0 0 0 0 0,0 0 1 0 0,-1 0-1 0 0,1 0 0 0 0,-1-1 0 0 0,2-3 1 0 0,0 0 9 0 0,-1-1 1 0 0,0 0-1 0 0,0 0 1 0 0,-1 0-1 0 0,0-1 0 0 0,0 1 1 0 0,-1-1-1 0 0,0 1 1 0 0,-1-1-1 0 0,0-14 1 0 0,-1 9-17 0 0,1 10 19 0 0,-3 1-28 0 0,-35-14-84 0 0,34 17 70 0 0,-2 4-9 0 0,-8 3 16 0 0,1 1 0 0 0,1 0 0 0 0,-1 2 0 0 0,2-1 0 0 0,-1 1 0 0 0,1 1 0 0 0,1 0 0 0 0,0 1 0 0 0,0 0 0 0 0,1 0 0 0 0,1 1 0 0 0,0 0 0 0 0,0 0 0 0 0,2 1 0 0 0,-7 18 0 0 0,9-17 8 0 0,1 0 1 0 0,0 0-1 0 0,2 0 0 0 0,-1 0 1 0 0,2 20-1 0 0,0-29-2 0 0,1-5 0 0 0,-1 0 0 0 0,1 1-1 0 0,0-1 1 0 0,-1 0 0 0 0,1 0-1 0 0,0 0 1 0 0,0 0 0 0 0,0 0 0 0 0,0 0-1 0 0,0 0 1 0 0,0 0 0 0 0,0 0-1 0 0,0 0 1 0 0,0 0 0 0 0,0 0 0 0 0,1-1-1 0 0,-1 1 1 0 0,0 0 0 0 0,0-1-1 0 0,1 1 1 0 0,-1-1 0 0 0,2 1 0 0 0,19 5 16 0 0,-16-5 5 0 0,1-2-2 0 0,-2-1-19 0 0,1 0 0 0 0,0 0 1 0 0,-1-1-1 0 0,0 1 1 0 0,0-1-1 0 0,0-1 1 0 0,0 1-1 0 0,0-1 0 0 0,0 1 1 0 0,-1-2-1 0 0,0 1 1 0 0,0 0-1 0 0,0-1 0 0 0,6-8 1 0 0,48-75 35 0 0,-2 12-53 0 0,-54 74-18 0 0,5-9 38 0 0,-4 8-123 0 0,-5 10-626 0 0,0 0 659 0 0,2-4 36 0 0,-1 0 0 0 0,0 0-1 0 0,0 0 1 0 0,0 0 0 0 0,0 0 0 0 0,-1-1-1 0 0,1 1 1 0 0,-1 0 0 0 0,0 0-1 0 0,1-1 1 0 0,-1 1 0 0 0,-1-1-1 0 0,1 0 1 0 0,0 1 0 0 0,0-1-1 0 0,-1 0 1 0 0,1 0 0 0 0,-1-1 0 0 0,0 1-1 0 0,1 0 1 0 0,-1-1 0 0 0,-4 2-1 0 0,-98 14-3678 0 0,23 1 1581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12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56 0 0,'0'0'2589'0'0,"2"-4"-2244"0"0,6-11-21 0 0,-6 11-20 0 0,3 4-29 0 0,17-3 13 0 0,-1 0 0 0 0,0-2 1 0 0,0-1-1 0 0,29-11 0 0 0,-22 8-272 0 0,-26 8-274 0 0,1-1-1 0 0,-1 1 0 0 0,1-1 0 0 0,-1 1 1 0 0,0-1-1 0 0,1 0 0 0 0,-1 0 0 0 0,0 0 1 0 0,0 0-1 0 0,0 0 0 0 0,-1 0 0 0 0,3-4 0 0 0,-2 4 279 0 0,0-1-1150 0 0</inkml:trace>
  <inkml:trace contextRef="#ctx0" brushRef="#br0" timeOffset="1">239 0 448 0 0,'0'0'3711'0'0,"-4"13"-3358"0"0,-5 22 39 0 0,0 1 0 0 0,-6 65 0 0 0,11-62-89 0 0,-2 0 0 0 0,-17 57 0 0 0,10-44-83 0 0,5-29-170 0 0,0-1 0 0 0,-1 0 0 0 0,-18 33 0 0 0,-10 20-785 0 0,14-28-2633 0 0,22-45 1726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12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1 348 0 0,'-3'3'561'0'0,"-3"2"-372"0"0,1 0 1 0 0,0 0-1 0 0,1 1 0 0 0,-1-1 0 0 0,1 1 0 0 0,0 0 0 0 0,1 0 0 0 0,-1 1 0 0 0,1-1 0 0 0,1 1 0 0 0,-1 0 0 0 0,1-1 0 0 0,0 1 0 0 0,1 0 0 0 0,-1 0 0 0 0,1 1 0 0 0,1-1 1 0 0,-1 0-1 0 0,1 0 0 0 0,1 0 0 0 0,-1 0 0 0 0,2 8 0 0 0,2 10 310 0 0,-4-21-431 0 0,0-1 0 0 0,1 1 0 0 0,0-1 0 0 0,-1 0 0 0 0,1 0 0 0 0,0 1 0 0 0,1-1 0 0 0,-1 0 0 0 0,0 0 0 0 0,1 0 0 0 0,0 0 0 0 0,0 0 0 0 0,3 3 0 0 0,29 35 728 0 0,-31-39-654 0 0,24 7 261 0 0,-19-11-269 0 0,49-13 204 0 0,-1-3 0 0 0,0-2 1 0 0,83-44-1 0 0,-106 42-851 0 0,-30 19-27 0 0,1 0 0 0 0,-1 0 0 0 0,0-1 0 0 0,0 1 1 0 0,0-1-1 0 0,-1 0 0 0 0,1 1 0 0 0,-1-1 0 0 0,4-9 0 0 0,-1-8-1501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1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0 632 0 0,'0'0'4200'0'0,"3"10"-3857"0"0,5 9-86 0 0,1-1-1 0 0,1 0 1 0 0,0-1-1 0 0,2 0 0 0 0,23 28 1 0 0,13 9 507 0 0,-42-44-799 0 0,6 8-603 0 0,-14-9-3577 0 0,-23 6 2757 0 0</inkml:trace>
  <inkml:trace contextRef="#ctx0" brushRef="#br0" timeOffset="1">176 259 112 0 0,'-151'18'2396'0'0,"146"-18"-2098"0"0,-8 6-91 0 0,7-4 252 0 0,10-5 2329 0 0,18-9-2706 0 0,1 1 0 0 0,1 2 0 0 0,0 0 0 0 0,0 2 0 0 0,32-7 0 0 0,-36 11-151 0 0,-15 3-70 0 0,1 0-63 0 0,13 0 73 0 0,-4 0-3449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1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51 200 0 0,'-2'4'643'0'0,"2"-3"-503"0"0,-1 0 0 0 0,1 0 0 0 0,-1 1-1 0 0,1-1 1 0 0,0 0 0 0 0,0 0 0 0 0,-1 1-1 0 0,1-1 1 0 0,0 0 0 0 0,0 0 0 0 0,0 1-1 0 0,0-1 1 0 0,1 0 0 0 0,-1 0 0 0 0,0 1-1 0 0,0-1 1 0 0,1 0 0 0 0,-1 0 0 0 0,1 0 0 0 0,-1 1-1 0 0,1-1 1 0 0,-1 0 0 0 0,1 0 0 0 0,0 0-1 0 0,0 0 1 0 0,-1 0 0 0 0,1 0 0 0 0,0 0-1 0 0,0 0 1 0 0,2 1 0 0 0,1 1 239 0 0,2-3-215 0 0,21-2-26 0 0,-20 2 306 0 0,0-2-360 0 0,20-2-21 0 0,-25 4-78 0 0,0 0 1 0 0,0-1 0 0 0,0 1 0 0 0,0-1 0 0 0,0 1-1 0 0,0-1 1 0 0,0 0 0 0 0,0 0 0 0 0,0 0-1 0 0,0 0 1 0 0,-1 0 0 0 0,1 0 0 0 0,0 0 0 0 0,-1-1-1 0 0,1 1 1 0 0,2-3 0 0 0,6-31-297 0 0,-9 32 243 0 0,-3-2-147 0 0,-6-16 185 0 0,5 16-13 0 0,-3 13-134 0 0,-21 33 178 0 0,22-29 14 0 0,0 0-1 0 0,1 1 1 0 0,0-1-1 0 0,1 1 1 0 0,1 0-1 0 0,0 0 1 0 0,0 18-1 0 0,0-13 7 0 0,4 18 32 0 0,-1-33-51 0 0,-1 0-1 0 0,1 0 1 0 0,-1 0-1 0 0,0 0 0 0 0,0 0 1 0 0,0 0-1 0 0,0 0 0 0 0,0 0 1 0 0,-2 5-1 0 0,-1 6 3 0 0,-1-1 0 0 0,0 1-1 0 0,-1-1 1 0 0,-1 1 0 0 0,-14 23-1 0 0,6-16 20 0 0,11-16-27 0 0,0 0 0 0 0,-1 0 0 0 0,1 0 0 0 0,-1 0 0 0 0,0-1 0 0 0,0 0 0 0 0,0 1 0 0 0,0-1 0 0 0,-1-1 0 0 0,0 1 0 0 0,0-1 0 0 0,0 0 0 0 0,0 0 0 0 0,0 0 0 0 0,-11 3 0 0 0,12-5-5 0 0,-1 0-9 0 0,-58-4 157 0 0,61 3-132 0 0,0 0 0 0 0,-1-1 1 0 0,1 1-1 0 0,0-1 0 0 0,0 1 0 0 0,0-1 0 0 0,0 0 1 0 0,0 0-1 0 0,0 0 0 0 0,1 0 0 0 0,-1 0 1 0 0,0-1-1 0 0,0 1 0 0 0,-2-3 0 0 0,-11-5 82 0 0,14 9-80 0 0,1 0 1 0 0,-1-1-1 0 0,1 1 1 0 0,-1 0-1 0 0,1-1 1 0 0,-1 1-1 0 0,1 0 1 0 0,0-1-1 0 0,-1 1 1 0 0,1-1-1 0 0,0 1 1 0 0,-1-1-1 0 0,1 1 1 0 0,0 0-1 0 0,0-1 1 0 0,-1 1-1 0 0,1-1 1 0 0,0 1-1 0 0,0-1 1 0 0,0 0-1 0 0,0 1 1 0 0,0-1-1 0 0,0 1 1 0 0,0-1-1 0 0,0 1 1 0 0,0-1-1 0 0,0 1 1 0 0,0-1-1 0 0,0 1 1 0 0,0-1-1 0 0,0 1 1 0 0,0-1-1 0 0,0 1 1 0 0,1-1-1 0 0,-1 1 1 0 0,0-1-1 0 0,0 1 1 0 0,1-1-1 0 0,-1 1 1 0 0,0-1-1 0 0,1 1 1 0 0,-1-1-1 0 0,0 1 1 0 0,1 0-1 0 0,0-1 1 0 0,0-1 13 0 0,0-1 0 0 0,0 1 0 0 0,1 0 0 0 0,-1-1 0 0 0,1 1 0 0 0,0 0 0 0 0,-1 0 0 0 0,1 0 0 0 0,0 1 0 0 0,0-1 1 0 0,4-2-1 0 0,15-3 95 0 0,1 0 0 0 0,0 1 0 0 0,0 1 0 0 0,1 2 0 0 0,34-3 0 0 0,-32 5-62 0 0,0-2 0 0 0,0-1 0 0 0,-1-1 0 0 0,26-8 0 0 0,36-10 54 0 0,-69 20-305 0 0,0-1 1 0 0,-1 0 0 0 0,1-2 0 0 0,20-8-1 0 0,-35 11 15 0 0,1 0 0 0 0,-1 1 0 0 0,0-1-1 0 0,0 0 1 0 0,0 0 0 0 0,0 0 0 0 0,0-1-1 0 0,1-4 1 0 0,0 3-2198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09:52:13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 8,'0'0'555,"0"-4"1,-7 23 3690,-1 8-4028,1 0 0,2 0 0,-3 38 0,8-60-194,-1 4 31,1-1 0,0 1 0,0-1 0,1 0 0,0 1 0,1-1-1,0 0 1,0 0 0,0 0 0,1 0 0,4 7 0,0 1 105,0-1 0,-2 0 0,1 1 0,-2 0 0,4 30 0,-8-45-154,1 0 0,-1 0-1,0-1 1,1 1 0,-1 0-1,0-1 1,1 1 0,-1 0 0,1-1-1,-1 1 1,1 0 0,0-1 0,-1 1-1,1-1 1,-1 1 0,1-1 0,0 0-1,-1 1 1,1-1 0,0 1 0,0-1-1,-1 0 1,1 0 0,0 1-1,0-1 1,-1 0 0,1 0 0,0 0-1,0 0 1,1 0 0,27 0 66,-24-1-62,6-2-127,-1-1 1,1 0-1,-1 0 0,0-1 0,0-1 0,0 0 1,-1 0-1,13-12 0,-7 7-265,-13 10 213,0 0 2,0 0 0,0 0-1,-1-1 1,1 1 0,-1 0 0,1 0-1,-1-1 1,0 1 0,1-1-1,-1 1 1,0-1 0,0 1 0,0-1-1,0 0 1,0 0 0,0 1 0,-1-1-1,1 0 1,-1 0 0,1-3 0,5-13-1535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42:4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0 268 0 0,'0'0'2512'0'0,"0"19"-1668"0"0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09:52:14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32,'0'0'1998,"-8"4"-1391,3-1-542,1 0 38,-1-1-1,0 1 0,1 0 1,-1 0-1,1 1 0,0-1 1,0 1-1,0 0 0,1 0 0,-1 0 1,1 1-1,0-1 0,0 1 1,-3 6-1,-2 13 205,0 0 1,2 0-1,1 1 0,0 0 0,2 0 1,0 41-1,4-45-112,-2-1 1,0 0-1,-1 1 1,-8 29-1,9-46-241,1 1 0,-1-1-1,1 0 1,0 1-1,0-1 1,0 1 0,1-1-1,-1 0 1,1 1-1,0-1 1,3 9 0,-1-3-326,4-10 96,17-1-41,-17 0-6,0-1-36,-1 0 193,-1 0-1,0-1 0,0 1 0,0-1 0,0 0 0,-1-1 0,1 1 0,-1-1 0,1 0 0,-1 0 0,-1 0 0,1 0 0,0-1 0,-1 0 0,0 1 0,0-1 0,4-11 1,11-18-1048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14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197 265 2008 0 0,'13'-20'50'0'0,"-1"2"160"0"0,0-2 0 0 0,-1 1 0 0 0,0-1 1 0 0,11-33-1 0 0,-21 50-40 0 0,1 0 0 0 0,0 0 0 0 0,0 0-1 0 0,0 0 1 0 0,1 0 0 0 0,-1 1 0 0 0,1-1 0 0 0,0 1 0 0 0,5-4 927 0 0,16 101-527 0 0,-23-87-525 0 0,0-1 0 0 0,-1 1 0 0 0,0-1 1 0 0,-1 1-1 0 0,0-1 0 0 0,0 0 0 0 0,-3 9 1 0 0,2-5 1 0 0,2-9-95 0 0,0 0 0 0 0,0 0-1 0 0,-1 0 1 0 0,1 0 0 0 0,-1 0 0 0 0,1 0 0 0 0,-1 0-1 0 0,0 0 1 0 0,0 0 0 0 0,0 0 0 0 0,0-1 0 0 0,0 1-1 0 0,0 0 1 0 0,-1 0 0 0 0,1-1 0 0 0,0 1 0 0 0,-1-1-1 0 0,1 1 1 0 0,-1-1 0 0 0,0 0 0 0 0,0 0 0 0 0,1 0-1 0 0,-1 0 1 0 0,0 0 0 0 0,0 0 0 0 0,0 0 0 0 0,0 0-1 0 0,0-1 1 0 0,0 1 0 0 0,0-1 0 0 0,-3 1 0 0 0,-7 0-145 0 0,0 1 1 0 0,0-2-1 0 0,0 0 1 0 0,-15-2-1 0 0,6 1 28 0 0,-95 12 17 0 0,110-10 456 0 0,-1 1 1 0 0,1-1-1 0 0,-1 1 1 0 0,1 0-1 0 0,-1 0 1 0 0,1 1-1 0 0,0 0 0 0 0,-10 6 1 0 0,41-5-105 0 0,0-1 0 0 0,1-2 0 0 0,-1-1 1 0 0,45-4-1 0 0,-41-3-97 0 0,0-1 0 0 0,36-15-1 0 0,-62 21-83 0 0,4-1-24 0 0,60-26-333 0 0,-64 28 194 0 0,2-3-40 0 0,9-7-23 0 0,-1-1 0 0 0,0 0 0 0 0,-1 0 0 0 0,0-1 0 0 0,-2-1 0 0 0,1 0 0 0 0,-1-1 0 0 0,-1 0 0 0 0,-1 0 0 0 0,0-1 0 0 0,7-21 0 0 0,5-24 424 0 0,-19 58-106 0 0,2-10-46 0 0,-1 10 181 0 0,-3 11 1274 0 0,-8 45-1334 0 0,-23 72 0 0 0,16-66-70 0 0,-13 81 1 0 0,4 4-1983 0 0,19-128-1045 0 0,5-14 1231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15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63 635 268 0 0,'-5'3'611'0'0,"2"0"-458"0"0,-1 0 0 0 0,1 0 0 0 0,-1 0 0 0 0,1 0 0 0 0,0 1 1 0 0,0-1-1 0 0,1 1 0 0 0,-1 0 0 0 0,1 0 0 0 0,0 0 0 0 0,0 0 0 0 0,0 0 1 0 0,0 0-1 0 0,1 1 0 0 0,0-1 0 0 0,0 0 0 0 0,0 1 0 0 0,0 5 0 0 0,-8 22 614 0 0,8-29-695 0 0,0-1 0 0 0,0 1 0 0 0,1 0 0 0 0,-1-1 0 0 0,0 1 0 0 0,1 0 0 0 0,0 0 0 0 0,-1-1 0 0 0,1 1 0 0 0,0 0 0 0 0,1 0 0 0 0,-1-1 0 0 0,0 1 0 0 0,1 0 0 0 0,-1 0 0 0 0,1-1 0 0 0,0 1 0 0 0,0-1 0 0 0,0 1 0 0 0,0 0 0 0 0,1-1 0 0 0,-1 0 0 0 0,2 3 0 0 0,2 1 105 0 0,1 1 0 0 0,-1-1 0 0 0,1-1 0 0 0,0 1 0 0 0,12 7 0 0 0,-14-10-13 0 0,1-1-93 0 0,0-1 1 0 0,-1 1 0 0 0,1-1 0 0 0,0 0 0 0 0,0 0-1 0 0,-1-1 1 0 0,1 1 0 0 0,8-1 0 0 0,2 0 3 0 0,0-1 0 0 0,0 0 0 0 0,15-4 0 0 0,17 0 21 0 0,-32 3-147 0 0,-1-1 0 0 0,1 0-1 0 0,0-1 1 0 0,-1 0 0 0 0,0-1 0 0 0,0-1 0 0 0,0-1 0 0 0,-1 0 0 0 0,17-11 0 0 0,2 0-654 0 0,-30 17 415 0 0,0-1 0 0 0,0 0 0 0 0,0 1 0 0 0,0-1 0 0 0,0 0 0 0 0,0 0 0 0 0,0 0 0 0 0,-1 0 0 0 0,1-1 0 0 0,-1 1 0 0 0,2-4 0 0 0,1 0-194 0 0,9-10-1411 0 0</inkml:trace>
  <inkml:trace contextRef="#ctx0" brushRef="#br0" timeOffset="1">745 0 536 0 0,'0'0'5197'0'0,"3"11"-4897"0"0,13 38 19 0 0,0-3 359 0 0,19 86-1 0 0,-34-128-816 0 0,-1 1-54 0 0,3 18-188 0 0,4-9-3657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15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70 368 0 0,'-3'1'293'0'0,"0"0"-1"0"0,0-1 1 0 0,0 1-1 0 0,0-1 1 0 0,0 0-1 0 0,0 0 1 0 0,0 0 0 0 0,0 0-1 0 0,0 0 1 0 0,0-1-1 0 0,0 1 1 0 0,0-1-1 0 0,0 0 1 0 0,-4-1-1 0 0,2 0 1367 0 0,16-3-1478 0 0,111-35 590 0 0,-100 36-619 0 0,36-4 41 0 0,-36 7-74 0 0,33-5-438 0 0,-52 5 83 0 0,3 1-49 0 0,10 0 134 0 0,-4 0-4185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1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6 228 0 0,'-6'4'278'0'0,"-1"0"63"0"0,-1 0 1 0 0,1 1-1 0 0,1 0 0 0 0,-1 0 0 0 0,1 1 0 0 0,-1 0 0 0 0,2 0 1 0 0,-1 0-1 0 0,1 1 0 0 0,0 0 0 0 0,-7 12 0 0 0,12-16-284 0 0,-1 0-1 0 0,1 0 1 0 0,0 0-1 0 0,1 0 1 0 0,-1 0-1 0 0,0 0 1 0 0,1 0-1 0 0,0 0 1 0 0,0 0-1 0 0,0-1 1 0 0,0 1-1 0 0,0 0 1 0 0,0 0-1 0 0,1-1 1 0 0,-1 1-1 0 0,1-1 1 0 0,0 1-1 0 0,0-1 1 0 0,0 0-1 0 0,0 0 1 0 0,0 0-1 0 0,0 0 1 0 0,0 0-1 0 0,5 3 1 0 0,7 1 34 0 0,0-1 0 0 0,0 0 1 0 0,1-1-1 0 0,-1 0 1 0 0,1-2-1 0 0,0 1 1 0 0,0-2-1 0 0,0 0 1 0 0,0-1-1 0 0,15-1 1 0 0,-25 0-76 0 0,0 0 1 0 0,0 0-1 0 0,1-1 1 0 0,-1 0 0 0 0,-1 0-1 0 0,1 0 1 0 0,0 0-1 0 0,0-1 1 0 0,-1 0 0 0 0,0 0-1 0 0,6-4 1 0 0,-7 4-38 0 0,0 1-34 0 0,3-21-252 0 0,-5 13 221 0 0,-1 0 0 0 0,0 0-1 0 0,0 1 1 0 0,-3-16 0 0 0,1 2-7 0 0,3 19 33 0 0,-7-22-118 0 0,4 22 126 0 0,2 3 49 0 0,0 1 0 0 0,0 0 0 0 0,0 0 0 0 0,0-1 1 0 0,0 1-1 0 0,0 0 0 0 0,0-1 0 0 0,0 1 0 0 0,0 0 0 0 0,0-1 1 0 0,0 1-1 0 0,0 0 0 0 0,0-1 0 0 0,0 1 0 0 0,0 0 1 0 0,0 0-1 0 0,0-1 0 0 0,0 1 0 0 0,-1 0 0 0 0,1-1 1 0 0,0 1-1 0 0,0 0 0 0 0,0 0 0 0 0,0-1 0 0 0,-1 1 1 0 0,1 0-1 0 0,0 0 0 0 0,0 0 0 0 0,-1-1 0 0 0,1 1 1 0 0,0 0-1 0 0,0 0 0 0 0,-1 0 0 0 0,1 0 0 0 0,0 0 1 0 0,-1 0-1 0 0,1-1 0 0 0,0 1 0 0 0,0 0 0 0 0,-1 0 0 0 0,1 0 1 0 0,0 0-1 0 0,-1 0 0 0 0,1 0 0 0 0,0 0 0 0 0,-1 0 1 0 0,1 0-1 0 0,0 0 0 0 0,-1 0 0 0 0,1 1 0 0 0,0-1 1 0 0,0 0-1 0 0,-1 0 0 0 0,1 0 0 0 0,0 0 0 0 0,-1 0 1 0 0,1 1-1 0 0,0-1 0 0 0,0 0 0 0 0,-1 0 0 0 0,1 1 1 0 0,-5 3 5 0 0,-1 1 1 0 0,1 0 0 0 0,1 0 0 0 0,-1 0 0 0 0,1 1 0 0 0,0-1 0 0 0,0 1 0 0 0,0 0 0 0 0,1 1 0 0 0,0-1 0 0 0,0 0 0 0 0,1 1 0 0 0,0 0 0 0 0,-2 7 0 0 0,-14 87 157 0 0,15-90-158 0 0,0-1 0 0 0,-1 0 0 0 0,0 0-1 0 0,0-1 1 0 0,-1 1 0 0 0,0-1 0 0 0,-1 0-1 0 0,0 0 1 0 0,0 0 0 0 0,-10 9 0 0 0,7-7 10 0 0,-2 3-43 0 0,0-1-1 0 0,-2 0 1 0 0,1-1-1 0 0,-1 0 1 0 0,-1-1-1 0 0,0-1 1 0 0,-1 0-1 0 0,-24 13 1 0 0,28-21 26 0 0,1 0 0 0 0,0 0 0 0 0,-1-1 0 0 0,1 0 0 0 0,-1 0 0 0 0,-16-3 0 0 0,22 2 696 0 0,0-1-545 0 0,-15-3 14 0 0,15 4 841 0 0,19-2-874 0 0,241-38 703 0 0,120 11 546 0 0,-295 25-1148 0 0,-47 6-211 0 0,-28-2-109 0 0,-1 2-864 0 0,11 2 639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2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0 396 0 0,'0'0'3120'0'0,"1"1"-3029"0"0,0-1 1 0 0,-1 0-1 0 0,1 0 1 0 0,0 1-1 0 0,-1-1 1 0 0,1 0-1 0 0,0 1 1 0 0,-1-1 0 0 0,1 1-1 0 0,0-1 1 0 0,-1 1-1 0 0,1-1 1 0 0,-1 1-1 0 0,1 0 1 0 0,-1-1-1 0 0,0 1 1 0 0,1-1 0 0 0,-1 1-1 0 0,1 0 1 0 0,-1 0-1 0 0,0-1 1 0 0,0 1-1 0 0,1 0 1 0 0,-1-1-1 0 0,0 1 1 0 0,0 0-1 0 0,0 0 1 0 0,0 1 0 0 0,-45 165 1230 0 0,6-61-958 0 0,-14 45 38 0 0,25-64-263 0 0,17-56-566 0 0,-14 62 0 0 0,25-92 407 0 0,0-1-1 0 0,-1 1 1 0 0,1 0 0 0 0,0-1-1 0 0,0 1 1 0 0,0 0 0 0 0,0-1-1 0 0,0 1 1 0 0,0 0 0 0 0,0-1-1 0 0,1 1 1 0 0,-1 0 0 0 0,0-1-1 0 0,0 1 1 0 0,0 0 0 0 0,1-1-1 0 0,-1 1 1 0 0,0-1 0 0 0,1 1-1 0 0,-1-1 1 0 0,0 1 0 0 0,1 0-1 0 0,-1-1 1 0 0,1 0 0 0 0,-1 1-1 0 0,2 0 1 0 0,4 12-3769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2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1 156 0 0,'0'0'2383'0'0,"-10"4"-1676"0"0,4-1-582 0 0,0 1-1 0 0,1-1 1 0 0,-1 1-1 0 0,1 0 0 0 0,-1 0 1 0 0,1 0-1 0 0,0 1 1 0 0,1 0-1 0 0,-1 0 0 0 0,1 0 1 0 0,0 0-1 0 0,0 1 1 0 0,1-1-1 0 0,-4 9 0 0 0,-16 49 640 0 0,3 0 0 0 0,3 2 0 0 0,3 0 0 0 0,-9 94-1 0 0,22-115-431 0 0,2-38-310 0 0,-1 0 1 0 0,0-1-1 0 0,0 1 0 0 0,-1-1 0 0 0,0 1 1 0 0,0-1-1 0 0,0 1 0 0 0,0-1 1 0 0,-1 1-1 0 0,-3 6 0 0 0,4-9-215 0 0,-5 8-805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22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43 752 0 0,'0'0'4642'0'0,"16"-3"-4260"0"0,244-26 1425 0 0,-213 23-1543 0 0,-30 4-215 0 0,1 0 0 0 0,-1 1 0 0 0,1 1 1 0 0,-1 1-1 0 0,1 0 0 0 0,19 5 0 0 0,-35-5-116 0 0,-1 0 0 0 0,0-1 1 0 0,1 1-1 0 0,-1 0 1 0 0,0 0-1 0 0,1 0 0 0 0,-1 0 1 0 0,0 0-1 0 0,0 1 0 0 0,0-1 1 0 0,0 0-1 0 0,0 0 0 0 0,0 1 1 0 0,-1-1-1 0 0,1 0 0 0 0,0 1 1 0 0,-1-1-1 0 0,1 1 0 0 0,-1-1 1 0 0,1 1-1 0 0,-1-1 1 0 0,0 1-1 0 0,1 1 0 0 0,-1 1-587 0 0,-2-4 457 0 0,0 1 1 0 0,0 0-1 0 0,0 0 0 0 0,0 0 0 0 0,0 0 0 0 0,0 0 0 0 0,0 1 1 0 0,0-1-1 0 0,1 0 0 0 0,-1 1 0 0 0,0-1 0 0 0,-1 4 0 0 0,1-4-188 0 0,-3 3-1300 0 0</inkml:trace>
  <inkml:trace contextRef="#ctx0" brushRef="#br0" timeOffset="1">154 304 548 0 0,'-11'18'3784'0'0,"14"-7"-1861"0"0,1-10-1817 0 0,0 1 0 0 0,0-1 0 0 0,0 0 1 0 0,0 0-1 0 0,0 0 0 0 0,0 0 0 0 0,8-1 1 0 0,-4 1-88 0 0,12 0 10 0 0,0-1 1 0 0,0-1-1 0 0,0-1 0 0 0,0-1 1 0 0,0 0-1 0 0,-1-2 0 0 0,1 0 1 0 0,-1-2-1 0 0,-1 0 0 0 0,34-17 1 0 0,-40 18 52 0 0,-6 4-613 0 0,-1-1 0 0 0,1 1-1 0 0,-1-1 1 0 0,0-1 0 0 0,0 1 0 0 0,0-1-1 0 0,4-4 1 0 0,6-9-1316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2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336 358 388 0 0,'0'0'2341'0'0,"11"-2"-1843"0"0,50-17 302 0 0,0-2 0 0 0,68-35 0 0 0,-124 53-880 0 0,0 1 1 0 0,0-1-1 0 0,-1 0 1 0 0,0 0 0 0 0,1 0-1 0 0,-1-1 1 0 0,0 0-1 0 0,0 0 1 0 0,-1 0 0 0 0,1 0-1 0 0,-1 0 1 0 0,0-1 0 0 0,0 1-1 0 0,-1-1 1 0 0,5-8-1 0 0,-6 9-154 0 0,0-22-377 0 0,5-79 710 0 0,-6 68 677 0 0,-1 24 53 0 0,0 13-579 0 0,1-1-229 0 0,-1 1-1 0 0,1-1 1 0 0,0 1-1 0 0,-1-1 1 0 0,1 1-1 0 0,-1 0 1 0 0,1-1-1 0 0,0 1 1 0 0,-1 0 0 0 0,1-1-1 0 0,-1 1 1 0 0,1 0-1 0 0,-1-1 1 0 0,0 1-1 0 0,1 0 1 0 0,-1 0-1 0 0,1 0 1 0 0,-1 0 0 0 0,1 0-1 0 0,-1 0 1 0 0,1 0-1 0 0,-1 0 1 0 0,0 0-1 0 0,1 0 1 0 0,-1 0-1 0 0,1 0 1 0 0,-1 0-1 0 0,1 0 1 0 0,-1 0 0 0 0,0 0-1 0 0,1 1 1 0 0,-1-1-1 0 0,1 0 1 0 0,-1 0-1 0 0,1 1 1 0 0,-1-1-1 0 0,1 0 1 0 0,-1 1 0 0 0,1-1-1 0 0,0 0 1 0 0,-1 1-1 0 0,1-1 1 0 0,0 1-1 0 0,-1 0 1 0 0,-19 53 349 0 0,2 0 1 0 0,-16 92-1 0 0,-16 54 298 0 0,-2-25-785 0 0,46-133-4593 0 0,5-38 2828 0 0</inkml:trace>
  <inkml:trace contextRef="#ctx0" brushRef="#br0" timeOffset="1">143 612 364 0 0,'-18'19'723'0'0,"0"1"1"0"0,1 1-1 0 0,1 0 1 0 0,1 1-1 0 0,-22 42 0 0 0,33-51-508 0 0,-1 0 0 0 0,2 0-1 0 0,0 1 1 0 0,0-1 0 0 0,1 1 0 0 0,1 0-1 0 0,0 0 1 0 0,1 0 0 0 0,1-1-1 0 0,0 1 1 0 0,0 0 0 0 0,6 19-1 0 0,-6-29-137 0 0,0-1-1 0 0,1 1 1 0 0,-1 0-1 0 0,1-1 1 0 0,-1 1 0 0 0,1-1-1 0 0,1 1 1 0 0,-1-1-1 0 0,0 0 1 0 0,1 0-1 0 0,-1 0 1 0 0,1 0-1 0 0,0-1 1 0 0,0 1-1 0 0,0-1 1 0 0,0 0-1 0 0,1 1 1 0 0,-1-2-1 0 0,1 1 1 0 0,-1 0-1 0 0,1-1 1 0 0,-1 1-1 0 0,1-1 1 0 0,0 0 0 0 0,4 1-1 0 0,7 0 92 0 0,0 0 0 0 0,0-2 0 0 0,0 1 0 0 0,26-4 0 0 0,-26 2-33 0 0,19-2 24 0 0,0-2 1 0 0,-1-1-1 0 0,1-1 0 0 0,-2-2 0 0 0,42-17 0 0 0,-46 16-84 0 0,-19 7-122 0 0,-1 0-1 0 0,1 0 0 0 0,-1-1 0 0 0,1 0 1 0 0,-1-1-1 0 0,11-7 0 0 0,-16 9-319 0 0,-3 3 339 0 0,0 0-1 0 0,0-1 1 0 0,0 1 0 0 0,0-1-1 0 0,0 1 1 0 0,0-1 0 0 0,0 1 0 0 0,1-1-1 0 0,-1 1 1 0 0,0-1 0 0 0,0 1-1 0 0,0-1 1 0 0,1 1 0 0 0,-1 0-1 0 0,0-1 1 0 0,1 1 0 0 0,-1 0-1 0 0,0-1 1 0 0,1 1 0 0 0,-1 0-1 0 0,1-1 1 0 0,-1 1 0 0 0,0 0 0 0 0,1 0-1 0 0,-1-1 1 0 0,2 1 0 0 0,12-15-1242 0 0,-12 11 811 0 0,1-2-177 0 0,0-6-2601 0 0,2-7 750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09:52:23.028"/>
    </inkml:context>
    <inkml:brush xml:id="br0">
      <inkml:brushProperty name="width" value="0.05" units="cm"/>
      <inkml:brushProperty name="height" value="0.05" units="cm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22-06-08T09:52:23.029"/>
    </inkml:context>
  </inkml:definitions>
  <inkml:trace contextRef="#ctx0" brushRef="#br0">257 0 556,'0'0'6288,"1"13"-5975,-1-3-230,0 0 0,1 0 1,0-1-1,0 1 1,1-1-1,1 1 0,0-1 1,0 0-1,0 0 1,1 0-1,9 14 0,27 47 489,-32-54-793,0 0 0,2-1 0,12 18 0,1-6-4274</inkml:trace>
  <inkml:trace contextRef="#ctx1" brushRef="#br0">7 276 32 0 0,'-7'0'4010'0'0,"15"-2"-2078"0"0,28-8-833 0 0,48-8-1024 0 0,69 7 178 0 0,-114 15-790 0 0,-9 0-3441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10:00:1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0 176 0 0,'0'0'12356'0'0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23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273 122 192 0 0,'-8'6'251'0'0,"1"-1"169"0"0,1 1 0 0 0,0-1 1 0 0,-1 1-1 0 0,-9 13 0 0 0,15-17-302 0 0,0 1 1 0 0,-1-1-1 0 0,1 1 0 0 0,0 0 0 0 0,0-1 0 0 0,1 1 1 0 0,-1 0-1 0 0,0-1 0 0 0,1 1 0 0 0,0 0 0 0 0,0 0 0 0 0,-1-1 1 0 0,2 1-1 0 0,-1 0 0 0 0,0 0 0 0 0,0-1 0 0 0,1 1 1 0 0,0 3-1 0 0,2-3-18 0 0,0 1 1 0 0,0 0-1 0 0,0-1 1 0 0,1 0-1 0 0,-1 0 1 0 0,1 0 0 0 0,0 0-1 0 0,0-1 1 0 0,-1 1-1 0 0,2-1 1 0 0,-1 0-1 0 0,0 0 1 0 0,0 0-1 0 0,5 1 1 0 0,0 1 43 0 0,-4-2-89 0 0,0 0 0 0 0,0 0 0 0 0,-1 0 0 0 0,1-1 0 0 0,0 0 0 0 0,1 0 1 0 0,-1 0-1 0 0,0 0 0 0 0,0-1 0 0 0,0 0 0 0 0,8 0 0 0 0,12 0 108 0 0,-13-1-107 0 0,0 0-1 0 0,1 0 1 0 0,-1-1 0 0 0,0 0 0 0 0,0-1-1 0 0,-1-1 1 0 0,1 0 0 0 0,0 0-1 0 0,-1-1 1 0 0,0-1 0 0 0,-1 0 0 0 0,1 0-1 0 0,-1-1 1 0 0,0 0 0 0 0,0-1-1 0 0,-1 0 1 0 0,10-12 0 0 0,-16 14-47 0 0,0-1 0 0 0,-1 1 0 0 0,0-1 0 0 0,-1 0 1 0 0,1 0-1 0 0,-1 1 0 0 0,0-1 0 0 0,-1 0 0 0 0,0 0 0 0 0,0 0 1 0 0,-1-7-1 0 0,0 8-14 0 0,1 1 1 0 0,-1-1-1 0 0,0 1 0 0 0,-1-1 1 0 0,1 1-1 0 0,-1 0 1 0 0,0 0-1 0 0,0 0 0 0 0,-1 0 1 0 0,0 0-1 0 0,0 0 1 0 0,0 1-1 0 0,0-1 0 0 0,0 1 1 0 0,-1 0-1 0 0,0 0 1 0 0,-5-4-1 0 0,7 6-18 0 0,-4 0 12 0 0,-2 1-3 0 0,1 0-1 0 0,0 1 1 0 0,0 0-1 0 0,0 0 1 0 0,-1 0-1 0 0,1 1 1 0 0,0 0-1 0 0,0 1 1 0 0,0-1-1 0 0,0 1 1 0 0,0 1 0 0 0,-7 2-1 0 0,-14 8-92 0 0,0 0-1 0 0,0 2 0 0 0,-33 24 1 0 0,49-29 39 0 0,0 0 1 0 0,0 0-1 0 0,1 1 0 0 0,1 1 1 0 0,-1 0-1 0 0,2 0 1 0 0,0 1-1 0 0,-12 23 0 0 0,19-34 59 0 0,1 1-1 0 0,-1-1 1 0 0,1 1-1 0 0,0 0 0 0 0,-1-1 1 0 0,2 1-1 0 0,-1 0 1 0 0,0 0-1 0 0,0 0 1 0 0,1 0-1 0 0,-1-1 0 0 0,1 1 1 0 0,0 0-1 0 0,0 0 1 0 0,0 0-1 0 0,1 0 0 0 0,-1 0 1 0 0,0 0-1 0 0,1 0 1 0 0,0 0-1 0 0,0 0 1 0 0,0-1-1 0 0,0 1 0 0 0,0 0 1 0 0,1-1-1 0 0,-1 1 1 0 0,1-1-1 0 0,-1 1 1 0 0,5 3-1 0 0,-4-3-24 0 0,-2-2 30 0 0,1 0 0 0 0,0 1 0 0 0,-1-1 0 0 0,1 1 0 0 0,0-1 0 0 0,0 0 0 0 0,0 0 0 0 0,0 0 0 0 0,0 1 0 0 0,0-1 0 0 0,0 0 0 0 0,1 0 0 0 0,-1 0 0 0 0,0-1 0 0 0,0 1 0 0 0,1 0 0 0 0,-1 0 0 0 0,1-1 0 0 0,-1 1 0 0 0,0-1 0 0 0,1 1 0 0 0,1 0 0 0 0,34 7-45 0 0,-30-8 43 0 0,19 0 4 0 0,-19 0 43 0 0,-2-2-41 0 0,39-13-4 0 0,30-15 231 0 0,-71 28-201 0 0,-2 2-15 0 0,0-1-1 0 0,0 1 1 0 0,0-1-1 0 0,1 1 1 0 0,-1 0-1 0 0,0-1 1 0 0,0 1-1 0 0,0 0 1 0 0,0 0-1 0 0,1 0 1 0 0,-1 0-1 0 0,0 0 1 0 0,0 0-1 0 0,0 0 1 0 0,0 0-1 0 0,1 0 1 0 0,-1 0-1 0 0,0 1 1 0 0,0-1-1 0 0,0 1 1 0 0,0-1-1 0 0,0 1 1 0 0,0-1-1 0 0,0 1 1 0 0,0-1-1 0 0,0 1 1 0 0,0 0-1 0 0,0 0 1 0 0,0-1-1 0 0,0 1 1 0 0,0 0-1 0 0,-1 0 0 0 0,1 0 1 0 0,0 0-1 0 0,-1 0 1 0 0,1 0-1 0 0,-1 0 1 0 0,1 0-1 0 0,-1 0 1 0 0,1 0-1 0 0,-1 0 1 0 0,0 1-1 0 0,1-1 1 0 0,-1 0-1 0 0,0 0 1 0 0,0 0-1 0 0,0 0 1 0 0,0 3-1 0 0,-1 34 43 0 0,-2 1 0 0 0,-15 66 0 0 0,14-87-34 0 0,-2 1 0 0 0,0-1-1 0 0,-1-1 1 0 0,0 1 0 0 0,-2-1 0 0 0,0 0-1 0 0,-21 28 1 0 0,20-34-49 0 0,0 0 1 0 0,-1-2-1 0 0,1 1 1 0 0,-2-1-1 0 0,0-1 1 0 0,0 0-1 0 0,0 0 1 0 0,-15 5-1 0 0,3-2-38 0 0,0-1-1 0 0,0-2 0 0 0,-30 7 1 0 0,48-14 45 0 0,-1-2-5 0 0,-13-2 51 0 0,0-1 1 0 0,0-1 0 0 0,-20-8-1 0 0,36 11 69 0 0,1 0 3 0 0,-4-3-138 0 0,6 5 59 0 0,1 0 1 0 0,0 0-1 0 0,0 0 1 0 0,0 0-1 0 0,0 0 0 0 0,-1 0 1 0 0,1 0-1 0 0,0 0 1 0 0,0-1-1 0 0,0 1 0 0 0,0 0 1 0 0,0 0-1 0 0,-1 0 1 0 0,1 0-1 0 0,0-1 0 0 0,0 1 1 0 0,0 0-1 0 0,0 0 1 0 0,0 0-1 0 0,0 0 0 0 0,0-1 1 0 0,0 1-1 0 0,0 0 1 0 0,0 0-1 0 0,0 0 1 0 0,0-1-1 0 0,-1 1 0 0 0,1 0 1 0 0,0 0-1 0 0,1 0 1 0 0,-1-1-1 0 0,0 1 0 0 0,0 0 1 0 0,0 0-1 0 0,0 0 1 0 0,0-1-1 0 0,0 1 0 0 0,0 0 1 0 0,0 0-1 0 0,0 0 1 0 0,0 0-1 0 0,0-1 0 0 0,0 1 1 0 0,1 0-1 0 0,-1 0 1 0 0,0 0-1 0 0,0 0 1 0 0,0 0-1 0 0,0-1 0 0 0,0 1 1 0 0,1 0-1 0 0,-1 0 1 0 0,0 0-1 0 0,0 0 0 0 0,0 0 1 0 0,1 0-1 0 0,-1 0 1 0 0,0 0-1 0 0,0 0 0 0 0,0 0 1 0 0,1-1-1 0 0,-1 1 1 0 0,0 0-1 0 0,0 0 0 0 0,47-9 299 0 0,87-8-1 0 0,-91 13-150 0 0,49-11-1 0 0,-54 8-61 0 0,59-4 1 0 0,26 0-321 0 0,-117 10-58 0 0,0 1-109 0 0,0-2 118 0 0,4-1 91 0 0,1 3-4372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24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98 688 0 0,'0'0'7835'0'0,"7"1"-7381"0"0,10 1-156 0 0,1 0 0 0 0,-1-2-1 0 0,0 0 1 0 0,1 0-1 0 0,26-6 1 0 0,45-2 231 0 0,-71 8-424 0 0,128-9 911 0 0,-121 10-854 0 0,-20 1-133 0 0,0-1 125 0 0,2-3-85 0 0,80-11 203 0 0,-82 12-181 0 0,-1-1-67 0 0,5-4 5 0 0,-9 6-31 0 0,0 0-1 0 0,1 0 1 0 0,-1-1 0 0 0,0 1 0 0 0,0 0-1 0 0,0 0 1 0 0,0 0 0 0 0,0-1 0 0 0,0 1-1 0 0,0 0 1 0 0,0 0 0 0 0,0 0-1 0 0,0-1 1 0 0,0 1 0 0 0,0 0 0 0 0,0 0-1 0 0,0 0 1 0 0,0-1 0 0 0,0 1 0 0 0,-1 0-1 0 0,1 0 1 0 0,0 0 0 0 0,0 0 0 0 0,0-1-1 0 0,0 1 1 0 0,0 0 0 0 0,0 0-1 0 0,0 0 1 0 0,-1 0 0 0 0,1-1 0 0 0,0 1-1 0 0,0 0 1 0 0,0 0 0 0 0,0 0 0 0 0,-1 0-1 0 0,1 0 1 0 0,0 0 0 0 0,0 0 0 0 0,0 0-1 0 0,0-1 1 0 0,-1 1 0 0 0,1 0-1 0 0,0 0 1 0 0,0 0 0 0 0,0 0 0 0 0,-1 0-1 0 0,1 0 1 0 0,0 0 0 0 0,0 0 0 0 0,0 0-1 0 0,-1 0 1 0 0,1 0 0 0 0,0 1 0 0 0,-19-8-20 0 0,-3-1-34 0 0,1 1 0 0 0,-2 2 0 0 0,-38-7 0 0 0,-50 2-103 0 0,93 9 150 0 0,4-1-35 0 0,0 1 0 0 0,0 1 0 0 0,-27 2 0 0 0,36 0 39 0 0,0 0 0 0 0,1 0 0 0 0,-1 0-1 0 0,1 1 1 0 0,-1 0 0 0 0,1 0 0 0 0,0 0 0 0 0,0 0 0 0 0,0 1-1 0 0,1-1 1 0 0,-1 1 0 0 0,1 0 0 0 0,0 0 0 0 0,0 0-1 0 0,0 1 1 0 0,1-1 0 0 0,-1 1 0 0 0,1-1 0 0 0,0 1 0 0 0,-3 10-1 0 0,0 0 12 0 0,0 1 0 0 0,2 0-1 0 0,-1 0 1 0 0,2 0 0 0 0,-1 28-1 0 0,2-36-1 0 0,0 1-1 0 0,0-1 1 0 0,-1 0-1 0 0,0-1 1 0 0,-3 11-1 0 0,-8 32 32 0 0,-32 222 146 0 0,34-202-103 0 0,-25 82 0 0 0,14-62-20 0 0,-11 93 144 0 0,30-157-156 0 0,1 0 0 0 0,2 0 1 0 0,1 0-1 0 0,6 45 0 0 0,-1-41 86 0 0,2 59-1 0 0,-8-87-86 0 0,3 26 247 0 0,1-24-179 0 0,-1 1 1 0 0,1-1-1 0 0,0 0 1 0 0,0 0-1 0 0,0 0 1 0 0,1 0 0 0 0,7 4-1 0 0,-9-7 304 0 0,4 0-249 0 0,19 1 14 0 0,-19-2 205 0 0,2-2-215 0 0,125-34 579 0 0,108-24 262 0 0,-208 53-928 0 0,1 3 0 0 0,0 0 0 0 0,0 3 0 0 0,0 0 0 0 0,37 6 0 0 0,-20-1 46 0 0,101-7-1 0 0,-107 1-83 0 0,-19 5-12 0 0,-22-1-30 0 0,0-1-11 0 0,21-1-161 0 0,-21 0-44 0 0,-16-4-5202 0 0,-36-11 2979 0 0,36 11-1564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09:52:25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82 124,'0'0'10429,"15"-2"-10052,262-39 1816,-199 31-1865,43-8 129,-72 12-224,-44 5-127,3 1-11,24-3-25,-25 2 81,-1 2-90,14 1-19,-15-2 153,-5 4-186,-2 12 1,0 0 1,-2 0-1,0 0 1,-1 0-1,-11 24 1,-7 24 10,-6 21 1,16-51-14,-14 58 1,20-60 7,-2-1 0,-19 45 1,19-54-18,0 0 1,2 1-1,0 0 1,-6 48-1,7-28 26,-1 1 0,-2-1 0,-3 0 0,-24 61 0,-1 30 147,29-108-126,1 1 1,1 0-1,2 0 0,1 0 1,-1 31-1,-2 23 257,5-77-107,1-4-97,0 1-1,0 0 0,0-1 0,0 1 0,-1-1 0,1 1 1,0 0-1,0-1 0,-1 1 0,1-1 0,-1 1 0,1-1 1,0 1-1,-1-1 0,1 0 0,-1 1 0,1-1 0,-1 1 0,1-1 1,-1 0-1,1 1 0,-1-1 0,0 0 0,1 0 0,-1 0 1,1 1-1,-1-1 0,0 0 0,0 0 0,-24-7 399,17 3-513,0-1 0,0 0 0,1-1 1,-12-11-1,14 13 36,-1 0 1,1 0 0,0 0 0,-1 1-1,0-1 1,0 1 0,-12-3-1,-18-11 51,18 9-165,1 1-1,-1 1 1,0 0 0,0 2 0,-1 0 0,-33-3 0,-2 0-774,-39-7-2480,82 11-799,4-3 2228,5 4 649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37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1 560 0 0,'0'0'3369'0'0,"-2"10"-3046"0"0,-5 28-20 0 0,3 1 0 0 0,1-1 0 0 0,2 43 1 0 0,1 228 584 0 0,-2-179-590 0 0,-12 292 561 0 0,1 174 71 0 0,12-129-359 0 0,-3-108-180 0 0,8-205-223 0 0,-3 142 216 0 0,-16-122-142 0 0,5-75 32 0 0,4 188 0 0 0,6-65 91 0 0,-3-68-113 0 0,-5 66 109 0 0,1-32-99 0 0,14-47-393 0 0,-1-154-292 0 0,2-1 234 0 0,-4 8 55 0 0,0-1 0 0 0,0-1 1 0 0,-1 1-1 0 0,0 0 0 0 0,0-1 0 0 0,-1 0 0 0 0,0 1 0 0 0,0-1 0 0 0,1-16 0 0 0,10-97-4753 0 0,-11 54 2068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3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0 270 436 0 0,'0'0'2466'0'0,"14"0"-2088"0"0,102-2 734 0 0,531-13 1541 0 0,-257 9-2041 0 0,28 8-122 0 0,120-3 41 0 0,-35-12-139 0 0,578-27 371 0 0,-776 22-580 0 0,533-43 227 0 0,9-12-76 0 0,13 34 24 0 0,-663 36-278 0 0,1858 25 1150 0 0,-995-12-561 0 0,-424-2-350 0 0,54-2-28 0 0,-621-10-256 0 0,212 1 118 0 0,-230 5-136 0 0,189-1 64 0 0,74-2 9 0 0,-291 1-82 0 0,95 3 12 0 0,-59-4-2 0 0,543 10 102 0 0,-418-3-98 0 0,-44-4-18 0 0,-27 2 13 0 0,19 6-36 0 0,-35-6 55 0 0,-91 8-44 0 0,16 37 0 0 0,-21-48 7 0 0,0 1 1 0 0,-1-1-1 0 0,1 1 0 0 0,-1-1 1 0 0,1 1-1 0 0,-1-1 1 0 0,1 1-1 0 0,-1 0 1 0 0,0-1-1 0 0,0 1 1 0 0,0 0-1 0 0,0-1 1 0 0,0 1-1 0 0,0 0 0 0 0,0-1 1 0 0,-1 3-1 0 0,-12 116 11 0 0,-46 273 16 0 0,33-298-8 0 0,-15 74 14 0 0,16-32 32 0 0,-51 163 0 0 0,-98 297 189 0 0,53-174-1 0 0,-22 204 341 0 0,51 14 31 0 0,50-329-369 0 0,11-91 17 0 0,-4 310-1 0 0,36-408-225 0 0,5 272 170 0 0,32-3-28 0 0,-13-274-120 0 0,-11-61 18 0 0,9 92-1 0 0,-21-118-69 0 0,-2-10 1 0 0,2 1 0 0 0,0-1 0 0 0,2 0 0 0 0,0 0 0 0 0,12 34 0 0 0,6 12 4 0 0,-16-51-15 0 0,-2-3-40 0 0,13 36-71 0 0,-12-37-85 0 0,-36-14-6778 0 0,-90-4 2974 0 0,90 4 306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40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64 0 0,'2'6'492'0'0,"2"15"-166"0"0,-1 2 0 0 0,-1-1-1 0 0,-1 0 1 0 0,-2 36 0 0 0,0-10 1 0 0,0 7 132 0 0,-12 71 0 0 0,3-50-76 0 0,-18 117 335 0 0,11-92-158 0 0,-8 179 0 0 0,-32 855 1290 0 0,-2-93-514 0 0,58-926-1187 0 0,16 689 984 0 0,-8-635-890 0 0,6 66 81 0 0,-5-169-240 0 0,50 293 430 0 0,-25-162-230 0 0,-20-112-165 0 0,0 5 16 0 0,18 76 159 0 0,-24-130-177 0 0,-1 0-1 0 0,-1 0 1 0 0,-1 70-1 0 0,-19 113 296 0 0,5-106-192 0 0,-11 101 202 0 0,2-22-76 0 0,1 33 282 0 0,20-198-277 0 0,-1 1 172 0 0,-2-25 517 0 0,7-4-890 0 0,20 0-16 0 0,-19 0 105 0 0,8-5-120 0 0,281-69 497 0 0,-63 24-237 0 0,2 10 0 0 0,2 11 0 0 0,355 1 0 0 0,-141 19 81 0 0,-146-1-222 0 0,-71 6-84 0 0,666 7 305 0 0,389 42-79 0 0,-769-39-277 0 0,-270-6-70 0 0,1327-44 65 0 0,-758-12-78 0 0,-351 22 3 0 0,-108 6-14 0 0,20 9 0 0 0,254-20-3 0 0,40 4-64 0 0,-328 22 34 0 0,-194 7 3 0 0,-16 5 1 0 0,-68 1 11 0 0,173 3-16 0 0,-81-1 22 0 0,-63-1 0 0 0,-73-1 19 0 0,5 0 8 0 0,134-3 7 0 0,-86 1-24 0 0,-58 1 8 0 0,6 0-2 0 0,75-2 7 0 0,-75 2-4 0 0,-5 2-2 0 0,59 2 0 0 0,-59-2 10 0 0,4 1-2 0 0,73 3-6 0 0,-73-3 32 0 0,-1-3-26 0 0,66 0-6 0 0,-67 0 2 0 0,3 4-16 0 0,123 13 14 0 0,-124-12-17 0 0,-10-1 3 0 0,-1 0 1 0 0,1-2-1 0 0,26 1 0 0 0,127-1 1 0 0,-88-2-71 0 0,-59 1-69 0 0,-69-25-13440 0 0,-191-100 9243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09:52:52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6 396,'0'0'2355,"-1"-5"-92,-7 13-1227,-18 31-353,-30 54-291,23-44-123,-2-1 1,-44 47-1,20-26-55,43-51-137,-2 0 0,-27 20 0,-11 12 74,50-44-71,7-3-181,7-5-574,14-10 554,0-1 1,-1 0-1,-1-2 1,22-19 0,81-85-459,-16-17 162,-76 95 1301,-25 62-842,22 95 275,-25-106-293,0 0-1,0 0 1,1-1 0,0 0-1,1 0 1,0 0 0,0 0 0,1-1-1,9 11 1,1 3 17,-8-15-180,0 1 0,0-1 1,1 0-1,17 11 0,-8-6-414,-14-9 13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09:52:5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0 165 196,'0'0'5144,"21"-2"-4813,118-7 283,362-42 1292,-459 43-1673,78-24-1,-116 31-223,-10 1-950,0 0 889,0-1 0,1 0 0,-1 0 0,-11-3 0,-41-7-229,38 9 121,0-1 0,0-1 0,1-1 0,-38-14 0,30 10 149,23 7 30,-2 4 32,-16 7 48,21-9-96,1 0 0,0 0 1,0 0-1,-1 0 0,1 1 1,0-1-1,-1 0 0,1 0 1,0 0-1,0 0 0,-1 0 1,1 0-1,0 1 0,0-1 1,-1 0-1,1 0 0,0 0 1,0 1-1,0-1 0,-1 0 1,1 0-1,0 1 0,0-1 1,0 0-1,0 0 0,0 1 1,0-1-1,0 0 0,-1 1 1,1-1-1,0 0 0,0 0 1,0 1-1,0-1 0,0 0 1,0 1-1,-7 55 239,1-19-77,1 1 1,2 39 0,-5 82 220,7-132-309,-1 0 0,-2 0-1,-6 26 1,0-1 45,2-26-88,6-22-104,-1 5 166,2-7-795,3-9-3542,21-55 2363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53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165 218 156 0 0,'-9'1'310'0'0,"1"1"0"0"0,-1 1 0 0 0,1-1 0 0 0,-1 2-1 0 0,1-1 1 0 0,0 1 0 0 0,0 0 0 0 0,1 1 0 0 0,-1-1 0 0 0,1 2 0 0 0,0-1 0 0 0,0 1 0 0 0,-8 10-1 0 0,9-8-172 0 0,0 1 0 0 0,1 1 0 0 0,0-1 0 0 0,0 1-1 0 0,1 0 1 0 0,1 0 0 0 0,0 0 0 0 0,0 0-1 0 0,1 1 1 0 0,0-1 0 0 0,1 1 0 0 0,0 0 0 0 0,1-1-1 0 0,0 1 1 0 0,0 0 0 0 0,2-1 0 0 0,-1 1-1 0 0,1-1 1 0 0,4 13 0 0 0,-4-20-106 0 0,0 0-1 0 0,1 1 1 0 0,-1-1 0 0 0,1 0-1 0 0,0-1 1 0 0,0 1 0 0 0,0 0 0 0 0,0-1-1 0 0,1 0 1 0 0,-1 1 0 0 0,0-1-1 0 0,1-1 1 0 0,0 1 0 0 0,5 2-1 0 0,56 16 295 0 0,-56-17-287 0 0,-2-1-9 0 0,1-1 0 0 0,-1 0 0 0 0,1 0 0 0 0,-1 0 0 0 0,1-1 0 0 0,-1 0 0 0 0,1-1 0 0 0,-1 1-1 0 0,1-1 1 0 0,-1-1 0 0 0,11-3 0 0 0,-10 3-7 0 0,0 0 0 0 0,-1-1 0 0 0,0 0 0 0 0,0 0 0 0 0,0-1 1 0 0,0 1-1 0 0,0-2 0 0 0,-1 1 0 0 0,1-1 0 0 0,-1 0 0 0 0,-1 0 0 0 0,11-12 0 0 0,-13 13-15 0 0,0 0 0 0 0,0 0 0 0 0,-1 0 0 0 0,0-1 0 0 0,0 1 0 0 0,0-1 0 0 0,0 1 0 0 0,-1-1 0 0 0,0 0 0 0 0,0 1 0 0 0,0-1 0 0 0,0 0 0 0 0,-1 0 0 0 0,1 0 0 0 0,-2 1 0 0 0,1-1 0 0 0,0 0 0 0 0,-1 0 0 0 0,0 0 0 0 0,0 1 0 0 0,-3-10 0 0 0,-4-7 16 0 0,0-1-1 0 0,-19-32 0 0 0,23 48-16 0 0,0 0 0 0 0,0 0 0 0 0,-1 0 0 0 0,0 1 0 0 0,0-1 1 0 0,0 1-1 0 0,-1 0 0 0 0,1 1 0 0 0,-1-1 0 0 0,0 1 0 0 0,-11-5 0 0 0,6 6 9 0 0,-35-5 4 0 0,27 9-9 0 0,10 1-2 0 0,3 1-7 0 0,-1-1 0 0 0,1 1 1 0 0,0 0-1 0 0,-1 1 0 0 0,1-1 0 0 0,1 1 1 0 0,-1 0-1 0 0,1 1 0 0 0,-1-1 0 0 0,-5 8 1 0 0,-48 60-17 0 0,56-69 13 0 0,1 1-11 0 0,1 0 1 0 0,0 0-1 0 0,0 1 0 0 0,0-1 0 0 0,1 0 0 0 0,0 0 0 0 0,-1 0 1 0 0,1 0-1 0 0,1 6 0 0 0,-1-2-73 0 0,0-4-77 0 0,0-4 154 0 0,1 0-1 0 0,-1 0 0 0 0,1 0 0 0 0,-1 0 0 0 0,0 0 0 0 0,1 1 1 0 0,-1-1-1 0 0,1 0 0 0 0,-1 0 0 0 0,0 1 0 0 0,1-1 1 0 0,-1 0-1 0 0,0 0 0 0 0,0 1 0 0 0,1-1 0 0 0,-1 0 0 0 0,0 1 1 0 0,0-1-1 0 0,1 1 0 0 0,-1-1 0 0 0,0 0 0 0 0,0 1 0 0 0,0-1 1 0 0,0 0-1 0 0,1 1 0 0 0,-1-1 0 0 0,0 1 0 0 0,0-1 0 0 0,0 1 1 0 0,0 0-12 0 0,0 0 0 0 0,1 0 0 0 0,-1 1 0 0 0,0-1 0 0 0,1 0 0 0 0,-1 0 0 0 0,1 0 0 0 0,0 0 0 0 0,-1 0 0 0 0,1-1 0 0 0,0 1 0 0 0,-1 0 0 0 0,1 0 0 0 0,0 0 0 0 0,0 0 1 0 0,0-1-1 0 0,0 1 0 0 0,1 0 0 0 0,13 5-258 0 0,0-2 0 0 0,0 0 1 0 0,1 0-1 0 0,0-1 0 0 0,-1-1 0 0 0,21 0 1 0 0,-12 0-118 0 0,-18-2 139 0 0,1-2-8 0 0,80-14-667 0 0,-82 14 878 0 0,14-11 310 0 0,-17 10-49 0 0,-1 0-1 0 0,1 0 1 0 0,0 0 0 0 0,0 0 0 0 0,0 0 0 0 0,0 1 0 0 0,1-1 0 0 0,-1 0-1 0 0,1 1 1 0 0,4-3 0 0 0,1 1-140 0 0,0 1 0 0 0,0 1 0 0 0,0-1-1 0 0,16-1 1 0 0,71-18 103 0 0,-2-5 0 0 0,177-74 0 0 0,-263 98-265 0 0,-1-1-1 0 0,0 1 1 0 0,0-1 0 0 0,0-1 0 0 0,0 1 0 0 0,-1-1-1 0 0,0 0 1 0 0,0 0 0 0 0,0-1 0 0 0,-1 1 0 0 0,0-1 0 0 0,5-8-1 0 0,-2 4-121 0 0,-5 7 68 0 0,-1-3 82 0 0,0 1-1 0 0,0-1 1 0 0,-1 0-1 0 0,0 0 1 0 0,0 1-1 0 0,0-1 1 0 0,-1-6-1 0 0,-3 2 84 0 0,0-1-1 0 0,1 1 1 0 0,1-1-1 0 0,-2-14 0 0 0,4 21 100 0 0,-1 1 87 0 0,-1-6-325 0 0,2 9 144 0 0,0 0 0 0 0,0 0-1 0 0,0 0 1 0 0,0 0 0 0 0,0 1 0 0 0,0-1 0 0 0,0 0-1 0 0,0 0 1 0 0,0 0 0 0 0,0 0 0 0 0,0 0-1 0 0,0 0 1 0 0,0 0 0 0 0,0 0 0 0 0,-1 1 0 0 0,1-1-1 0 0,0 0 1 0 0,0 0 0 0 0,0 0 0 0 0,0 0-1 0 0,0 0 1 0 0,0 0 0 0 0,0 0 0 0 0,0 0 0 0 0,0 0-1 0 0,0 0 1 0 0,0 1 0 0 0,0-1 0 0 0,-1 0-1 0 0,1 0 1 0 0,0 0 0 0 0,0 0 0 0 0,0 0 0 0 0,0 0-1 0 0,0 0 1 0 0,0 0 0 0 0,0 0 0 0 0,0 0-1 0 0,-1 0 1 0 0,1 0 0 0 0,0 0 0 0 0,0 0 0 0 0,0 0-1 0 0,0 0 1 0 0,0 0 0 0 0,0 0 0 0 0,0 0-1 0 0,0 0 1 0 0,-1 0 0 0 0,1 0 0 0 0,0 0 0 0 0,0 0-1 0 0,0 0 1 0 0,0-1 0 0 0,0 1 0 0 0,0 0-1 0 0,0 0 1 0 0,0 0 0 0 0,0 0 0 0 0,0 0 0 0 0,-1 0-1 0 0,1 0 1 0 0,0 0 0 0 0,0 0 0 0 0,-25 74 292 0 0,2 1 0 0 0,4 1 0 0 0,-13 114 0 0 0,0-31 99 0 0,21-113-301 0 0,0-9-12 0 0,-2-1 0 0 0,-26 54 0 0 0,28-71-69 0 0,10-18-356 0 0,0 1 1 0 0,-1-1-1 0 0,1 0 1 0 0,0 1-1 0 0,-1-1 1 0 0,1 0-1 0 0,-1 0 0 0 0,1 0 1 0 0,-1 0-1 0 0,0 0 1 0 0,1 0-1 0 0,-1 0 1 0 0,0-1-1 0 0,0 1 1 0 0,0-1-1 0 0,1 1 1 0 0,-5-1-1 0 0,2 1-1479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54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82 484 0 0,'0'0'613'0'0,"-4"4"-51"0"0,-2 4-322 0 0,-1 0 0 0 0,1 0 1 0 0,1 1-1 0 0,0 0 0 0 0,0 0 0 0 0,0 0 1 0 0,1 1-1 0 0,1-1 0 0 0,-5 21 0 0 0,2-3 157 0 0,1 0 0 0 0,-1 45 0 0 0,14 24 416 0 0,-8-92-799 0 0,0 0-1 0 0,1 0 1 0 0,-1 0-1 0 0,1 1 1 0 0,0-1-1 0 0,0 0 1 0 0,1 0-1 0 0,-1 0 1 0 0,1 0 0 0 0,0 0-1 0 0,0-1 1 0 0,0 1-1 0 0,0-1 1 0 0,1 1-1 0 0,0-1 1 0 0,4 5-1 0 0,-5-5-133 0 0,22 2-246 0 0,4-3-38 0 0,-21-2 307 0 0,-6-1 65 0 0,1 1-1 0 0,0 0 0 0 0,0 0 1 0 0,-1-1-1 0 0,1 1 0 0 0,0-1 1 0 0,-1 1-1 0 0,1-1 0 0 0,0 0 1 0 0,-1 0-1 0 0,1 0 0 0 0,-1 0 0 0 0,1 0 1 0 0,-1 0-1 0 0,0 0 0 0 0,1 0 1 0 0,-1 0-1 0 0,0-1 0 0 0,1 0 1 0 0,3-3-119 0 0,35-26-2079 0 0,-12 7 948 0 0</inkml:trace>
  <inkml:trace contextRef="#ctx0" brushRef="#br0" timeOffset="1">435 25 484 0 0,'18'-22'1852'0'0,"-18"22"-1828"0"0,0 0-1 0 0,0 0 1 0 0,0 0-1 0 0,0 0 1 0 0,0-1-1 0 0,0 1 1 0 0,0 0-1 0 0,0 0 1 0 0,0 0-1 0 0,0 0 1 0 0,0 0 0 0 0,0 0-1 0 0,1 0 1 0 0,-1 0-1 0 0,0-1 1 0 0,0 1-1 0 0,0 0 1 0 0,0 0-1 0 0,0 0 1 0 0,0 0-1 0 0,0 0 1 0 0,0 0-1 0 0,1 0 1 0 0,-1 0-1 0 0,0 0 1 0 0,0 0-1 0 0,0 0 1 0 0,0 0-1 0 0,0 0 1 0 0,0 0-1 0 0,1 0 1 0 0,-1 0-1 0 0,0 0 1 0 0,0 0-1 0 0,0 0 1 0 0,0 0-1 0 0,0 0 1 0 0,0 0-1 0 0,1 0 1 0 0,-1 0-1 0 0,0 0 1 0 0,0 0-1 0 0,0 0 1 0 0,0 0-1 0 0,0 0 1 0 0,0 0-1 0 0,0 0 1 0 0,1 1-1 0 0,-1-1 1 0 0,0 0-1 0 0,0 0 1 0 0,0 0-1 0 0,0 0 1 0 0,0 0-1 0 0,0 0 1 0 0,0 0-1 0 0,0 0 1 0 0,0 1-1 0 0,0-1 1 0 0,0 0-1 0 0,0 0 1 0 0,0 0-1 0 0,0 0 1 0 0,0 0-1 0 0,0 1 1 0 0,-8 34 1590 0 0,2-16-1868 0 0,-48 144 1441 0 0,31-102-785 0 0,14-39-212 0 0,-2-1 0 0 0,-16 28-1 0 0,17-31-320 0 0,9-16-42 0 0,0-1 74 0 0,1 1 0 0 0,-1-1 1 0 0,1 0-1 0 0,-1 0 0 0 0,0 0 0 0 0,0 0 1 0 0,1 0-1 0 0,-1 0 0 0 0,0 0 0 0 0,0 0 1 0 0,0 0-1 0 0,0 0 0 0 0,0-1 0 0 0,0 1 0 0 0,0 0 1 0 0,0-1-1 0 0,0 1 0 0 0,-1-1 0 0 0,1 1 1 0 0,0-1-1 0 0,0 1 0 0 0,0-1 0 0 0,-1 0 1 0 0,1 1-1 0 0,0-1 0 0 0,0 0 0 0 0,-1 0 0 0 0,1 0 1 0 0,0 0-1 0 0,-1 0 0 0 0,-1-1 0 0 0,2 1 153 0 0,-3 0-1567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4:30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0 236 0 0,'0'0'457'0'0,"-4"2"-21"0"0,-58 22 1814 0 0,59-22-2040 0 0,-15 9 739 0 0,18-10-1167 0 0,-12 21 1492 0 0,6-17-4796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5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63 624 0 0,'-29'-21'1193'0'0,"26"19"-903"0"0,-2 0-43 0 0,-25-12 878 0 0,13 4 712 0 0,17 10-1810 0 0,0 0 0 0 0,0 0-1 0 0,0 0 1 0 0,0 0 0 0 0,1 0-1 0 0,-1 0 1 0 0,0 0 0 0 0,0 0-1 0 0,0 0 1 0 0,0-1 0 0 0,0 1 0 0 0,0 0-1 0 0,0 0 1 0 0,0 0 0 0 0,0 0-1 0 0,1 0 1 0 0,-1 0 0 0 0,0 0-1 0 0,0 0 1 0 0,0 0 0 0 0,0 0 0 0 0,0-1-1 0 0,0 1 1 0 0,0 0 0 0 0,0 0-1 0 0,0 0 1 0 0,0 0 0 0 0,0 0-1 0 0,0 0 1 0 0,0 0 0 0 0,0-1-1 0 0,0 1 1 0 0,0 0 0 0 0,0 0 0 0 0,0 0-1 0 0,0 0 1 0 0,0 0 0 0 0,0 0-1 0 0,0 0 1 0 0,0-1 0 0 0,0 1-1 0 0,0 0 1 0 0,0 0 0 0 0,0 0 0 0 0,0 0-1 0 0,-1 0 1 0 0,1 0 0 0 0,0 0-1 0 0,0 0 1 0 0,0 0 0 0 0,0-1-1 0 0,0 1 1 0 0,0 0 0 0 0,0 0-1 0 0,0 0 1 0 0,0 0 0 0 0,-1 0 0 0 0,1 0-1 0 0,0 0 1 0 0,0 0 0 0 0,12-1 5 0 0,42-4 257 0 0,0 3 1 0 0,69 5-1 0 0,-74 5-220 0 0,-46-7-81 0 0,2-1-175 0 0,15 2 21 0 0,-15-1-63 0 0,-11 7-1244 0 0,-6 8 1306 0 0,0-2 0 0 0,-2 1-1 0 0,0-2 1 0 0,0 1-1 0 0,-1-2 1 0 0,-1 0 0 0 0,-26 15-1 0 0,-3-6-80 0 0,19-8 91 0 0,-51 18 0 0 0,64-27 297 0 0,-1-1 0 0 0,0 1 0 0 0,-21 0 0 0 0,30-3 2174 0 0,21-5-2131 0 0,301-76 943 0 0,-286 70-1424 0 0,0-1-1 0 0,-1-1 1 0 0,46-25 0 0 0,-74 36 132 0 0,0 0-1 0 0,-1 0 1 0 0,1-1-1 0 0,-1 1 1 0 0,0 0 0 0 0,1 0-1 0 0,-1-1 1 0 0,0 1 0 0 0,0-1-1 0 0,0 1 1 0 0,0-1-1 0 0,0 1 1 0 0,0-1 0 0 0,0 0-1 0 0,0 1 1 0 0,0-4 0 0 0,1-1-424 0 0,8-15-1388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55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24 280 0 0,'0'0'4395'0'0,"-9"6"-3954"0"0,-28 15-28 0 0,37-21-397 0 0,-1 0 0 0 0,1 0 1 0 0,-1 1-1 0 0,0-1 0 0 0,1 0 0 0 0,-1 0 0 0 0,1 1 0 0 0,-1-1 0 0 0,1 0 1 0 0,-1 1-1 0 0,1-1 0 0 0,-1 1 0 0 0,1-1 0 0 0,0 1 0 0 0,-1-1 0 0 0,1 1 1 0 0,0-1-1 0 0,-1 1 0 0 0,1-1 0 0 0,0 1 0 0 0,-1-1 0 0 0,1 1 0 0 0,0 0 1 0 0,-10 32 453 0 0,2 0 0 0 0,-4 39 0 0 0,11-56-346 0 0,-3 35 481 0 0,-19 94-1 0 0,18-104-266 0 0,5-37-82 0 0,-1-15-245 0 0,-1-25-27 0 0,2 0 1 0 0,7-60-1 0 0,11-56 30 0 0,-17 123-35 0 0,2-3 6 0 0,2 24 14 0 0,5-4-9 0 0,-8 9 9 0 0,0 0 1 0 0,0 0-1 0 0,0 0 0 0 0,0 0 1 0 0,0 1-1 0 0,1-1 0 0 0,-1 1 1 0 0,1 0-1 0 0,0 0 1 0 0,0 0-1 0 0,-1 0 0 0 0,2 0 1 0 0,-1 0-1 0 0,0 1 0 0 0,0-1 1 0 0,0 1-1 0 0,1 0 0 0 0,4-1 1 0 0,6 1 4 0 0,1 0 0 0 0,-1 1 0 0 0,1 0 0 0 0,-1 1 0 0 0,0 1 0 0 0,1 0 0 0 0,-1 1 0 0 0,0 1 0 0 0,0 0 0 0 0,-1 1 0 0 0,1 0 0 0 0,16 10 0 0 0,-23-11 3 0 0,1 0-1 0 0,-1 1 1 0 0,0 0 0 0 0,-1 0 0 0 0,1 0-1 0 0,-1 1 1 0 0,0 0 0 0 0,-1 1 0 0 0,1-1-1 0 0,-1 1 1 0 0,-1 0 0 0 0,1 0 0 0 0,-1 1-1 0 0,0-1 1 0 0,-1 1 0 0 0,0 0 0 0 0,0 0-1 0 0,-1 0 1 0 0,0 0 0 0 0,0 1 0 0 0,0-1-1 0 0,-2 0 1 0 0,1 11 0 0 0,-2-12-2 0 0,0 0 0 0 0,0 0 0 0 0,-1 0 0 0 0,0 0 0 0 0,-1 0 0 0 0,0 0 0 0 0,0-1 0 0 0,0 1 0 0 0,-1-1 0 0 0,0 0 0 0 0,0 0 0 0 0,0 0 0 0 0,-1-1 0 0 0,0 1 0 0 0,-8 6 0 0 0,-14 13 5 0 0,-53 36 0 0 0,63-49-15 0 0,0 1-3 0 0,3-2-8 0 0,-1-1 0 0 0,0 0 0 0 0,0-1 1 0 0,-24 11-1 0 0,-63 10-847 0 0,99-28 749 0 0,-2-1 13 0 0,-16 3 15 0 0,16-3 22 0 0,-10-1-153 0 0,10 1 240 0 0,11-1 115 0 0,53 5-45 0 0,-53-5-74 0 0,0 1-1 0 0,-1-1 1 0 0,1 0-1 0 0,0-1 0 0 0,-1 1 1 0 0,1-1-1 0 0,0 0 1 0 0,-1-1-1 0 0,11-3 1 0 0,8-3 41 0 0,13 1-360 0 0,0-2 1 0 0,-1-2-1 0 0,0-1 1 0 0,59-29-1 0 0,-94 41 167 0 0,0-1 0 0 0,0 1-1 0 0,0-1 1 0 0,-1 0-1 0 0,1 1 1 0 0,0-1 0 0 0,0 0-1 0 0,0 0 1 0 0,-1 1 0 0 0,1-1-1 0 0,0 0 1 0 0,-1 0 0 0 0,1 0-1 0 0,-1 0 1 0 0,1 0-1 0 0,-1 0 1 0 0,0 0 0 0 0,1 0-1 0 0,-1 0 1 0 0,1-2 0 0 0,0-1-508 0 0,9-10-1337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55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29 300 0 0,'0'0'1353'0'0,"3"-4"-730"0"0,-2 3-556 0 0,0-1 59 0 0,1 0 1 0 0,-1 0 0 0 0,1 1-1 0 0,-1-1 1 0 0,1 1 0 0 0,0-1-1 0 0,0 1 1 0 0,0-1 0 0 0,0 1-1 0 0,0 0 1 0 0,0 0 0 0 0,0 0-1 0 0,0 0 1 0 0,0 0 0 0 0,0 1-1 0 0,0-1 1 0 0,1 1 0 0 0,-1-1-1 0 0,0 1 1 0 0,1 0-1 0 0,-1 0 1 0 0,0 0 0 0 0,3 0-1 0 0,18-1 108 0 0,78 3 1486 0 0,-17 15-1166 0 0,-79-16-619 0 0,-1 0-53 0 0,-2 0 72 0 0,-1-1 1 0 0,1 1-1 0 0,-1 0 0 0 0,1-1 1 0 0,-1 1-1 0 0,0 0 1 0 0,1 0-1 0 0,-1 0 1 0 0,0 0-1 0 0,0 0 0 0 0,1 0 1 0 0,-1 0-1 0 0,0 0 1 0 0,0 0-1 0 0,0 1 1 0 0,0-1-1 0 0,-1 0 0 0 0,1 1 1 0 0,1 1-1 0 0,-1 0-252 0 0,-1 2-400 0 0,-1 0 551 0 0,1 0-1 0 0,-1-1 0 0 0,1 1 1 0 0,-1 0-1 0 0,0-1 1 0 0,-1 1-1 0 0,1-1 0 0 0,-1 0 1 0 0,0 1-1 0 0,0-1 0 0 0,-1 0 1 0 0,1 0-1 0 0,-1 0 1 0 0,1-1-1 0 0,-1 1 0 0 0,-1 0 1 0 0,1-1-1 0 0,0 0 1 0 0,-1 0-1 0 0,0 0 0 0 0,1 0 1 0 0,-1-1-1 0 0,0 1 0 0 0,-7 2 1 0 0,-5 4-1042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5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100 346 1736 0 0,'-27'18'689'0'0,"-42"21"0"0"0,65-37-394 0 0,4-2-217 0 0,1 1 1 0 0,-1 0-1 0 0,1 0 1 0 0,-1-1-1 0 0,0 1 1 0 0,1-1-1 0 0,-1 1 0 0 0,1 0 1 0 0,0-1-1 0 0,-1 1 1 0 0,1-1-1 0 0,-1 1 1 0 0,1-1-1 0 0,0 0 0 0 0,-1 1 1 0 0,1-1-1 0 0,0 1 1 0 0,0-1-1 0 0,-1 0 1 0 0,1 0-1 0 0,0 0 0 0 0,0 1 1 0 0,0-1-1 0 0,-1 0 1 0 0,1 0-1 0 0,0 0 1 0 0,0 0-1 0 0,-1 0 0 0 0,1 0 1 0 0,0 0-1 0 0,0-1 1 0 0,0 1-1 0 0,-1 0 1 0 0,1 0-1 0 0,1-1 0 0 0,55-12 557 0 0,-44 9-655 0 0,-1-1 0 0 0,1 0 0 0 0,-1-1 0 0 0,0 0 0 0 0,0-1 1 0 0,0-1-1 0 0,14-11 0 0 0,-24 16-6 0 0,1 1 1 0 0,0-1-1 0 0,0 1 1 0 0,0 0-1 0 0,1 0 1 0 0,-1 0-1 0 0,1 1 0 0 0,-1-1 1 0 0,1 1-1 0 0,4-2 1 0 0,28-13-571 0 0,-26 10 403 0 0,-6 4-11 0 0,-1 0 0 0 0,0 0 0 0 0,0 0 0 0 0,0 0-1 0 0,0 0 1 0 0,0 0 0 0 0,0-1 0 0 0,0 0 0 0 0,-1 1 0 0 0,1-1-1 0 0,-1 0 1 0 0,0 0 0 0 0,0-1 0 0 0,0 1 0 0 0,2-5 0 0 0,5-16-1132 0 0</inkml:trace>
  <inkml:trace contextRef="#ctx0" brushRef="#br0" timeOffset="1">338 1 460 0 0,'0'0'4332'0'0,"-4"13"-3991"0"0,-7 49 454 0 0,-4 99 1 0 0,11-112-479 0 0,-6 154 659 0 0,9-181-840 0 0,-2 1-1 0 0,-8 37 1 0 0,1-6-166 0 0,7-37-395 0 0,-2 0-1 0 0,-10 28 1 0 0,14-41 327 0 0,-1-1-84 0 0,1-1-1 0 0,0 0 1 0 0,-1 0-1 0 0,0 0 1 0 0,1 0-1 0 0,-1 0 1 0 0,0 0-1 0 0,0-1 1 0 0,0 1-1 0 0,0 0 1 0 0,0-1-1 0 0,0 0 1 0 0,-1 1 0 0 0,-2 0-1 0 0,3-1 91 0 0,-2 2-1497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5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150 129 20 0 0,'-7'9'635'0'0,"3"-5"-393"0"0,-1 1 1 0 0,1 0 0 0 0,0-1 0 0 0,1 1 0 0 0,-1 1 0 0 0,1-1 0 0 0,0 0 0 0 0,0 1 0 0 0,1 0 0 0 0,-1-1 0 0 0,1 1 0 0 0,1 0 0 0 0,-1 0-1 0 0,1 0 1 0 0,0 0 0 0 0,0 1 0 0 0,1 7 0 0 0,1-10-162 0 0,0-1 0 0 0,0 1 0 0 0,1 0 0 0 0,0-1 0 0 0,0 1 0 0 0,-1-1-1 0 0,2 0 1 0 0,-1 1 0 0 0,0-1 0 0 0,1 0 0 0 0,4 4 0 0 0,33 27 637 0 0,-32-27-591 0 0,-1-2-35 0 0,0 0 1 0 0,0 0-1 0 0,0-1 1 0 0,0 0-1 0 0,1-1 1 0 0,0 1-1 0 0,-1-1 1 0 0,1-1-1 0 0,0 0 1 0 0,1 0-1 0 0,7 1 1 0 0,6-1 157 0 0,-1-1 0 0 0,34-3 0 0 0,-38 1-192 0 0,-2 1 52 0 0,0-2 0 0 0,-1 0-1 0 0,1-1 1 0 0,-1-1-1 0 0,0 0 1 0 0,0-1 0 0 0,14-6-1 0 0,-15 2-29 0 0,1 0-1 0 0,-2-1 1 0 0,0 0 0 0 0,18-19-1 0 0,-27 24-64 0 0,-1 1 0 0 0,1-1 0 0 0,0 0 0 0 0,-1-1 0 0 0,0 1 0 0 0,-1 0-1 0 0,1-1 1 0 0,-1 1 0 0 0,0-1 0 0 0,0 1 0 0 0,-1-1 0 0 0,1 0 0 0 0,-1 1 0 0 0,0-1 0 0 0,-1 1-1 0 0,0-1 1 0 0,-1-6 0 0 0,0-2 2 0 0,-1 0 0 0 0,-1 0 1 0 0,0 0-1 0 0,-1 0 0 0 0,-10-20 0 0 0,12 29-9 0 0,-1 0 0 0 0,0 0-1 0 0,0 1 1 0 0,0-1 0 0 0,0 1 0 0 0,-1-1-1 0 0,0 2 1 0 0,0-1 0 0 0,0 0 0 0 0,0 1 0 0 0,-1 0-1 0 0,1 0 1 0 0,-1 0 0 0 0,1 1 0 0 0,-1 0-1 0 0,0 0 1 0 0,0 1 0 0 0,0-1 0 0 0,0 1 0 0 0,-1 1-1 0 0,-8-1 1 0 0,-7 0 1 0 0,1 2 0 0 0,-1 0 0 0 0,1 1 0 0 0,-37 9 0 0 0,40-6-11 0 0,0 1 0 0 0,1 1 0 0 0,-1 0 0 0 0,1 1 0 0 0,-29 20 0 0 0,11-5-38 0 0,-51 48-1 0 0,77-63-135 0 0,1 0 0 0 0,0 1 1 0 0,0 0-1 0 0,1 1 1 0 0,-10 16-1 0 0,17-25 112 0 0,-1 0 0 0 0,1 1-1 0 0,0-1 1 0 0,-1 1 0 0 0,1-1-1 0 0,0 1 1 0 0,0-1 0 0 0,0 1 0 0 0,0-1-1 0 0,0 1 1 0 0,0-1 0 0 0,0 1-1 0 0,0-1 1 0 0,1 0 0 0 0,-1 1 0 0 0,1 1-1 0 0,0 0-183 0 0,0 3-1263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0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0 172 0 0,'0'0'2329'0'0,"-10"8"-1493"0"0,5-2 2708 0 0,-10 25-3241 0 0,-1-1 1 0 0,-2 0-1 0 0,0-2 0 0 0,-34 39 0 0 0,-105 101 57 0 0,39-44-105 0 0,117-123-344 0 0,-14 17 224 0 0,15-18-175 0 0,0 0 0 0 0,1 0 1 0 0,-1 0-1 0 0,0 0 1 0 0,0 0-1 0 0,0 0 1 0 0,1 0-1 0 0,-1 0 1 0 0,0 0-1 0 0,0 0 1 0 0,0 0-1 0 0,1 0 0 0 0,-1 0 1 0 0,0 0-1 0 0,0 1 1 0 0,0-1-1 0 0,1 0 1 0 0,-1 0-1 0 0,0 0 1 0 0,0 0-1 0 0,0 0 1 0 0,0 0-1 0 0,1 0 0 0 0,-1 1 1 0 0,0-1-1 0 0,0 0 1 0 0,0 0-1 0 0,0 0 1 0 0,0 0-1 0 0,1 1 1 0 0,-1-1-1 0 0,0 0 1 0 0,0 0-1 0 0,0 0 0 0 0,0 0 1 0 0,0 1-1 0 0,0-1 1 0 0,0 0-1 0 0,0 0 1 0 0,0 1-1 0 0,0-1 1 0 0,0 0-1 0 0,0 0 1 0 0,0 0-1 0 0,0 1 0 0 0,0-1 1 0 0,0 0-1 0 0,27-13-113 0 0,-1-1-1 0 0,35-26 0 0 0,-47 30 72 0 0,0-1 1 0 0,0-1-1 0 0,-1 0 0 0 0,0 0 0 0 0,-1-2 1 0 0,17-24-1 0 0,-2 1-37 0 0,-20 29 137 0 0,-1 0 0 0 0,0-1 1 0 0,0 0-1 0 0,5-11 0 0 0,-11 18 25 0 0,3-1 25 0 0,-3 3-45 0 0,0-1 0 0 0,0 1 1 0 0,1-1-1 0 0,-1 1 1 0 0,1-1-1 0 0,-1 1 1 0 0,0 0-1 0 0,1-1 1 0 0,-1 1-1 0 0,1 0 0 0 0,-1 0 1 0 0,1-1-1 0 0,-1 1 1 0 0,0 0-1 0 0,1 0 1 0 0,-1 0-1 0 0,1-1 1 0 0,0 1-1 0 0,-1 0 0 0 0,1 0 1 0 0,-1 0-1 0 0,1 0 1 0 0,-1 0-1 0 0,1 0 1 0 0,-1 0-1 0 0,1 0 1 0 0,-1 0-1 0 0,1 0 0 0 0,-1 1 1 0 0,1-1-1 0 0,0 0 1 0 0,18 15 153 0 0,-15-10-161 0 0,0 0-1 0 0,0 1 0 0 0,-1-1 0 0 0,0 1 0 0 0,0 0 0 0 0,0 0 0 0 0,-1 0 0 0 0,3 8 0 0 0,7 23 88 0 0,31 61 1 0 0,0-17-1620 0 0,-41-77 411 0 0,9 8-2433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0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17 560 0 0,'0'0'4127'0'0,"12"1"-3748"0"0,215 0 1137 0 0,-216-2-1480 0 0,371-17 1539 0 0,-376 18-1490 0 0,-1 1-68 0 0,15 0-16 0 0,-15 0-18 0 0,-18 1-589 0 0,-92 13 285 0 0,7-10 81 0 0,94-5 246 0 0,0 0-1 0 0,0 0 1 0 0,1 0-1 0 0,-1 0 1 0 0,0 1-1 0 0,0-1 1 0 0,1 1-1 0 0,-1 0 1 0 0,1 0-1 0 0,-1 0 1 0 0,1 1 0 0 0,-1-1-1 0 0,1 1 1 0 0,0 0-1 0 0,-1 0 1 0 0,1 0-1 0 0,0 0 1 0 0,0 0-1 0 0,1 1 1 0 0,-1-1-1 0 0,-3 5 1 0 0,-14 25 114 0 0,2 1 1 0 0,1 0-1 0 0,1 2 1 0 0,-17 57-1 0 0,16-50-26 0 0,13-35-79 0 0,1 0 1 0 0,0 1-1 0 0,1-1 1 0 0,0 1-1 0 0,0-1 1 0 0,0 1 0 0 0,0 14-1 0 0,2-17 15 0 0,1 17-560 0 0,9-16-211 0 0,-6-5 718 0 0,0 0-1226 0 0,4-11-848 0 0,34-40 157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0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49 352 0 0,'0'0'3784'0'0,"-7"10"-3392"0"0,-19 29-14 0 0,24-36-237 0 0,0 1 1 0 0,1 0-1 0 0,0 0 1 0 0,0 0-1 0 0,0 0 1 0 0,0 0-1 0 0,0 0 1 0 0,1 0-1 0 0,0 0 1 0 0,0 0-1 0 0,0 0 1 0 0,0 0-1 0 0,0 1 1 0 0,1-1-1 0 0,0 0 1 0 0,0 0-1 0 0,0 0 1 0 0,3 5-1 0 0,1 0 1 0 0,0-1-1 0 0,0 1 1 0 0,-1 0-1 0 0,-1 0 1 0 0,1 0-1 0 0,2 12 1 0 0,11 26 18 0 0,-11-29-84 0 0,4-1-14 0 0,-8-15-25 0 0,-1-1-32 0 0,-1 0-1 0 0,1 0 1 0 0,0 0-1 0 0,-1-1 1 0 0,1 1-1 0 0,0 0 1 0 0,0 0-1 0 0,0-1 1 0 0,0 1-1 0 0,0 0 1 0 0,0-1-1 0 0,0 1 1 0 0,0-1-1 0 0,0 1 1 0 0,0-1-1 0 0,0 0 0 0 0,0 1 1 0 0,0-1-1 0 0,0 0 1 0 0,0 0-1 0 0,2 0 1 0 0,17 3 23 0 0,-14-2-2 0 0,0-4-4 0 0,26-9-7 0 0,-15 4-9 0 0,-5-2 14 0 0,-9 8-19 0 0,0-1 0 0 0,0-1 0 0 0,0 1 0 0 0,0 0 0 0 0,-1-1-1 0 0,1 1 1 0 0,-1-1 0 0 0,0 0 0 0 0,0 0 0 0 0,0 0 0 0 0,0 0 0 0 0,1-6 0 0 0,0-7 1 0 0,-1 0 1 0 0,0 1 0 0 0,-1-2-1 0 0,-1 1 1 0 0,-1 0 0 0 0,0 0-1 0 0,-1 1 1 0 0,-1-1 0 0 0,-8-28-1 0 0,9 41-3 0 0,1-1 0 0 0,-1 0 0 0 0,0 1 0 0 0,0 0 0 0 0,-1-1 1 0 0,1 1-1 0 0,-1 0 0 0 0,0 0 0 0 0,0 0 0 0 0,-1 1 0 0 0,1-1 0 0 0,-1 1 0 0 0,1 0 0 0 0,-1 0 0 0 0,0 0 0 0 0,-5-3 0 0 0,6 5-11 0 0,1 0 9 0 0,0 1 1 0 0,0 0-1 0 0,0 0 1 0 0,0 0-1 0 0,0 0 1 0 0,0 0-1 0 0,0 0 1 0 0,0 0-1 0 0,0 1 1 0 0,0-1-1 0 0,0 1 1 0 0,-3 1-1 0 0,3-1-1 0 0,0-1 4 0 0,0 0 0 0 0,1 1 0 0 0,-1-1 0 0 0,0 1 0 0 0,0-1 0 0 0,0 1 0 0 0,0 0 0 0 0,1 0 0 0 0,-1 0 0 0 0,0 0 0 0 0,1 0 0 0 0,-1 0 0 0 0,1 0 0 0 0,-1 1 0 0 0,1-1 0 0 0,0 0 0 0 0,0 1 0 0 0,-2 1 0 0 0,-1 2 0 0 0,-8 3-76 0 0,1 1 0 0 0,1 0 0 0 0,0 0 0 0 0,0 1 0 0 0,1 0 0 0 0,0 1 0 0 0,-12 19 0 0 0,21-28-25 0 0,-1-1-1 0 0,1 1 1 0 0,-1 0 0 0 0,1 0 0 0 0,0 0 0 0 0,0 0-1 0 0,0 0 1 0 0,0 0 0 0 0,0 0 0 0 0,0 0-1 0 0,1 0 1 0 0,-1 0 0 0 0,1 0 0 0 0,-1 0 0 0 0,1 0-1 0 0,0 0 1 0 0,-1-1 0 0 0,1 1 0 0 0,0 0 0 0 0,0-1-1 0 0,1 1 1 0 0,-1 0 0 0 0,0-1 0 0 0,0 1 0 0 0,1-1-1 0 0,-1 0 1 0 0,1 1 0 0 0,-1-1 0 0 0,1 0-1 0 0,0 0 1 0 0,-1 0 0 0 0,1 0 0 0 0,0 0 0 0 0,2 0-1 0 0,0 1-1777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0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0 333 504 0 0,'0'0'3424'0'0,"0"-1"-3376"0"0,1 0-1 0 0,-1 1 0 0 0,0-1 0 0 0,1 0 1 0 0,-1 0-1 0 0,1 0 0 0 0,-1 0 0 0 0,1 0 1 0 0,-1 1-1 0 0,1-1 0 0 0,0 0 0 0 0,-1 0 1 0 0,1 1-1 0 0,0-1 0 0 0,-1 0 0 0 0,1 1 1 0 0,0-1-1 0 0,0 1 0 0 0,0-1 0 0 0,0 1 1 0 0,0 0-1 0 0,0-1 0 0 0,1 0 0 0 0,27-2 288 0 0,0 0-140 0 0,-1-2 0 0 0,0 0 0 0 0,35-12 0 0 0,-53 13-446 0 0,0-1 1 0 0,0 0-1 0 0,-1 0 1 0 0,0-1 0 0 0,0-1-1 0 0,0 1 1 0 0,0-1-1 0 0,13-15 1 0 0,-19 18 9 0 0,10-17-215 0 0,6-12 210 0 0,18-42-1 0 0,-12 18 1063 0 0,-25 54-451 0 0,0-1-162 0 0,0-11-33 0 0,0 11 918 0 0,-2 19-898 0 0,-24 202 630 0 0,-13 79 76 0 0,37-284-1128 0 0,0 0 0 0 0,-2 0 0 0 0,1 0 0 0 0,-1-1 1 0 0,-6 12-1 0 0,8-21 52 0 0,1 0-1 0 0,0-1 1 0 0,0 1 0 0 0,-1-1 0 0 0,1 0 0 0 0,-1 1-1 0 0,1-1 1 0 0,-1 0 0 0 0,1 0 0 0 0,-1 0 0 0 0,0 0-1 0 0,-2 1 1 0 0,-2 2-383 0 0,-10 5-1117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03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1 460 0 0,'-4'21'646'0'0,"1"1"1"0"0,1-1-1 0 0,2 41 0 0 0,-1-7 227 0 0,1-46-735 0 0,1 0 0 0 0,-1 0 0 0 0,2-1 0 0 0,-1 1 0 0 0,5 13-1 0 0,0 7 44 0 0,-6-28-182 0 0,1 1 0 0 0,-1 0 1 0 0,1 0-1 0 0,0-1 0 0 0,0 1 1 0 0,0 0-1 0 0,0-1 0 0 0,0 1 1 0 0,0-1-1 0 0,0 1 0 0 0,0-1 1 0 0,0 1-1 0 0,1-1 0 0 0,-1 0 0 0 0,1 0 1 0 0,-1 0-1 0 0,1 0 0 0 0,-1 0 1 0 0,1 0-1 0 0,-1 0 0 0 0,3 1 1 0 0,29 7-632 0 0,-30-8-153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0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715 1 236 0 0,'2'3'505'0'0,"1"2"-325"0"0,0 1 0 0 0,0-1 0 0 0,0 1 0 0 0,0 0 1 0 0,-1 0-1 0 0,0 0 0 0 0,0 0 0 0 0,-1 1 0 0 0,0-1 1 0 0,1 10-1 0 0,-4 71 765 0 0,-1-30-575 0 0,-2 39 317 0 0,-24 138-1 0 0,-38 104 279 0 0,43-223-734 0 0,-81 352 551 0 0,-89 495 298 0 0,83-285-556 0 0,-17 117 53 0 0,54 119 45 0 0,75-547-410 0 0,10-121-78 0 0,10 118 54 0 0,33 373 136 0 0,-7 17-123 0 0,-44-496-165 0 0,4 101-107 0 0,-6-339 43 0 0,-1 1 1 0 0,-1 0 0 0 0,-1 0 0 0 0,0 0 0 0 0,-6 20-1 0 0,7-37-123 0 0,13-350-6931 0 0,-1 215 4931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0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0 372 0 0,'0'0'1914'0'0,"0"10"-1512"0"0,-20 128 1330 0 0,18-112-1352 0 0,0-1 0 0 0,3 34-1 0 0,-1-25-83 0 0,0-33-281 0 0,0 1 1 0 0,-1 0-1 0 0,0 0 1 0 0,1 0 0 0 0,-1 0-1 0 0,0-1 1 0 0,0 1 0 0 0,0 0-1 0 0,0-1 1 0 0,0 1 0 0 0,0-1-1 0 0,-1 1 1 0 0,1-1 0 0 0,0 0-1 0 0,-1 0 1 0 0,1 1 0 0 0,-1-1-1 0 0,0 0 1 0 0,-1 1 0 0 0,-30 14 51 0 0,21-13-95 0 0,0-1-1 0 0,0 0 0 0 0,-1-1 1 0 0,-23-1-1 0 0,7 1-44 0 0,16-1 52 0 0,0-1 0 0 0,0-1-1 0 0,0 1 1 0 0,0-2 0 0 0,0 0 0 0 0,-19-8-1 0 0,23 9 7 0 0,6 1-29 0 0,-4-1 27 0 0,1 0 58 0 0,0 1 1 0 0,0 0-1 0 0,0 0 1 0 0,0 0-1 0 0,-1 1 1 0 0,1 0-1 0 0,0 0 1 0 0,0 0 0 0 0,0 1-1 0 0,-10 2 1 0 0,12-1 284 0 0,22-2-270 0 0,24 0 1 0 0,-1-3 0 0 0,1-1-1 0 0,58-14 1 0 0,-80 13-77 0 0,10-3-330 0 0,-1-1 0 0 0,0-2 0 0 0,53-27 0 0 0,-61 17-1522 0 0,-16 14 1058 0 0,10-12-736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04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4 428 0 0,'0'0'691'0'0,"-2"-3"-31"0"0,0 34 2816 0 0,5 149-2070 0 0,-1-130-808 0 0,-7 71-1 0 0,0-9 106 0 0,5-108-787 0 0,6-13-2102 0 0,24-50 1752 0 0,-15 29 101 0 0,29-45 0 0 0,-26 46 203 0 0,-1 0 0 0 0,27-62 0 0 0,-25 49 170 0 0,-18 40-5 0 0,12-29 70 0 0,-13 30-84 0 0,0 0 0 0 0,0 1 0 0 0,0-1-1 0 0,1 1 1 0 0,-1-1 0 0 0,0 0 0 0 0,0 1 0 0 0,0-1 0 0 0,0 1 0 0 0,1-1 0 0 0,-1 1 0 0 0,0-1 0 0 0,1 1 0 0 0,-1-1 0 0 0,0 1 0 0 0,1-1 0 0 0,-1 1 0 0 0,1 0 0 0 0,-1-1 0 0 0,1 1 0 0 0,-1-1-1 0 0,0 1 1 0 0,1 0 0 0 0,0 0 0 0 0,-1-1 0 0 0,1 1 0 0 0,-1 0 0 0 0,1 0 0 0 0,-1-1 0 0 0,1 1 0 0 0,-1 0 0 0 0,1 0 0 0 0,0 0 0 0 0,-1 0 0 0 0,1 0 0 0 0,-1 0 0 0 0,1 0 0 0 0,0 0 0 0 0,-1 0-1 0 0,1 0 1 0 0,-1 0 0 0 0,1 1 0 0 0,-1-1 0 0 0,2 0 0 0 0,20 27 111 0 0,-21-26-124 0 0,0-1 0 0 0,-1 1 1 0 0,1 0-1 0 0,0 0 0 0 0,-1 1 1 0 0,1-1-1 0 0,-1 0 0 0 0,1 0 1 0 0,-1 0-1 0 0,1 0 0 0 0,-1 0 1 0 0,0 1-1 0 0,0-1 0 0 0,0 0 1 0 0,1 0-1 0 0,-1 0 0 0 0,0 1 1 0 0,-1-1-1 0 0,1 0 0 0 0,0 0 1 0 0,0 0-1 0 0,0 1 0 0 0,-1-1 1 0 0,0 2-1 0 0,0 1 26 0 0,0 12 18 0 0,-1-1 0 0 0,-1 1 0 0 0,0-1 1 0 0,-2 1-1 0 0,1-1 0 0 0,-2-1 1 0 0,0 1-1 0 0,0-1 0 0 0,-2 0 0 0 0,1 0 1 0 0,-2-1-1 0 0,0 0 0 0 0,-15 16 1 0 0,12-20-128 0 0,-1-1-1 0 0,0-1 1 0 0,0 0 0 0 0,-1 0 0 0 0,1-1 0 0 0,-2-1 0 0 0,1-1 0 0 0,-24 5 0 0 0,30-7 23 0 0,-75 21-460 0 0,80-22 464 0 0,-2 0-16 0 0,-15 2 72 0 0,15-3 200 0 0,16-6-179 0 0,69-34 86 0 0,2 4 1 0 0,107-33-1 0 0,-158 60-71 0 0,-13 3-93 0 0,0 1 0 0 0,30-17 0 0 0,-44 20-29 0 0,-1-1 8 0 0,-1 0 65 0 0,1 0 1 0 0,-1 0 0 0 0,0 0-1 0 0,0-1 1 0 0,0 1 0 0 0,0-1-1 0 0,-1 0 1 0 0,1 1 0 0 0,-1-1-1 0 0,0 0 1 0 0,0 0 0 0 0,0 0-1 0 0,-1 0 1 0 0,1 0 0 0 0,-1 0 0 0 0,0-5-1 0 0,-1-8 45 0 0,0 5 80 0 0,1 0 0 0 0,0 0 1 0 0,3-21-1 0 0,-2 29 307 0 0,-7 17-338 0 0,-5 14-7 0 0,0 1 1 0 0,2 1-1 0 0,-10 56 0 0 0,7-22 102 0 0,-24 73 0 0 0,29-110-285 0 0,-2-1 0 0 0,0-1 1 0 0,-2 1-1 0 0,-14 23 0 0 0,21-41-49 0 0,0-1 0 0 0,1 0 1 0 0,-2-1-1 0 0,1 1 0 0 0,-1-1 1 0 0,0 0-1 0 0,0 0 1 0 0,0 0-1 0 0,-1-1 0 0 0,1 1 1 0 0,-1-1-1 0 0,0-1 0 0 0,-9 5 1 0 0,13-7-215 0 0,-4-1-17 0 0,-14 1 15 0 0,15-1 47 0 0,-3-3-109 0 0,-43-17 411 0 0,48 15 51 0 0,-13-11 241 0 0,14 14-224 0 0,0 0-1 0 0,1 0 1 0 0,-1 0 0 0 0,0 1-1 0 0,0-1 1 0 0,0 0 0 0 0,0 1-1 0 0,0 0 1 0 0,0-1-1 0 0,0 1 1 0 0,0 0 0 0 0,-1 0-1 0 0,1 0 1 0 0,-1 0 0 0 0,1 1-1 0 0,-4-2 440 0 0,1 7-238 0 0,2-2-182 0 0,0 1-1 0 0,0-1 1 0 0,1 1 0 0 0,-1 0-1 0 0,1 0 1 0 0,0 0 0 0 0,0 0 0 0 0,0 0-1 0 0,1 0 1 0 0,-1 0 0 0 0,1 1-1 0 0,0-1 1 0 0,0 0 0 0 0,0 1 0 0 0,1 7-1 0 0,-1-4-51 0 0,-1-1 82 0 0,2-1 1 0 0,-1 1 0 0 0,1 0 0 0 0,0 0-1 0 0,0-1 1 0 0,1 1 0 0 0,-1 0 0 0 0,2-1-1 0 0,1 8 1 0 0,-1-9-34 0 0,0 0 1 0 0,1 0-1 0 0,0 0 1 0 0,0-1-1 0 0,0 1 1 0 0,0-1-1 0 0,1 0 1 0 0,-1 0-1 0 0,1 0 1 0 0,0 0-1 0 0,0-1 1 0 0,1 1-1 0 0,-1-1 1 0 0,9 4-1 0 0,-12-6-56 0 0,0 0 0 0 0,1-1-1 0 0,-1 1 1 0 0,0 0 0 0 0,1-1 0 0 0,-1 0-1 0 0,1 1 1 0 0,-1-1 0 0 0,1 0 0 0 0,-1 1 0 0 0,1-1-1 0 0,-1 0 1 0 0,1 0 0 0 0,-1 0 0 0 0,1 0-1 0 0,-1-1 1 0 0,3 1 0 0 0,-1-1 20 0 0,3 2 71 0 0,4-3-4 0 0,37-11 69 0 0,84-33 0 0 0,-122 40-436 0 0,1 0 0 0 0,-1-1-1 0 0,0-1 1 0 0,14-14-1 0 0,-8 8-643 0 0,-11 11 562 0 0,-3 2 210 0 0,0 1 0 0 0,0-1 0 0 0,-1 1-1 0 0,1-1 1 0 0,0 1 0 0 0,-1-1-1 0 0,1 0 1 0 0,0 0 0 0 0,-1 1 0 0 0,1-1-1 0 0,-1 0 1 0 0,1 0 0 0 0,-1 0 0 0 0,1 0-1 0 0,-1 0 1 0 0,0 1 0 0 0,1-1-1 0 0,-1 0 1 0 0,0 0 0 0 0,0-1 0 0 0,10-32-1771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0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0 324 0 0,'0'0'3357'0'0,"7"8"-2911"0"0,111 161 1994 0 0,-113-158-2371 0 0,0 0-1 0 0,-1 0 0 0 0,-1 1 0 0 0,0 0 1 0 0,0 0-1 0 0,-1 0 0 0 0,-1 0 0 0 0,0 0 1 0 0,0 0-1 0 0,-3 20 0 0 0,2-29-137 0 0,-4-1 1 0 0,-2 2 9 0 0,0 0 0 0 0,0-1 0 0 0,0 1 0 0 0,-1-2 0 0 0,0 1 0 0 0,1-1 0 0 0,-1 0 0 0 0,0 0 0 0 0,0-1 0 0 0,0 0-1 0 0,0 0 1 0 0,-14-1 0 0 0,-4-1 25 0 0,19 0-12 0 0,-1 0 23 0 0,-10-2 116 0 0,-1-1 0 0 0,1-1 0 0 0,0-1 0 0 0,-17-8 0 0 0,31 12 71 0 0,0-4-30 0 0,3 6-125 0 0,-1 0 0 0 0,1-1-1 0 0,0 1 1 0 0,-1-1 0 0 0,1 1 0 0 0,0 0-1 0 0,0-1 1 0 0,-1 1 0 0 0,1-1-1 0 0,0 1 1 0 0,0-1 0 0 0,0 1-1 0 0,0-1 1 0 0,0 1 0 0 0,0-1-1 0 0,0 1 1 0 0,0-1 0 0 0,0 1-1 0 0,0-1 1 0 0,0 1 0 0 0,0-1-1 0 0,0 0 1 0 0,0 1 0 0 0,0-1-1 0 0,0 1 1 0 0,0-1 0 0 0,1 1 0 0 0,-1 0-1 0 0,0-1 1 0 0,0 1 0 0 0,1-1-1 0 0,-1 1 1 0 0,0-1 0 0 0,1 1-1 0 0,0-1 1 0 0,4-3 8 0 0,0-1 0 0 0,1 2 1 0 0,-1-1-1 0 0,1 0 0 0 0,0 1 0 0 0,0 0 1 0 0,1 1-1 0 0,-1-1 0 0 0,1 1 0 0 0,9-2 0 0 0,-11 4 11 0 0,1-2 1 0 0,17-3-12 0 0,-17 3 12 0 0,-1 2 0 0 0,17-1-27 0 0,-17 0 18 0 0,1 2 4 0 0,18 0-18 0 0,-18-1 34 0 0,0 1-18 0 0,9 4-26 0 0,-16 4-3 0 0,-25 13-2 0 0,20-18 10 0 0,-37 25 6 0 0,31-22-10 0 0,0 0 1 0 0,1 1-1 0 0,0 0 0 0 0,0 1 1 0 0,1 0-1 0 0,0 1 1 0 0,1 0-1 0 0,0 1 0 0 0,1 0 1 0 0,-14 23-1 0 0,20-32 1 0 0,0 1 1 0 0,1-1-1 0 0,0 1 1 0 0,0 0-1 0 0,0-1 1 0 0,0 1-1 0 0,0 0 0 0 0,0 0 1 0 0,1 0-1 0 0,-1 0 1 0 0,1-1-1 0 0,0 1 1 0 0,0 0-1 0 0,0 0 0 0 0,0 0 1 0 0,0 0-1 0 0,1 0 1 0 0,0 4-1 0 0,1-3 25 0 0,6-3-3 0 0,25 3 1 0 0,-25-3-10 0 0,-2-2 1 0 0,18-3 0 0 0,-18 3 2 0 0,1 1-10 0 0,1-1-12 0 0,3-1 2 0 0,0 1 0 0 0,0 1-1 0 0,18 1 1 0 0,-25-1 9 0 0,-1 1-1 0 0,1-1 1 0 0,-1 1 0 0 0,1 0-1 0 0,-1 0 1 0 0,0 0-1 0 0,1 1 1 0 0,-1-1 0 0 0,0 1-1 0 0,0 0 1 0 0,0-1-1 0 0,0 1 1 0 0,0 1-1 0 0,-1-1 1 0 0,1 0 0 0 0,0 1-1 0 0,-1-1 1 0 0,4 5-1 0 0,-2 2-1 0 0,0 1 0 0 0,0-1-1 0 0,-1 0 1 0 0,0 1 0 0 0,0 0-1 0 0,-1 0 1 0 0,-1 0 0 0 0,1 0-1 0 0,-2 0 1 0 0,1 0 0 0 0,-1 0-1 0 0,-2 12 1 0 0,-1-7 23 0 0,-1-1 0 0 0,-1 1 0 0 0,0-1-1 0 0,0 0 1 0 0,-1-1 0 0 0,-1 1 0 0 0,-9 13 0 0 0,9-19-16 0 0,1-1 1 0 0,-1 1-1 0 0,0-2 0 0 0,0 1 1 0 0,-1-1-1 0 0,0 0 1 0 0,0 0-1 0 0,-18 9 0 0 0,0-2 12 0 0,-51 17-1 0 0,-16 0 120 0 0,89-29 0 0 0,-10 0-65 0 0,8-1 9 0 0,12-3 440 0 0,31-7-505 0 0,134-31 139 0 0,-85 29-530 0 0,-82 11 22 0 0,25-6-4465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0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54 220 0 0,'0'0'2466'0'0,"-6"0"-2016"0"0,-19 1 3283 0 0,74 2-3292 0 0,-34-2-344 0 0,-1 0 1 0 0,1-1-1 0 0,17-2 1 0 0,78-11 498 0 0,93-6 385 0 0,-106 10-252 0 0,-92 9-441 0 0,-19-2-280 0 0,-6-3-10 0 0,11 2-4 0 0,-1 1 1 0 0,1 0-1 0 0,-1 1 1 0 0,1 0-1 0 0,-1 0 1 0 0,0 1-1 0 0,-10 1 1 0 0,4 0-10 0 0,-253 22-236 0 0,170-12 156 0 0,94-10 76 0 0,0-1 11 0 0,-15 2-2 0 0,15-2 12 0 0,1 1-13 0 0,-10 3-1 0 0,9-1 16 0 0,0-1 0 0 0,1 1 0 0 0,-1 0 0 0 0,1 0 0 0 0,0 1-1 0 0,0-1 1 0 0,0 1 0 0 0,1 0 0 0 0,-1 0 0 0 0,1 0 0 0 0,0 1 0 0 0,0-1 0 0 0,0 1 0 0 0,1-1 0 0 0,0 1 0 0 0,-4 10 0 0 0,-4 16 51 0 0,-13 60 1 0 0,12-42-26 0 0,-29 196 169 0 0,27-167-96 0 0,-4 111 0 0 0,3-23 45 0 0,7-102 31 0 0,3 105 0 0 0,8-135 3 0 0,1 0-1 0 0,1 0 1 0 0,19 58-1 0 0,-23-87-125 0 0,0 0-1 0 0,0 0 1 0 0,0 0-1 0 0,1 0 1 0 0,0-1-1 0 0,0 1 1 0 0,6 7-1 0 0,6 8 194 0 0,-14-18-76 0 0,2-1-62 0 0,0 3-102 0 0,-2 0-6 0 0,1-1 54 0 0,2-1 80 0 0,0-1 14 0 0,17 3 21 0 0,9 1 55 0 0,-29-5-217 0 0,1 0 0 0 0,0 0 0 0 0,-1 0 1 0 0,1 0-1 0 0,-1 0 0 0 0,1 0 1 0 0,0-1-1 0 0,-1 1 0 0 0,1-1 0 0 0,-1 1 1 0 0,1-1-1 0 0,-1 1 0 0 0,1-1 1 0 0,-1 0-1 0 0,0 1 0 0 0,1-1 0 0 0,1-2 1 0 0,5-2 25 0 0,112-24 338 0 0,187-55 151 0 0,-147 45-386 0 0,-96 30-230 0 0,-61 8-67 0 0,10-4-108 0 0,-4 2-1681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07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32 120 0 0,'0'0'8805'0'0,"16"1"-8546"0"0,107 2 439 0 0,205-30 577 0 0,-37 18-670 0 0,-250 9-543 0 0,29 3 83 0 0,-66-3-112 0 0,20 5 21 0 0,-19-4 78 0 0,-5-1-127 0 0,1-1 0 0 0,0 1 0 0 0,-1 0 0 0 0,1 0 0 0 0,-1 0 0 0 0,1 0 0 0 0,0 1 0 0 0,-1-1 0 0 0,1 0 0 0 0,0 0 0 0 0,-1 0 0 0 0,1 0 0 0 0,-1 1 0 0 0,1-1 0 0 0,-1 0 0 0 0,1 0 0 0 0,0 1 0 0 0,-1-1 0 0 0,1 1 0 0 0,-1-1 0 0 0,1 0 0 0 0,-1 1 0 0 0,0-1 0 0 0,1 1 0 0 0,-1-1 1 0 0,1 1-1 0 0,-1-1 0 0 0,0 1 0 0 0,1-1 0 0 0,-1 2 0 0 0,0 19 118 0 0,-2 2-131 0 0,5 16 37 0 0,-5 67-1 0 0,0 8-2 0 0,-4 0-5 0 0,4-91-12 0 0,-1-1 0 0 0,-2 0 0 0 0,-6 23 0 0 0,5-23 0 0 0,1-1 0 0 0,1 1 0 0 0,-2 27-1 0 0,-8 145 166 0 0,20-136-98 0 0,-5-50-61 0 0,1-1 0 0 0,-1 1-1 0 0,0 0 1 0 0,-1 0 0 0 0,0-1 0 0 0,0 1 0 0 0,-3 14 0 0 0,-22 122 229 0 0,11-77-78 0 0,14-64-124 0 0,1 2-2 0 0,0 0-16 0 0,1 1 0 0 0,-1-1-1 0 0,-1 1 1 0 0,1 0-1 0 0,-1-1 1 0 0,0 1 0 0 0,0-1-1 0 0,-2 12 1 0 0,0-14 39 0 0,4 1-24 0 0,-1-3-1 0 0,0 1 89 0 0,0 1 0 0 0,1-1-1 0 0,-1 0 1 0 0,0 1-1 0 0,0 0 1 0 0,-1-1-1 0 0,1 1 1 0 0,0-1-1 0 0,-1 1 1 0 0,0 0 0 0 0,1-1-1 0 0,-1 1 1 0 0,0 0-1 0 0,-1 5 1 0 0,-7-16-124 0 0,-23-21 6 0 0,24 21 2 0 0,-22 9-23 0 0,1 1 0 0 0,-55 10 0 0 0,-196 65-52 0 0,264-74 60 0 0,-12 2 27 0 0,22-4-45 0 0,1 0 4 0 0,-11 2 20 0 0,11-2-14 0 0,-2-4-1722 0 0,-18-8 916 0 0,18 9-337 0 0,5-1-1060 0 0,-7-10-1461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10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12 324 0 0,'0'0'9208'0'0,"-32"17"-9172"0"0,-128 67 23 0 0,160-76-52 0 0,0 0 0 0 0,-1 0 0 0 0,0 0 1 0 0,0 0-1 0 0,-1-1 0 0 0,-4 14 0 0 0,0-1 2 0 0,3-3 5 0 0,3-3-3 0 0,1 41 6 0 0,-1-42 9 0 0,7 6-10 0 0,18 56 2 0 0,-18-56-6 0 0,4-9-2 0 0,33 28 2 0 0,-33-28 0 0 0,4-5 2 0 0,43 17-21 0 0,-43-16 15 0 0,15-19-20 0 0,91-40 12 0 0,-91 39-15 0 0,-22 4-1 0 0,25-31 2 0 0,-25 30 0 0 0,-2-1-5 0 0,17-39 2 0 0,-17 38-7 0 0,-7-3 8 0 0,-2-49 12 0 0,3 49-4 0 0,-7-2 5 0 0,-22-55 7 0 0,22 54 25 0 0,-2 11-27 0 0,-27-26 12 0 0,27 26-1 0 0,-6 3-10 0 0,-47-14 2 0 0,47 14 9 0 0,-17 18-113 0 0,-97 37-25 0 0,97-38-74 0 0,19-2-377 0 0,-39 31 209 0 0,39-31-74 0 0,6 2-108 0 0,-18 36-208 0 0,19-36-503 0 0,-1 1-789 0 0,-25 51 158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1 352 0 0,'0'0'1120'0'0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11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1 208 0 0,'0'0'6415'0'0,"-4"39"-6262"0"0,-14 116-25 0 0,14-117-18 0 0,-12 73 327 0 0,12-96-409 0 0,1-6 15 0 0,1 0 0 0 0,1 0 1 0 0,-1 0-1 0 0,2 1 0 0 0,-1 8 0 0 0,-3 49 30 0 0,3-51 19 0 0,-2-3-61 0 0,-8 39 10 0 0,8-38 27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1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1 392 0 0,'0'0'3755'0'0,"-10"35"-3448"0"0,-38 141 725 0 0,45-163-846 0 0,2 2-111 0 0,1-8 3 0 0,-1-1-1 0 0,1 0 0 0 0,-1 0 0 0 0,-1 0 0 0 0,1 0 0 0 0,-1 0 1 0 0,0 0-1 0 0,-6 10 0 0 0,-13 35-62 0 0,15-38-42 0 0,-1-3-1360 0 0,-24 30 439 0 0,23-30-603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1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19 560 0 0,'0'0'6895'0'0,"56"3"-6648"0"0,169 7-3 0 0,-168-7-19 0 0,-28-4-35 0 0,136-8 162 0 0,-84 7-194 0 0,-61 1-30 0 0,6 1-7 0 0,5 0-84 0 0,92-5 216 0 0,-93 2-227 0 0,91-5 144 0 0,-19 5-108 0 0,-77 2 54 0 0,-6 0-61 0 0,55 1-7 0 0,-55-1 155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0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3 384 0 0,'6'0'563'0'0,"21"-2"-1"0"0,-20 1-45 0 0,-1 3-35 0 0,21 1 257 0 0,45 2 1 0 0,3-1-262 0 0,196 10 558 0 0,-145-9-758 0 0,325 26 439 0 0,131-15 12 0 0,31 1-117 0 0,-427-10-453 0 0,264 18 213 0 0,386 61 149 0 0,55 4 76 0 0,2-41 214 0 0,822-55 407 0 0,-668-5-719 0 0,-144 18-150 0 0,-3 41-87 0 0,679 133 237 0 0,-1206-122-362 0 0,-254-42-110 0 0,15 2 46 0 0,206 54-1 0 0,-327-69-63 0 0,37 11 10 0 0,-1 2 0 0 0,-1 1 1 0 0,89 50-1 0 0,-135-66-16 0 0,0-1-1 0 0,0 1 1 0 0,0-1 0 0 0,0 1-1 0 0,0 0 1 0 0,-1 0-1 0 0,1 0 1 0 0,-1 0-1 0 0,1 0 1 0 0,-1 0-1 0 0,0 0 1 0 0,0 0 0 0 0,0 1-1 0 0,0-1 1 0 0,0 0-1 0 0,0 1 1 0 0,0-1-1 0 0,-1 1 1 0 0,1 3 0 0 0,-1-3 8 0 0,0 20 29 0 0,0-20-40 0 0,-1 0 0 0 0,1-1 0 0 0,-1 1 0 0 0,1 0 0 0 0,-1-1 0 0 0,0 1 0 0 0,0 0 0 0 0,0-1 0 0 0,0 1 0 0 0,-1-1 0 0 0,1 0 0 0 0,-1 1 0 0 0,-2 2 0 0 0,-6 11 0 0 0,-12 25 24 0 0,3 1 0 0 0,-18 51 1 0 0,-136 414 156 0 0,4-12 246 0 0,-53 167 112 0 0,116-334-306 0 0,-97 328 246 0 0,50 15-34 0 0,133-551-377 0 0,-68 566 347 0 0,84-602-360 0 0,1 0 57 0 0,-16 93 0 0 0,9-122-76 0 0,-1 0 5 0 0,3 1 1 0 0,-3 85 0 0 0,3 70 83 0 0,1-50-18 0 0,-6 14-26 0 0,11-148-63 0 0,2-1 0 0 0,0 0 0 0 0,6 33 1 0 0,-3-33-128 0 0,-1 0 0 0 0,-2 48 1 0 0,2-48-401 0 0,0-20 375 0 0,-1-1-399 0 0,-13-17-8886 0 0,-48-51 5824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12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31 212 0 0,'0'0'6411'0'0,"-8"29"-6169"0"0,-23 89-23 0 0,23-88 460 0 0,11-13-550 0 0,0 2-79 0 0,0-9 73 0 0,-1 0 0 0 0,-1 1 0 0 0,0-1 0 0 0,0 13 0 0 0,10-13-53 0 0,35 30-12 0 0,-34-30 294 0 0,11-36-344 0 0,71-79 22 0 0,-71 79-21 0 0,-23 10-16 0 0,0-62 19 0 0,-5 59-4 0 0,-16-59-3 0 0,16 58-9 0 0,-29 44-756 0 0,-103 69 454 0 0,102-70-51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13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1 120 0 0,'0'0'7693'0'0,"-7"35"-7517"0"0,-19 103-21 0 0,19-103 217 0 0,8-16-277 0 0,7 91 422 0 0,-6-50-510 0 0,-1-44-59 0 0,-12-7-2940 0 0,-30 27 1855 0 0,31-26-739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1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17 348 0 0,'0'0'7474'0'0,"47"-3"-7345"0"0,190-10 873 0 0,-262 41-992 0 0,-78 84-3 0 0,78-84 2 0 0,12-21-1 0 0,-37 20-4 0 0,37-20 29 0 0,0 1-27 0 0,-37 22-5 0 0,38-22 19 0 0,5 2 3 0 0,-19 31-7 0 0,20-31 102 0 0,29 1-101 0 0,68 34-8 0 0,-68-34 47 0 0,4-13-34 0 0,79-9-6 0 0,-79 8-6 0 0,-13-10-3679 0 0,43-39 1522 0 0,-42 38 165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15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0 336 0 0,'0'0'9218'0'0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2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 0 0,'0'0'7409'0'0,"10"30"-7234"0"0,33 89-16 0 0,-32-89-23 0 0,-5-17-14 0 0,16 38-2 0 0,-17-38-11 0 0,3-4-4 0 0,21 29-18 0 0,-22-29-6 0 0,1 1-15 0 0,23 29 8 0 0,-23-30 82 0 0,1 1-148 0 0,31 28-20 0 0,-30-28-36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29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1 114 768 0 0,'0'0'6692'0'0,"46"-8"-6504"0"0,138-23 1 0 0,-138 23-14 0 0,-22 4-22 0 0,72-13-12 0 0,-72 13-25 0 0,-7 0-7 0 0,53-11-17 0 0,-53 11-4 0 0,-9 4-71 0 0,0 0 0 0 0,0-1 1 0 0,1 0-1 0 0,-1 0 0 0 0,-1-1 1 0 0,11-3-1 0 0,1 0 8 0 0,-2 2 165 0 0,-8 19-186 0 0,26 49 15 0 0,-27-49-4 0 0,-38 5-14 0 0,-93 64-7 0 0,80-53 8 0 0,-20 17-6 0 0,-27 15 19 0 0,32-23 0 0 0,7-4-6 0 0,41-30-12 0 0,0 1 10 0 0,-30 28-12 0 0,30-27-8 0 0,50-31-1196 0 0,119-67 1136 0 0,-119 67-1 0 0,-26 15-27 0 0,42-21 63 0 0,-43 21-18 0 0,14 16-115 0 0,81 29 201 0 0,-81-29 5 0 0,-17 1-16 0 0,28 28 8 0 0,-29-28 12 0 0,-1 0-47 0 0,23 32 1 0 0,-23-32-12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30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0 44 0 0,'0'0'3243'0'0,"-16"14"-2844"0"0,-51 38-16 0 0,51-39 304 0 0,11 2-401 0 0,-13 43-19 0 0,13-44 175 0 0,3 0-245 0 0,-7 42-4 0 0,7-42 331 0 0,-1-1-406 0 0,-10 41-38 0 0,10-40-80 0 0,-7-4-926 0 0,-30 33 660 0 0,29-33 17 0 0,-2-5-945 0 0,-40 13 1007 0 0,39-14 42 0 0,-105-4 231 0 0,95-1 3299 0 0,81-14-3269 0 0,172-45-23 0 0,-154 42-2 0 0,33 2 128 0 0,0-3-72 0 0,1-2 23 0 0,-41 10-126 0 0,-51 8 18 0 0,3-1-43 0 0,58-11-38 0 0,-59 11-47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30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1 192 0 0,'0'0'5929'0'0,"-19"31"-5649"0"0,-57 94-48 0 0,52-79-14 0 0,16-29-150 0 0,3-7-13 0 0,1 1-1 0 0,0 0 1 0 0,1 0 0 0 0,0 0 0 0 0,-1 12-1 0 0,-35 153 419 0 0,18-88-190 0 0,0 9-69 0 0,6-20-24 0 0,2-29-105 0 0,10-35-4 0 0,-2 4-6 0 0,-13 51-17 0 0,14-50-2 0 0,-2-6-7 0 0,-14 36 7 0 0,15-36 108 0 0,5-9-414 0 0,0 0-1 0 0,0 1 0 0 0,-1-1 1 0 0,1 0-1 0 0,-1 0 0 0 0,1 1 1 0 0,-1-1-1 0 0,0 0 0 0 0,0 0 1 0 0,-3 5-1 0 0,-6 21-2313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31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1 596 0 0,'0'0'6788'0'0,"40"5"-6670"0"0,121 16 0 0 0,-121-16 465 0 0,-13-10-529 0 0,79-17-20 0 0,-79 17-43 0 0,-92 5-984 0 0,-194 0 969 0 0,195 0-10 0 0,46 6 25 0 0,-50 19 49 0 0,51-18 71 0 0,6 7-73 0 0,-34 45 4 0 0,41-54-32 0 0,-1 0 0 0 0,1 0 0 0 0,0 1 0 0 0,0-1 0 0 0,1 1 1 0 0,-1 0-1 0 0,-2 9 0 0 0,-18 38 86 0 0,15-37-87 0 0,-38 72 270 0 0,-57 146 0 0 0,76-147-93 0 0,6-6 17 0 0,11-28-122 0 0,8-40 13 0 0,0 3-23 0 0,-10 46 5 0 0,9-47 367 0 0,43 57-206 0 0,-31-58 196 0 0,13-13-338 0 0,65 2-17 0 0,-65-2 162 0 0,14-13-191 0 0,107-34-6 0 0,-107 35 35 0 0,-19 5-48 0 0,50-14 0 0 0,-50 15 18 0 0,-1-1-49 0 0,44-16-20 0 0,-44 17-36 0 0,-2-1-1270 0 0,38-18 880 0 0,-38 18-43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31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209 150 128 0 0,'0'0'6703'0'0,"-27"29"-6483"0"0,-79 87-13 0 0,103-113-188 0 0,-1 0 1 0 0,1 1-1 0 0,0-1 0 0 0,0 1 1 0 0,0 0-1 0 0,0-1 0 0 0,0 1 1 0 0,1 1-1 0 0,-2 4 0 0 0,-16 41 160 0 0,15-38-30 0 0,5-1-104 0 0,0-1 0 0 0,-1 0 0 0 0,0 1 0 0 0,-4 11 0 0 0,1-3-2 0 0,2-2 161 0 0,1-4-119 0 0,-3 40-2 0 0,3-40 469 0 0,16-4-520 0 0,47 25-3 0 0,-46-25 113 0 0,17-28-147 0 0,102-56-12 0 0,-102 56-21 0 0,-23 9-57 0 0,31-32 1 0 0,-31 31-29 0 0,-4 1-30 0 0,18-32-54 0 0,-18 32 12 0 0,-3-7-636 0 0,11-51 494 0 0,-11 50 23 0 0,-3 3-269 0 0,-2-47 368 0 0,1 47 34 0 0,-1-3-283 0 0,-7-56 356 0 0,6 56 30 0 0,2 4 44 0 0,-4-44 116 0 0,4 44 2167 0 0,-17 48-2108 0 0,-51 100-10 0 0,46-83-3 0 0,15-32-88 0 0,3-8-6 0 0,1-1 1 0 0,1 1-1 0 0,0-1 0 0 0,0 1 0 0 0,-2 19 0 0 0,2-10 6 0 0,-12 57 137 0 0,-6 8 19 0 0,5-4-13 0 0,-4-4 19 0 0,8-17-137 0 0,8-45 127 0 0,3-1-174 0 0,-2 2-164 0 0,0 11 185 0 0,3 1-5516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06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5 418 880 0 0,'0'1'158'0'0,"-1"0"0"0"0,0 0-1 0 0,1 0 1 0 0,-1 1 0 0 0,1-1 0 0 0,0 0-1 0 0,-1 0 1 0 0,1 0 0 0 0,0 0 0 0 0,0 1-1 0 0,0-1 1 0 0,0 0 0 0 0,0 0 0 0 0,0 0 0 0 0,0 1-1 0 0,0-1 1 0 0,0 0 0 0 0,1 0 0 0 0,-1 0-1 0 0,0 0 1 0 0,1 0 0 0 0,-1 1 0 0 0,1-1-1 0 0,0 0 1 0 0,0 1 0 0 0,2 1-11 0 0,-1-1 0 0 0,0 1 0 0 0,1-1 0 0 0,0 0 0 0 0,-1 0 0 0 0,1 0 0 0 0,0 0 0 0 0,0-1 1 0 0,4 3-1 0 0,11 2 185 0 0,-1 0 1 0 0,32 6 0 0 0,-42-11 24 0 0,68 9 356 0 0,1-3-1 0 0,0-4 1 0 0,88-7 0 0 0,-153 4-681 0 0,354-31 968 0 0,-237 17-735 0 0,692-83 1160 0 0,162-16-428 0 0,1411-61 434 0 0,-1310 125-950 0 0,-997 46-440 0 0,1729-20 624 0 0,-553 14-247 0 0,257 61-136 0 0,-1316-40-240 0 0,136 15 93 0 0,148 6 206 0 0,-394-31-276 0 0,302 20 352 0 0,-339-11-408 0 0,75 25 0 0 0,-211-66-4928 0 0,-114-40-989 0 0,30 20 1469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32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1 628 0 0,'0'0'6641'0'0,"-13"35"-6406"0"0,-40 104-36 0 0,39-104-4 0 0,13-18-22 0 0,-5 81 269 0 0,0-36-329 0 0,4-47 130 0 0,-1-2-273 0 0,0 2-101 0 0,-2 9 92 0 0,-1 1-5708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3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464 195 292 0 0,'0'0'6274'0'0,"-9"34"-6131"0"0,-25 98-21 0 0,25-99 182 0 0,3-21-206 0 0,-21 34-22 0 0,21-34 60 0 0,-3-3-168 0 0,-27 30 4 0 0,28-29-16 0 0,-8-4-285 0 0,-45 19 271 0 0,45-19 21 0 0,-84 1-73 0 0,80-5 429 0 0,2 1-208 0 0,-53 9-17 0 0,54-9 674 0 0,73-17-776 0 0,169-44 13 0 0,-169 44 5 0 0,-43 10 5 0 0,38-15 3 0 0,-38 15-18 0 0,1-3-227 0 0,41-19 87 0 0,-42 20-34 0 0,0-3-687 0 0,35-27 567 0 0,-35 27-18 0 0,-5-2-1056 0 0,23-32 1013 0 0,-23 32 25 0 0,0-3-568 0 0,23-42 649 0 0,-24 42 49 0 0,1 1 97 0 0,22-42 94 0 0,-23 41 79 0 0,-3 1 36 0 0,13-40 23 0 0,-13 40 221 0 0,3 1-121 0 0,21-34 13 0 0,-21 35 3193 0 0,-20 55-3319 0 0,-40 136 15 0 0,33-122 19 0 0,1-22-30 0 0,-31 43 0 0 0,38-57-4 0 0,8-8-82 0 0,2-7-14 0 0,-1 0 0 0 0,1 0 0 0 0,-1-1 0 0 0,0 1 0 0 0,0-1 0 0 0,-1 0 0 0 0,-5 7 0 0 0,-19 32 65 0 0,21-34-4 0 0,-1 3-3 0 0,-25 42-7 0 0,25-42 28 0 0,8-12-84 0 0,0 0 0 0 0,0 1 1 0 0,-1-1-1 0 0,1 0 1 0 0,-1 0-1 0 0,1 0 0 0 0,-1 0 1 0 0,0 0-1 0 0,1 0 0 0 0,-1 0 1 0 0,-1 0-1 0 0,1 0 0 0 0,0 0 1 0 0,-3 2-1 0 0,3-2-139 0 0,0-1 0 0 0,0 1-1 0 0,0-1 1 0 0,0 1 0 0 0,0 0 0 0 0,0 0 0 0 0,0-1-1 0 0,0 1 1 0 0,1 0 0 0 0,-1 0 0 0 0,1 0 0 0 0,-1 0-1 0 0,1-1 1 0 0,0 1 0 0 0,0 0 0 0 0,0 0-1 0 0,0 3 1 0 0,-9 4-540 0 0,-28 26-445 0 0,27-26-697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33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1 100 0 0,'0'0'2965'0'0,"-19"18"-2467"0"0,-58 53-37 0 0,72-67-384 0 0,-1 0 0 0 0,1 1 0 0 0,0 0-1 0 0,0 0 1 0 0,0 0 0 0 0,1 1 0 0 0,0-1-1 0 0,-6 11 1 0 0,3-3 52 0 0,-1-3 229 0 0,3 3-38 0 0,-18 39-15 0 0,18-39 285 0 0,1 2-327 0 0,-14 42-6 0 0,14-42 233 0 0,2-2-264 0 0,-4 39-10 0 0,4-39 1615 0 0,22-6-1626 0 0,61 23-17 0 0,-61-22 434 0 0,17-19-497 0 0,112-32-19 0 0,-112 32-8 0 0,-21 5-15 0 0,49-19 0 0 0,-49 19 51 0 0,1 0-105 0 0,54-21-46 0 0,-54 20-56 0 0,-6 0-914 0 0,34-20 507 0 0,-34 21-95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33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1 580 0 0,'0'0'8202'0'0,"16"31"-8049"0"0,48 94-11 0 0,-49-94 91 0 0,-13-17-147 0 0,4 43 4 0 0,-4-43 130 0 0,-5 3-406 0 0,-5 49-22 0 0,6-49-53 0 0,-13-11-2605 0 0,-46 21 2387 0 0,45-21 29 0 0,-19-18-213 0 0,-107-35 929 0 0,106 36 3030 0 0,88-2-3254 0 0,153-40-5 0 0,-154 40 35 0 0,-35 10-863 0 0,46-8 491 0 0,-47 8-19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34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1 508 0 0,'0'0'1185'0'0,"-16"10"-652"0"0,-50 30-39 0 0,50-30 1200 0 0,5-1-1289 0 0,-35 27-38 0 0,35-27 1777 0 0,17 10-1987 0 0,17 57 4 0 0,-17-57 478 0 0,11-11-543 0 0,53 26-22 0 0,-52-26 388 0 0,6-30-709 0 0,71-67 196 0 0,-71 66-12 0 0,-23 9-157 0 0,5-42 212 0 0,-4 42-9 0 0,-33 44-136 0 0,-93 88 169 0 0,94-88-6 0 0,10 23-10 0 0,16-42 24 0 0,4 4-3 0 0,-2 44-6 0 0,2-44 32 0 0,9 0-61 0 0,26 47 0 0 0,-27-46 48 0 0,-14-3-30 0 0,-22 42-4 0 0,21-42-38 0 0,-6-4-4 0 0,-39 27 3 0 0,25-22-17 0 0,-27 7-10 0 0,41-15-7 0 0,-4 1 19 0 0,-2 4 39 0 0,6-4-6 0 0,-1-1 1 0 0,0 0 0 0 0,-25 7 0 0 0,-18 7-34 0 0,42-15 33 0 0,-1 2-14 0 0,-48 21 29 0 0,48-21 1350 0 0,70-22-1275 0 0,162-46-15 0 0,-146 43 0 0 0,-7 7 14 0 0,-47 9-6 0 0,5-1-30 0 0,101-15 34 0 0,-54 8-32 0 0,-52 8-8 0 0,5 0 5 0 0,61-7-7 0 0,-61 7 11 0 0,0 0-13 0 0,63-4-3 0 0,-63 5 101 0 0,4 4-95 0 0,74 12-9 0 0,-74-11-27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09:54:1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67 264,'0'0'2382,"-23"9"-1990,-68 27-53,69-26 311,9 3-363,-3 3-192,-39 48 370,7-1 9,18-22-278,23-30 3,1 2-23,-18 38-11,18-38 3,2 0-29,-13 38 3,12-38 667,19 3-707,39 47 1,-40-47 100,18-20-96,89-12 23,-89 12-10,-8-5 6,71-25 16,-70 26-4,-7-4-4,4 0-91,-8 4 5,-1 0 0,0 0 1,0-1-1,14-14 0,-12 12 2,-5 4-4,-1 0 0,1 0 0,-2-1 0,12-13 0,20-22 93,-24 21-2,6-22-22,-15 33-4,-1-3-12,14-41 7,-14 41 166,-12-70-130,5 68 14,-15 6-125,-51-30-20,51 31-4,-120 16-67,110-6-3,1 4-27,-80 13-54,80-14-68,7 1-384,-56 13 164,56-13-21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09:54:16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1 276,'0'0'5159,"-12"30"-4683,0 7-327,0 0 190,-26 55 1,2-12 334,26-61-571,-23 58 367,25-62-391,4-9-36,1 1-1,0-1 1,1 1-1,-1-1 0,1 1 1,1 0-1,-1 0 0,0 10 1,-7 37 155,6-40-21,1 4-18,-6 53-18,6-53-7,0-5-18,1 3-78,1-10-9,0 0 0,-1 0 0,1 0 0,-2 0 0,1 0 0,0 0 0,-1-1 0,0 1 0,-4 7 0,-16 44-145,17-43-114,-7-7-555,-33 21 213,34-22-189,-11-2-2821,-88 11 1524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09:54:16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0 440,'0'0'5341,"-10"24"-5029,-26 72-22,27-72 497,11-5-539,2 2-153,2 49 913,3-55-829,28 43-18,-28-43 180,6-9-189,43 16-11,-43-16 3,5-4-7,63 7-8,-62-7-4,7-3-15,83-2-10,-83 2-7,5-5-3,97-19-11,-69 13-4,-26 4-52,22-11 45,-36 14-53,-7 1-4,0 1 0,-1-2 0,0 0 0,15-8 0,30-12-21,-44 18-61,-1-5-98,40-36-77,-34 26-117,4-20-160,-17 32-246,-6 2 211,0 0-1,1 1 0,0-1 0,0 1 1,4-13-1,-1 3-324,-1 2-1569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09:54:17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19 516,'0'0'639,"-29"9"-37,-87 25-33,87-25-42,18-1 1,-32 27-38,32-26 341,7 3-442,-11 34-15,11-35 1165,28 4-1283,73 44-16,-73-45-17,54-8 80,-53-4-242,-5 0 265,5-4-196,74-8-36,-74 8 178,-7-6-190,52-25-16,-52 25 59,-9-1-77,27-29-6,-27 29 132,-13-10-152,-11-56 5,11 56-12,-18 9-164,-67-28 73,66 28-10,-13 22-560,-109 33 378,140-44 235,0 0-1,0 0 0,0 1 0,1-1 0,-1 1 0,1 1 0,-1-1 1,-7 6-1,-41 31-311,31-17-24,9-7 248,-30 43-468,32-45 471,7-8 48,-1 1-1,1 0 1,0 0 0,0 1-1,0-1 1,1 1 0,-3 8 0,-29 62-486,13-36 293,17-30 34,5-6 195,-1 1 1,1 0-1,-1-1 0,0 1 0,0 0 1,-1-1-1,-2 9 0,-1 0-9,2-1 1246,14 3-959,36 48-19,-36-48 498,25-25-481,108-26-6,-108 27 147,-7 1-198,86-18-13,-87 19-20,-12 2-5,0-1-83,-10 2 36,0 1 0,0 0-1,0 1 1,0-1 0,0 1 0,0 0 0,13 0 0,-52 26-85,-99 72 3,99-72-5,20-15-2,-37 34-9,37-34-8,5-1 0,-23 25-17,23-25 90,37-1-67,91 25 0,-91-25-4,7-18 14,108-32-16,-91 25-2,46-28-34,-80 38 39,-11 4-3,1-1 0,-1 0 0,0 0-1,0 0 1,0-1 0,-1 0 0,9-8 0,39-27-61,-31 18-16,-11 8 54,37-44-107,-37 43 110,-7 8 9,1 0 0,-1-1 0,0 0 0,-1 0 1,0-1-1,4-8 0,21-37-31,-27 49 42,0 0-1,0 0 0,0 0 1,-1-1-1,1 0 1,-1 1-1,-1-1 0,1 0 1,1-11-1,-1 2-5,20-62-63,-18 65 46,0-2 17,11-39 8,-11 39 5,-35 43-84,-93 89 91,119-114-7,0 0 0,0 0 0,1 0 0,0 1 0,0-1 1,-7 11-1,-24 52-11,15-23 19,15-33 46,-4 5-31,-24 50 6,24-50-2,4-8-23,-16 26-46,16-25-73,-7 3-578,-32 36 346,33-36-49,1-6-52,-30 19-155,31-19-521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09:54:17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1 212,'0'0'2710,"-14"15"-2258,-41 46-12,41-45 323,9-5-431,-15 35 60,15-34 260,4 3-364,-3 43-16,3-43 803,4 3-906,10 53 10,-10-53 732,10-10-799,41 24 5,-41-24 445,20-25-1924,98-48 790,-99 48-207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0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56 0 0,'0'0'2522'0'0,"-6"2"-2152"0"0,-18 3-32 0 0,18-3-29 0 0,2 0-6 0 0,-5 4-203 0 0,0 1-1 0 0,1-1 1 0 0,-1 2-1 0 0,1-1 1 0 0,1 1-1 0 0,-1 1 1 0 0,2-1-1 0 0,-1 1 1 0 0,1 0-1 0 0,0 1 0 0 0,1-1 1 0 0,0 1-1 0 0,-6 17 1 0 0,-1 10 39 0 0,2 0 0 0 0,-9 56 0 0 0,18-85-112 0 0,-31 111 218 0 0,18-73-184 0 0,11-42-51 0 0,1 1 1 0 0,0 0 0 0 0,1-1 0 0 0,-1 1 0 0 0,1 0 0 0 0,0 0-1 0 0,0-1 1 0 0,1 1 0 0 0,0 0 0 0 0,-1 0 0 0 0,2 5 0 0 0,1-5 2 0 0,0 0 0 0 0,1 0 0 0 0,0 0 0 0 0,-1 0 0 0 0,2-1 0 0 0,-1 1 0 0 0,1-1 0 0 0,-1 0 0 0 0,1 0 0 0 0,0 0 0 0 0,0-1 0 0 0,1 1 0 0 0,-1-1 1 0 0,10 5-1 0 0,27 1 41 0 0,-36-8-30 0 0,2-5-16 0 0,1 0-5 0 0,0 0 1 0 0,0-1 0 0 0,0 0-1 0 0,-1 0 1 0 0,0-1 0 0 0,0 0-1 0 0,0 0 1 0 0,-1-1 0 0 0,12-14-1 0 0,-10 8 32 0 0,0 0-1 0 0,19-22 1 0 0,-19 27-31 0 0,-1 0-1 0 0,-1-1 1 0 0,0 0-1 0 0,0 0 1 0 0,0 0-1 0 0,-1-1 1 0 0,-1 0-1 0 0,6-17 1 0 0,-2-2 32 0 0,-3 16-22 0 0,-2-1 1 0 0,0 1 0 0 0,0-1 0 0 0,-1 0-1 0 0,-1 0 1 0 0,0 0 0 0 0,-2-25 0 0 0,1 11-13 0 0,0 24-3 0 0,1-1 1 0 0,-1 1 0 0 0,0 0 0 0 0,0 0-1 0 0,0-1 1 0 0,-1 1 0 0 0,1 0 0 0 0,-1 0-1 0 0,0 0 1 0 0,0 0 0 0 0,-1 0 0 0 0,-2-7-1 0 0,2 9 5 0 0,-64 7-1306 0 0,59-3 993 0 0,-22 5-2461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4:2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87 292 0 0,'-21'-2'415'0'0,"17"1"644"0"0,-3 1-762 0 0,-18 2-13 0 0,18-2 234 0 0,2 1-293 0 0,-15 1-72 0 0,15-1 672 0 0,1 0-679 0 0,92-16 1982 0 0,122-24-1795 0 0,-68 4-63 0 0,-138 34-263 0 0,3 1 525 0 0,-26 2-428 0 0,-58 8-105 0 0,-116 23 113 0 0,82-18-131 0 0,106-13 43 0 0,1-1-63 0 0,-13 4 1 0 0,12-4 17 0 0,-13 13-12 0 0,-17 85 36 0 0,34-97-4 0 0,0 0-1 0 0,1 1 1 0 0,-1-1 0 0 0,0 0-1 0 0,1 1 1 0 0,-1-1-1 0 0,1 1 1 0 0,0-1 0 0 0,0 1-1 0 0,0 3 1 0 0,-1 10 23 0 0,0-14-3 0 0,1 4 4 0 0,-4 43 75 0 0,3-45-75 0 0,3 1 21 0 0,-5 0-38 0 0,13 17 116 0 0,-8-19 19 0 0,4-3-122 0 0,2 0-6 0 0,0 0-1 0 0,-1-1 1 0 0,1 0-1 0 0,0 0 1 0 0,-1-1-1 0 0,1 0 1 0 0,0 0-1 0 0,-1-1 1 0 0,0 0-1 0 0,10-5 1 0 0,71-29 15 0 0,0 4 69 0 0,-84 31-82 0 0,0 0-9 0 0,0-1-1 0 0,-1 1 0 0 0,1 0 1 0 0,0 0-1 0 0,0 1 1 0 0,0-1-1 0 0,0 1 1 0 0,6-2-1 0 0,14-5-240 0 0,-27 16 201 0 0,-6 24 7 0 0,7-24 3 0 0,5 18-30 0 0,-2-22 56 0 0,3 12-17 0 0,-1 1 1 0 0,0-1 0 0 0,-1 25-1 0 0,-2-37 29 0 0,0 0-1 0 0,0 15-4 0 0,1-17-6 0 0,-1-1 0 0 0,0 1 0 0 0,0-1 1 0 0,0 1-1 0 0,0-1 0 0 0,0 0 0 0 0,-1 1 0 0 0,1-1 0 0 0,0 1 0 0 0,-1-1 0 0 0,1 0 0 0 0,-1 1 0 0 0,1-1 1 0 0,-1 0-1 0 0,-1 2 0 0 0,3-1 0 0 0,0-1 0 0 0,0 0 0 0 0,0 0 0 0 0,-1 1 0 0 0,1-1 0 0 0,0 0 1 0 0,-1 1-1 0 0,1-1 0 0 0,-1 1 0 0 0,0-1 0 0 0,1 1 0 0 0,-1-1 0 0 0,0 1 0 0 0,0-1 1 0 0,0 4-1 0 0,-64 15 133 0 0,59-20-134 0 0,-1 0 14 0 0,-97-10-13 0 0,98 9-7 0 0,0 1 0 0 0,-16-2 9 0 0,16 1-9 0 0,-23-3 32 0 0,23 4 14 0 0,0-1-55 0 0,0 1-1 0 0,0 0 0 0 0,0 0-1 0 0,-1 0 1 0 0,1 1 0 0 0,0 0-1 0 0,0 0 1 0 0,0 0 0 0 0,0 0 0 0 0,0 1-1 0 0,0 0 1 0 0,-6 3 0 0 0,8-4-4 0 0,0 2 20 0 0,-14 14-15 0 0,17-17 14 0 0,0 0 0 0 0,0 1 0 0 0,0-1-1 0 0,0 0 1 0 0,0 1 0 0 0,1-1 0 0 0,-1 0 0 0 0,0 0-1 0 0,0 1 1 0 0,0-1 0 0 0,0 0 0 0 0,0 0-1 0 0,1 0 1 0 0,-1 1 0 0 0,0-1 0 0 0,0 0 0 0 0,0 0-1 0 0,1 0 1 0 0,-1 1 0 0 0,0-1 0 0 0,0 0 0 0 0,1 0-1 0 0,-1 0 1 0 0,0 0 0 0 0,0 0 0 0 0,1 1 0 0 0,-1-1-1 0 0,0 0 1 0 0,0 0 0 0 0,1 0 0 0 0,-1 0 0 0 0,0 0-1 0 0,1 0 1 0 0,-1 0 0 0 0,0 0 0 0 0,0 0-1 0 0,1 0 1 0 0,-1 0 0 0 0,1-1 0 0 0,45-4 60 0 0,-36 3-78 0 0,44-8 65 0 0,96-31 1 0 0,-100 26-17 0 0,80-16 1 0 0,-127 31-19 0 0,3-1-8 0 0,15-4 450 0 0,-9 3-1234 0 0,-94 20-5908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4:23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18 160 20 0 0,'-10'16'2101'0'0,"9"-15"-2010"0"0,0 0 1 0 0,0 0-1 0 0,0 1 1 0 0,1-1-1 0 0,-1 1 0 0 0,0-1 1 0 0,1 1-1 0 0,-1-1 1 0 0,1 1-1 0 0,0-1 1 0 0,-1 1-1 0 0,1-1 0 0 0,0 1 1 0 0,0-1-1 0 0,0 1 1 0 0,0-1-1 0 0,0 1 1 0 0,1 0-1 0 0,-1-1 1 0 0,0 1-1 0 0,1 2 0 0 0,1 0 155 0 0,5 0-146 0 0,0-1 0 0 0,0 1 1 0 0,0 0-1 0 0,0 1 0 0 0,0-1 1 0 0,9 10-1 0 0,-2-3 204 0 0,-11-9-159 0 0,46 7 459 0 0,-43-8-232 0 0,0-3-335 0 0,18-7-4 0 0,-18 7 69 0 0,-2 0-78 0 0,16-3 14 0 0,1-2 76 0 0,-1 0 0 0 0,28-15 0 0 0,-45 20 435 0 0,24-77-380 0 0,-27 74-131 0 0,1 1-29 0 0,1-3-11 0 0,0-1 32 0 0,1 0 0 0 0,-1 0-1 0 0,-1 0 1 0 0,1-1-1 0 0,-1-9 1 0 0,-1 17-23 0 0,-1-1 0 0 0,0 0-1 0 0,0 1 1 0 0,1-1 0 0 0,-1 1 0 0 0,0 0 0 0 0,0-1-1 0 0,0 1 1 0 0,-1 0 0 0 0,1-1 0 0 0,0 1 0 0 0,0 0-1 0 0,-1 0 1 0 0,1 0 0 0 0,-1 0 0 0 0,1 0 0 0 0,-1 1-1 0 0,1-1 1 0 0,-1 0 0 0 0,1 1 0 0 0,-1-1 0 0 0,0 1-1 0 0,1-1 1 0 0,-4 1 0 0 0,-56-31 18 0 0,56 29-33 0 0,0 1 0 0 0,-1 0 1 0 0,1 0-1 0 0,-1 0 0 0 0,1 1 1 0 0,0 0-1 0 0,-1 0 0 0 0,-6 1 0 0 0,5 0-3 0 0,-7 5-58 0 0,11-5 64 0 0,0 0 1 0 0,0 0 0 0 0,1 0-1 0 0,-1 0 1 0 0,1 0 0 0 0,-1 0-1 0 0,1 1 1 0 0,-1-1 0 0 0,1 1-1 0 0,0-1 1 0 0,-1 1 0 0 0,1 0-1 0 0,0 0 1 0 0,0 0 0 0 0,1 0-1 0 0,-1 1 1 0 0,-2 2 0 0 0,-63 62-74 0 0,66-65 87 0 0,-1 0-11 0 0,1 0 1 0 0,-1 1-1 0 0,0-1 0 0 0,1 0 0 0 0,-1 0 1 0 0,0 0-1 0 0,0 0 0 0 0,0 0 1 0 0,-1-1-1 0 0,1 1 0 0 0,-5 2 0 0 0,4-2 44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4:25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 28 0 0,'0'0'4986'0'0,"-7"6"-4882"0"0,-24 20 13 0 0,23-19 194 0 0,9-2-228 0 0,6 26 33 0 0,1 0 0 0 0,2-1 0 0 0,15 32-1 0 0,2 9-20 0 0,-26-67-79 0 0,0 1 0 0 0,0-1 1 0 0,0 1-1 0 0,-1-1 0 0 0,0 1 0 0 0,0-1 0 0 0,0 1 0 0 0,0 0 0 0 0,-1-1 0 0 0,1 1 0 0 0,-4 7 1 0 0,3-8 157 0 0,-1-2-116 0 0,-7 5-29 0 0,7-5 8 0 0,-4-2-10 0 0,-57-6 24 0 0,57 5-37 0 0,-2-1 8 0 0,-80-27 21 0 0,3-1-44 0 0,81 29 6 0 0,-1 0-19 0 0,-39-10 14 0 0,41 10-3 0 0,-4 0 21 0 0,-36-5 496 0 0,72 2-487 0 0,186-25 133 0 0,-152 17-138 0 0,90-22 54 0 0,-148 34-70 0 0,0-1-5 0 0,11-1-126 0 0,-20 7-403 0 0,-25 9-338 0 0,21-10 1105 0 0,-3 2-303 0 0,-17 5-163 0 0,-28 10 55 0 0,-83 46-1 0 0,131-62 187 0 0,1 1 1 0 0,-1-1-1 0 0,1 2 0 0 0,1-1 0 0 0,-1 1 0 0 0,1 0 0 0 0,0 0 1 0 0,1 1-1 0 0,0-1 0 0 0,0 1 0 0 0,-5 13 0 0 0,10-17 0 0 0,0 0 0 0 0,0 1 0 0 0,0-1-1 0 0,1 0 1 0 0,-1 1 0 0 0,1-1 0 0 0,1 0-1 0 0,-1 0 1 0 0,0 0 0 0 0,1 0 0 0 0,0 0 0 0 0,0 0-1 0 0,0 0 1 0 0,0-1 0 0 0,1 1 0 0 0,-1 0-1 0 0,6 5 1 0 0,1 1 46 0 0,-6-7-23 0 0,0 1 1 0 0,0 0-1 0 0,0-1 0 0 0,0 0 0 0 0,1 0 0 0 0,-1 0 0 0 0,1 0 1 0 0,0 0-1 0 0,-1-1 0 0 0,1 0 0 0 0,0 0 0 0 0,1 0 0 0 0,-1 0 1 0 0,0 0-1 0 0,1-1 0 0 0,-1 0 0 0 0,0 0 0 0 0,1 0 0 0 0,4 0 1 0 0,23-1 157 0 0,-29-3-163 0 0,-1 0 1 0 0,0-1-1 0 0,0 1 0 0 0,0 0 1 0 0,-1-1-1 0 0,1 1 1 0 0,-1-1-1 0 0,0 0 0 0 0,0 0 1 0 0,1-5-1 0 0,-1 5 25 0 0,-3-15 93 0 0,3 17-140 0 0,-1 0 0 0 0,0 0 0 0 0,0 0 0 0 0,0 0 0 0 0,0 0 0 0 0,-1 0 1 0 0,1 0-1 0 0,0 0 0 0 0,-1 0 0 0 0,0 0 0 0 0,1 0 0 0 0,-1 0 0 0 0,0 1 0 0 0,0-1 0 0 0,0 0 0 0 0,0 0 0 0 0,0 1 0 0 0,0-1 0 0 0,0 1 0 0 0,-1-1 0 0 0,1 1 0 0 0,-2-2 0 0 0,-19-13 100 0 0,18 13-111 0 0,1 0 0 0 0,-1 0 0 0 0,0 0 0 0 0,0 1-1 0 0,0 0 1 0 0,0 0 0 0 0,-8-3 0 0 0,8 4 11 0 0,-2 0-1 0 0,-3 1-24 0 0,1 0 1 0 0,-1 0-1 0 0,1 1 1 0 0,-1 0-1 0 0,1 0 1 0 0,-1 1-1 0 0,1 0 0 0 0,-12 5 1 0 0,18-6-20 0 0,-4 5 5 0 0,5-6 24 0 0,0 0 0 0 0,0 1 0 0 0,0-1 1 0 0,0 1-1 0 0,0-1 0 0 0,0 1 0 0 0,0-1 0 0 0,0 1 0 0 0,0 0 0 0 0,0-1 1 0 0,1 1-1 0 0,-1 0 0 0 0,0 0 0 0 0,1-1 0 0 0,-1 1 0 0 0,0 0 0 0 0,1 0 1 0 0,-1 0-1 0 0,1 0 0 0 0,-1 0 0 0 0,1 0 0 0 0,0 0 0 0 0,-1 0 0 0 0,1 0 1 0 0,0 0-1 0 0,0 0 0 0 0,0 0 0 0 0,0 0 0 0 0,0 1 0 0 0,0 0 0 0 0,8 8 3 0 0,0-2-1 0 0,1 1 0 0 0,0-1 0 0 0,16 11 0 0 0,-18-15-3 0 0,0 1 0 0 0,0-1 0 0 0,0 2 0 0 0,-1-1-1 0 0,1 1 1 0 0,-2 0 0 0 0,8 8 0 0 0,-1-1 4 0 0,-9-9 2 0 0,0-1 0 0 0,0 1 0 0 0,-1-1 0 0 0,1 1 0 0 0,-1 0 0 0 0,1 0 0 0 0,-1 0 0 0 0,-1 0 0 0 0,1 0 0 0 0,0 1 0 0 0,-1-1 0 0 0,0 0 0 0 0,0 1-1 0 0,1 7 1 0 0,-1-3-11 0 0,-1-5 12 0 0,1 0 0 0 0,0 1 0 0 0,-1-1 0 0 0,0 0 0 0 0,0 1 1 0 0,-1-1-1 0 0,1 0 0 0 0,-1 1 0 0 0,0-1 0 0 0,0 0 0 0 0,0 0 0 0 0,-1 0 0 0 0,1 1 0 0 0,-1-1 0 0 0,0-1 0 0 0,0 1 0 0 0,0 0 0 0 0,-1-1 1 0 0,0 1-1 0 0,1-1 0 0 0,-7 6 0 0 0,0-1 5 0 0,1 0 1 0 0,-2 0-1 0 0,1-1 0 0 0,-1-1 1 0 0,0 0-1 0 0,-20 9 1 0 0,-31 10 33 0 0,-1-3 1 0 0,-75 17 0 0 0,56-24-22 0 0,77-14-35 0 0,-8 0 8 0 0,8 0 45 0 0,12-3 204 0 0,496-86 226 0 0,-450 80-429 0 0,28-6 57 0 0,127-5 0 0 0,-205 19-91 0 0,7-3 413 0 0,-2 2-1740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4:2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1 64 0 0,'0'0'1105'0'0,"-6"0"-587"0"0,-25 1 727 0 0,25 1-913 0 0,-2 2-215 0 0,0-1-1 0 0,0 1 0 0 0,1 1 1 0 0,-1-1-1 0 0,1 1 0 0 0,0 1 1 0 0,0-1-1 0 0,1 1 0 0 0,0 0 1 0 0,0 1-1 0 0,-6 8 0 0 0,-96 125 763 0 0,49-68-541 0 0,-6 12 189 0 0,64-82-444 0 0,0 0 26 0 0,2-2-101 0 0,-1-1-1 0 0,0 1 0 0 0,1 0 1 0 0,-1 0-1 0 0,0 0 0 0 0,1-1 1 0 0,-1 1-1 0 0,0 0 0 0 0,1 0 1 0 0,-1 0-1 0 0,0 0 0 0 0,1 0 1 0 0,-1 0-1 0 0,0-1 0 0 0,1 1 1 0 0,-1 0-1 0 0,1 0 0 0 0,-1 0 1 0 0,0 0-1 0 0,1 1 0 0 0,-1-1 1 0 0,1 0-1 0 0,-1 0 0 0 0,0 0 1 0 0,1 0-1 0 0,-1 0 0 0 0,0 0 1 0 0,1 1-1 0 0,-1-1 0 0 0,0 0 1 0 0,1 0-1 0 0,-1 0 0 0 0,0 1 1 0 0,1-1-1 0 0,-1 0 0 0 0,0 0 1 0 0,0 1-1 0 0,1-1 0 0 0,-1 0 1 0 0,0 1-1 0 0,0-1 0 0 0,0 0 1 0 0,1 1-1 0 0,-1-1 0 0 0,0 0 1 0 0,0 1-1 0 0,0-1 1 0 0,0 1-1 0 0,0-1 0 0 0,0 0 1 0 0,0 1-1 0 0,0-1 0 0 0,0 0 1 0 0,0 1-1 0 0,0-1 0 0 0,0 1 1 0 0,0-1-1 0 0,0 0 0 0 0,0 1 1 0 0,0-1-1 0 0,0 1 0 0 0,0-1 1 0 0,-1 0-1 0 0,1 1 0 0 0,0-1 1 0 0,0 0-1 0 0,0 1 0 0 0,-1-1 1 0 0,1 0-1 0 0,59-22 21 0 0,-53 20-24 0 0,-1-1-1 0 0,0 0 1 0 0,1 0 0 0 0,-1 0-1 0 0,0-1 1 0 0,-1 0 0 0 0,9-8 0 0 0,-6 5-2 0 0,13-10 4 0 0,-11 8 2 0 0,1 0 1 0 0,0 1 0 0 0,0 1 0 0 0,1 0 0 0 0,0 0-1 0 0,0 1 1 0 0,1 0 0 0 0,0 1 0 0 0,0 0 0 0 0,0 1 0 0 0,19-4-1 0 0,-27 7 9 0 0,4 2-7 0 0,25 5 17 0 0,-25-4-13 0 0,-3 0 10 0 0,5 3-16 0 0,-1 1-1 0 0,0 0 1 0 0,0 0-1 0 0,-1 1 1 0 0,13 12-1 0 0,-19-17 34 0 0,-4 27-168 0 0,-1-24 60 0 0,0 0-1 0 0,-1-1 1 0 0,1 1 0 0 0,-1-1 0 0 0,0 0-1 0 0,-1 0 1 0 0,1 0 0 0 0,0 0-1 0 0,-1-1 1 0 0,0 0 0 0 0,0 0 0 0 0,-8 4-1 0 0,-77 25-787 0 0,23-9 503 0 0,33-10 164 0 0,0-2 1 0 0,-46 8-1 0 0,44-11 71 0 0,2 1-1 0 0,-40 16 1 0 0,48-16 128 0 0,-46 11 0 0 0,-9 3 497 0 0,78-22 434 0 0,16 0-794 0 0,58 0 160 0 0,-1-4 1 0 0,82-12 0 0 0,152-39 382 0 0,72-26-89 0 0,-305 68-382 0 0,-66 11-124 0 0,-20 4-188 0 0,-413 86-659 0 0,136-28 166 0 0,275-57 554 0 0,-61 22-129 0 0,75-24 170 0 0,0 0 0 0 0,-1 0 0 0 0,1 0 0 0 0,0 1 0 0 0,1-1 0 0 0,-1 1 0 0 0,0-1 0 0 0,1 1 0 0 0,-1 0 0 0 0,1 0 0 0 0,0 0 0 0 0,0 0 0 0 0,0 0 0 0 0,0 1 0 0 0,1-1 0 0 0,-1 1 0 0 0,1-1 0 0 0,0 1 0 0 0,0 0 0 0 0,0-1 0 0 0,0 1 0 0 0,0 4 0 0 0,-1 13 95 0 0,1 0 0 0 0,3 39 0 0 0,-2-53-88 0 0,2 44 123 0 0,-1-12 52 0 0,11 72 0 0 0,-9-99-130 0 0,1-1-1 0 0,0 0 0 0 0,9 18 0 0 0,3 6-200 0 0,-15-32-219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18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1 492 0 0,'0'0'1445'0'0,"-7"13"-808"0"0,3-6-548 0 0,-4 7 84 0 0,1 0 0 0 0,0 1 0 0 0,1 0 0 0 0,1 0-1 0 0,1 0 1 0 0,-5 27 0 0 0,-45 427 2211 0 0,32 131-673 0 0,19-271-1040 0 0,-4 143 98 0 0,-18 318 225 0 0,9-605-761 0 0,-66 968 1047 0 0,66-864-995 0 0,2-70 115 0 0,20 325 1 0 0,-2-502-356 0 0,43 363 339 0 0,-18-171-178 0 0,4 21-15 0 0,-15-90-71 0 0,-7-43-40 0 0,3 50 49 0 0,-4-42-18 0 0,-6-65-577 0 0,-4-64 426 0 0,0-1 0 0 0,0 1 0 0 0,0-1 0 0 0,0 0 0 0 0,-1 1 0 0 0,1-1-1 0 0,0 1 1 0 0,0-1 0 0 0,0 0 0 0 0,-1 1 0 0 0,1-1 0 0 0,0 0 0 0 0,0 1-1 0 0,-1-1 1 0 0,1 0 0 0 0,0 0 0 0 0,-1 1 0 0 0,1-1 0 0 0,0 0 0 0 0,-1 0 0 0 0,1 1-1 0 0,-1-1 1 0 0,1 0 0 0 0,0 0 0 0 0,-1 0 0 0 0,1 0 0 0 0,-1 0 0 0 0,1 0 0 0 0,0 1-1 0 0,-1-1 1 0 0,1 0 0 0 0,-1 0 0 0 0,1 0 0 0 0,-1-1 0 0 0,1 1 0 0 0,0 0 0 0 0,-1 0-1 0 0,1 0 1 0 0,-1 0 0 0 0,1 0 0 0 0,0 0 0 0 0,-1 0 0 0 0,1-1 0 0 0,-1 1 0 0 0,1 0-1 0 0,0 0 1 0 0,-1-1 0 0 0,1 1 0 0 0,0 0 0 0 0,-1-1 0 0 0,1 1 0 0 0,0 0 0 0 0,0 0-1 0 0,-1-1 1 0 0,1 1 0 0 0,0-1 0 0 0,0 1 0 0 0,0 0 0 0 0,-1-1 0 0 0,1 1 0 0 0,0-1-1 0 0,0 1 1 0 0,0 0 0 0 0,0-1 0 0 0,-8-25-348 0 0,-37-147-5320 0 0,29 75 2843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19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0 470 312 0 0,'0'0'5473'0'0,"13"1"-5041"0"0,118 14 676 0 0,168-2-1 0 0,-91-12-683 0 0,204-7 210 0 0,-354 3-562 0 0,903-62 844 0 0,662-31 65 0 0,-1158 77-814 0 0,-195 9-85 0 0,177-9 26 0 0,254-26-18 0 0,-394 24-47 0 0,130-12 28 0 0,730-39 36 0 0,-680 48-58 0 0,355 6 42 0 0,-353 14-18 0 0,204 8-3 0 0,-163 2-27 0 0,1043-44 66 0 0,-708 10-91 0 0,-795 27-17 0 0,113-1 9 0 0,75-4 0 0 0,-4 16 10 0 0,-248-10-19 0 0,52 12 27 0 0,-57-11-28 0 0,0-1 0 0 0,0 0 0 0 0,-1 0 0 0 0,1 0 1 0 0,0 1-1 0 0,-1-1 0 0 0,1 0 0 0 0,0 0 0 0 0,-1 1 0 0 0,1-1 0 0 0,-1 1 1 0 0,1-1-1 0 0,0 1 0 0 0,-1-1 0 0 0,1 1 0 0 0,-1-1 0 0 0,1 1 1 0 0,-1-1-1 0 0,0 1 0 0 0,1 0 0 0 0,-1-1 0 0 0,1 1 0 0 0,-1 0 0 0 0,0-1 1 0 0,0 1-1 0 0,1 0 0 0 0,-1-1 0 0 0,0 1 0 0 0,0 0 0 0 0,0 0 0 0 0,0 0 1 0 0,0 22 8 0 0,-33 141 19 0 0,-83 354 147 0 0,45-228 131 0 0,-44 372-1 0 0,95-476-68 0 0,4 215 0 0 0,16-292-148 0 0,11 212 193 0 0,43 120-9 0 0,-27-98-70 0 0,34 320 170 0 0,16 171 126 0 0,-63-664-361 0 0,-1 49 46 0 0,10 106 236 0 0,-3-29 11 0 0,3 13 83 0 0,37 51 265 0 0,-34-276-1600 0 0,-25-79 322 0 0,-16-17-3354 0 0,-124-103-2560 0 0,71 58 2726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3:2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1099 260 0 0,'0'0'773'0'0,"3"-2"-55"0"0,0 0-479 0 0,-1 0-1 0 0,1 1 0 0 0,0 0 0 0 0,0-1 0 0 0,0 1 0 0 0,0 0 0 0 0,0 1 0 0 0,1-1 0 0 0,-1 0 0 0 0,0 1 0 0 0,0 0 0 0 0,0 0 0 0 0,5 0 0 0 0,60 5 1181 0 0,2 0-454 0 0,123 2 691 0 0,-89 0-1202 0 0,670-38 1576 0 0,-650 21-1827 0 0,815-96 1030 0 0,-184 17-570 0 0,1651-113 511 0 0,-2312 196-1143 0 0,1122-80 237 0 0,-393 28-135 0 0,368-59-55 0 0,-720 71-75 0 0,336-41-106 0 0,315-40-174 0 0,-435 83 240 0 0,-383 27 3 0 0,-9 0 20 0 0,-214 10 38 0 0,102-23 0 0 0,-130 19 14 0 0,-49 11-18 0 0,1-1-9 0 0,14-1 1 0 0,-15 2 48 0 0,1-1-25 0 0,-1-1-5 0 0,4-1-18 0 0,0 2 764 0 0,13-3-728 0 0,-13 3-18 0 0,0 0 0 0 0,0 0 0 0 0,1 0-1 0 0,14 2 1 0 0,112 3 82 0 0,51 5 80 0 0,0 5-89 0 0,-122-7-160 0 0,-59-7-28 0 0,-20-2-5572 0 0,-45-8 3657 0 0,43 6-1322 0 0,4-6 252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4:44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948 1 352 0 0,'0'0'4546'0'0,"-6"11"-4114"0"0,-8 10-145 0 0,-1-1-1 0 0,0 0 1 0 0,-29 26-1 0 0,18-17 217 0 0,-36 49 0 0 0,21-24-171 0 0,-85 108 553 0 0,-75 88 149 0 0,-99 115 191 0 0,277-335-762 0 0,-22 36 1 0 0,34-50-205 0 0,10-13-53 0 0,0-3-191 0 0,-13 22 336 0 0,14-21-332 0 0,-1 0 0 0 0,1 0-1 0 0,0-1 1 0 0,-1 1 0 0 0,1 0-1 0 0,0 0 1 0 0,0 0 0 0 0,0-1 0 0 0,-1 1-1 0 0,1 0 1 0 0,0 0 0 0 0,0 0-1 0 0,0 0 1 0 0,0-1 0 0 0,1 1 0 0 0,-1 0-1 0 0,0 0 1 0 0,0 0 0 0 0,0-1-1 0 0,1 1 1 0 0,-1 0 0 0 0,1 1 0 0 0,7 8-5 0 0,1 1 0 0 0,0-1 1 0 0,1-1-1 0 0,0 0 0 0 0,0 0 1 0 0,1-1-1 0 0,0 0 0 0 0,1-1 1 0 0,15 8-1 0 0,-16-9 2 0 0,0 0 0 0 0,0 0 0 0 0,-1 1 0 0 0,15 13 0 0 0,18 14 225 0 0,62 40 0 0 0,-52-39-95 0 0,36 17 25 0 0,-60-36-75 0 0,40 28 0 0 0,-26-17-5 0 0,2-1 0 0 0,0-3 0 0 0,79 30 0 0 0,-101-42-44 0 0,0 2 0 0 0,31 21 0 0 0,8 5 30 0 0,0 0 67 0 0,-62-39-160 0 0,0 0 1 0 0,1 0-1 0 0,-1 1 0 0 0,0-1 1 0 0,1 0-1 0 0,-1 0 1 0 0,0 0-1 0 0,1 1 1 0 0,-1-1-1 0 0,1 0 0 0 0,-1 0 1 0 0,0 0-1 0 0,1 0 1 0 0,-1 0-1 0 0,1 0 1 0 0,-1 0-1 0 0,1 0 0 0 0,-1 0 1 0 0,0 0-1 0 0,1 0 1 0 0,-1 0-1 0 0,1-1 0 0 0,-1 1 1 0 0,0 0-1 0 0,1 0 1 0 0,-1 0-1 0 0,1 0 1 0 0,-1-1-1 0 0,0 1 0 0 0,1 0 1 0 0,-1 0-1 0 0,0-1 1 0 0,1 1-1 0 0,-1 0 1 0 0,0-1-1 0 0,0 1 0 0 0,1 0 1 0 0,-1-1-1 0 0,0 1 1 0 0,0 0-1 0 0,0-1 1 0 0,1 1-1 0 0,-1-1 0 0 0,0 1 1 0 0,0 0-1 0 0,0-1 1 0 0,0 1-1 0 0,0-1 1 0 0,0 1-1 0 0,0 0 0 0 0,0-1 1 0 0,0 1-1 0 0,0-1 1 0 0,0 1-1 0 0,0 0 1 0 0,0-2-1 0 0,2-42-625 0 0,0 0-919 0 0,22-50-4359 0 0,-5 50 2496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4:4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1 424 0 0,'0'0'3790'0'0,"-5"1"-3188"0"0,-4 2-611 0 0,8-3 86 0 0,1 0 0 0 0,0 0 0 0 0,0 0 0 0 0,-1 0 0 0 0,1 0 0 0 0,0 1 0 0 0,-1-1 0 0 0,1 0 0 0 0,0 0 0 0 0,-1 0 0 0 0,1 0 0 0 0,0 0 0 0 0,0 1 0 0 0,-1-1-1 0 0,1 0 1 0 0,0 0 0 0 0,0 0 0 0 0,0 1 0 0 0,-1-1 0 0 0,1 0 0 0 0,0 0 0 0 0,0 1 0 0 0,0-1 0 0 0,0 0 0 0 0,-1 1 0 0 0,1-1 0 0 0,0 0 0 0 0,0 0 0 0 0,0 1 0 0 0,0-1 0 0 0,0 0 0 0 0,0 1 0 0 0,0-1 0 0 0,0 0 0 0 0,0 1 0 0 0,0-1 0 0 0,0 0 0 0 0,0 1 0 0 0,0-1 0 0 0,0 0 0 0 0,0 1 0 0 0,0-1 0 0 0,0 0 0 0 0,1 0 0 0 0,-1 1 0 0 0,0-1 0 0 0,0 0 0 0 0,1 1 0 0 0,54 54 588 0 0,-21-21-36 0 0,41 50 1 0 0,33 41 126 0 0,-59-72-498 0 0,7 6-28 0 0,3-2 0 0 0,2-3-1 0 0,2-3 1 0 0,73 45 0 0 0,-40-45-40 0 0,-71-40-113 0 0,-1 2 0 0 0,30 19 0 0 0,-26-13 44 0 0,-22-15-84 0 0,0 0 1 0 0,0 0 0 0 0,0 1 0 0 0,-1-1 0 0 0,1 1 0 0 0,8 11 0 0 0,-12-13 51 0 0,5-1-24 0 0,-6-2-34 0 0,-1 0 0 0 0,1 0 0 0 0,-1 0 0 0 0,1 0 1 0 0,-1 0-1 0 0,1 0 0 0 0,-1 0 0 0 0,1 0 1 0 0,-1 0-1 0 0,1 1 0 0 0,-1-1 0 0 0,1 0 1 0 0,-1 0-1 0 0,1 0 0 0 0,-1 1 0 0 0,1-1 0 0 0,-1 0 1 0 0,1 0-1 0 0,-1 1 0 0 0,0-1 0 0 0,1 0 1 0 0,-1 1-1 0 0,1-1 0 0 0,-1 1 0 0 0,0-1 1 0 0,0 0-1 0 0,1 1 0 0 0,-1-1 0 0 0,0 1 0 0 0,1 0 1 0 0,-1 1-9 0 0,-1-1 0 0 0,1 1 0 0 0,-1 0 0 0 0,1-1 0 0 0,-1 1 0 0 0,0 0 0 0 0,1-1 0 0 0,-1 1 0 0 0,0-1 0 0 0,0 1 0 0 0,0-1 0 0 0,0 1 0 0 0,0-1 0 0 0,-1 0 0 0 0,1 0 0 0 0,0 1 0 0 0,-1-1 0 0 0,1 0 1 0 0,-1 0-1 0 0,1 0 0 0 0,-2 0 0 0 0,-48 29 75 0 0,28-16-40 0 0,-298 212 205 0 0,211-133-235 0 0,-11 8 10 0 0,5-8 4 0 0,-172 181-1 0 0,260-247-31 0 0,12-12 2 0 0,0 2-1 0 0,-14 18 1 0 0,38-39-517 0 0,1 0 0 0 0,-1 0 0 0 0,-1-1 0 0 0,1 0 0 0 0,0 0 0 0 0,-1-1 0 0 0,0 0 0 0 0,-1 0 0 0 0,1-1 0 0 0,6-8 0 0 0,18-26-3341 0 0,5-15 296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4:56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0 396 0 0,'0'0'5000'0'0,"3"15"-4703"0"0,5 20-50 0 0,-2 0 1 0 0,-1 0 0 0 0,-1 42 0 0 0,-5-29-3 0 0,1-13-74 0 0,-2 0 0 0 0,-1 0 0 0 0,-8 37 0 0 0,1-3 70 0 0,9-53-182 0 0,-1 0 1 0 0,0 0-1 0 0,-6 16 0 0 0,4-18-35 0 0,0-3 0 0 0,0 1 0 0 0,1 0 0 0 0,0-1 1 0 0,0 1-1 0 0,2 1 0 0 0,-1-1 0 0 0,2 0 1 0 0,0 19-1 0 0,3-14-112 0 0,-3-14-8 0 0,0-1 1 0 0,0 1 0 0 0,0-1 0 0 0,1 1 0 0 0,-1-1-1 0 0,1 0 1 0 0,-1 1 0 0 0,1-1 0 0 0,0 0-1 0 0,0 1 1 0 0,0-1 0 0 0,0 0 0 0 0,1 0 0 0 0,-1 0-1 0 0,0 0 1 0 0,1 0 0 0 0,0 0 0 0 0,-1 0 0 0 0,1 0-1 0 0,0-1 1 0 0,2 3 0 0 0,-1-3-1069 0 0,3-6-724 0 0,23-23 142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2:08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0 340 0 0,'0'0'3702'0'0,"-9"9"-3432"0"0,2-3-215 0 0,4-3-31 0 0,0-1 0 0 0,0 0 0 0 0,1 1 0 0 0,-1 0-1 0 0,1 0 1 0 0,-1 0 0 0 0,1 0 0 0 0,0 0 0 0 0,0 0-1 0 0,0 0 1 0 0,1 1 0 0 0,-1-1 0 0 0,1 1 0 0 0,0-1-1 0 0,0 1 1 0 0,0-1 0 0 0,0 1 0 0 0,0 0 0 0 0,1 0-1 0 0,0 7 1 0 0,1 39 342 0 0,-2 1 1 0 0,-11 77-1 0 0,3-49-145 0 0,2-15-39 0 0,-2 1 0 0 0,-4-1 1 0 0,-27 83-1 0 0,22-91-31 0 0,2 1 1 0 0,3 1 0 0 0,-11 97-1 0 0,15-103 77 0 0,6-39-692 0 0,0 0-1 0 0,1 1 1 0 0,-1 15 0 0 0,10-40-648 0 0,18-38-698 0 0,-16 21 135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4:56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0 416 0 0,'0'0'2608'0'0,"-1"10"-2022"0"0,1 182 1947 0 0,-1-163-2256 0 0,-1 1 0 0 0,-1-1 0 0 0,-1 0 0 0 0,-9 29 0 0 0,5 5 147 0 0,11-35 242 0 0,-1-17-1731 0 0,-1 1-3352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4:57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47 508 0 0,'0'0'5599'0'0,"19"-2"-5219"0"0,146-19 556 0 0,-101 11-634 0 0,-38 5-183 0 0,0 1 1 0 0,0 1-1 0 0,1 1 0 0 0,45 3 0 0 0,-68 0-328 0 0,-2 27-2073 0 0,-8-21 1834 0 0,-1 5 94 0 0,-2-1 1 0 0,1 0-1 0 0,-1-1 0 0 0,-1 0 1 0 0,0 0-1 0 0,0-1 0 0 0,-1-1 1 0 0,-22 14-1 0 0,-4-1 602 0 0,0 1 0 0 0,-49 39 1 0 0,2-1 565 0 0,64-42 644 0 0,20-17-1433 0 0,0-1 1 0 0,0 0-1 0 0,0 0 1 0 0,0 1-1 0 0,0-1 1 0 0,0 0-1 0 0,0 0 1 0 0,0 1-1 0 0,0-1 1 0 0,0 0-1 0 0,0 1 1 0 0,0-1-1 0 0,0 0 1 0 0,0 0-1 0 0,0 1 1 0 0,0-1-1 0 0,0 0 1 0 0,0 0-1 0 0,0 1 1 0 0,0-1-1 0 0,1 0 1 0 0,-1 0-1 0 0,0 1 1 0 0,0-1 0 0 0,0 0-1 0 0,0 0 1 0 0,1 0-1 0 0,-1 1 1 0 0,0-1-1 0 0,0 0 1 0 0,1 0-1 0 0,-1 0 1 0 0,0 0-1 0 0,0 0 1 0 0,1 1-1 0 0,-1-1 1 0 0,0 0-1 0 0,0 0 1 0 0,1 0-1 0 0,-1 0 1 0 0,0 0-1 0 0,40 2 746 0 0,-32-2-910 0 0,106-7 753 0 0,-109 7-591 0 0,0-1 0 0 0,0 1-1 0 0,1-1 1 0 0,-1 0 0 0 0,0 0 0 0 0,0 0 0 0 0,9-5 0 0 0,11-3-4 0 0,-14 7-256 0 0,-1-2 1 0 0,0 1-1 0 0,0-1 1 0 0,0-1 0 0 0,0 0-1 0 0,-1 0 1 0 0,17-13-1 0 0,-14 3-2652 0 0,-10 12 1223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4:57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212 436 340 0 0,'0'0'999'0'0,"7"-5"-535"0"0,21-15 252 0 0,54-28 0 0 0,-59 37-517 0 0,-1-2 0 0 0,0 0 1 0 0,-1-1-1 0 0,0-1 0 0 0,-1-1 0 0 0,21-23 1 0 0,21-19-657 0 0,-57 53 405 0 0,-1 0 0 0 0,1 0 0 0 0,-1 0 0 0 0,-1-1 0 0 0,1 0 0 0 0,-1 0 0 0 0,0 0 0 0 0,0 0 1 0 0,-1 0-1 0 0,0 0 0 0 0,3-12 0 0 0,-1 0 63 0 0,0 0 0 0 0,2 0 0 0 0,7-18 0 0 0,-9 27 86 0 0,-2 4 33 0 0,-7 18 199 0 0,1-1 0 0 0,1 1-1 0 0,0 0 1 0 0,1 0 0 0 0,-1 24-1 0 0,-9 51 6 0 0,9-68-221 0 0,1-1 1 0 0,2 39-1 0 0,1-39-44 0 0,-1 0 0 0 0,-4 27 0 0 0,-3-3 32 0 0,-11 45 109 0 0,13-68-145 0 0,0 1 1 0 0,-3 37 0 0 0,7-40-73 0 0,-2 1 0 0 0,0-1 0 0 0,-1 0 0 0 0,-6 18 0 0 0,4-18-324 0 0,-10 22-94 0 0,15-38 149 0 0,-1-1 0 0 0,1 1 0 0 0,0 0 0 0 0,-1-1 0 0 0,1 1 0 0 0,-1-1-1 0 0,1 0 1 0 0,-1 1 0 0 0,0-1 0 0 0,1 0 0 0 0,-4 2 0 0 0,-14 5-1458 0 0</inkml:trace>
  <inkml:trace contextRef="#ctx0" brushRef="#br0" timeOffset="1">136 741 128 0 0,'-14'16'436'0'0,"1"1"0"0"0,0 0 1 0 0,1 1-1 0 0,1 1 0 0 0,1 0 0 0 0,1 0 1 0 0,0 1-1 0 0,1 0 0 0 0,2 0 0 0 0,-5 23 0 0 0,3-14 73 0 0,5-19-230 0 0,0 1 1 0 0,1 0-1 0 0,0 0 1 0 0,0 21-1 0 0,2-18 17 0 0,1 0 1 0 0,1 0-1 0 0,6 25 0 0 0,6-10 407 0 0,-12-27-307 0 0,0 1-226 0 0,0 1-112 0 0,0-1 1 0 0,1 0-1 0 0,0 0 0 0 0,-1 0 0 0 0,1 0 0 0 0,0 0 1 0 0,0-1-1 0 0,0 1 0 0 0,1-1 0 0 0,-1 0 0 0 0,0 0 1 0 0,1 0-1 0 0,0 0 0 0 0,-1-1 0 0 0,1 1 1 0 0,0-1-1 0 0,0 0 0 0 0,0 0 0 0 0,0 0 0 0 0,0-1 1 0 0,0 1-1 0 0,0-1 0 0 0,0 0 0 0 0,0 0 0 0 0,5-1 1 0 0,15 0 112 0 0,0-2 1 0 0,-1 0 0 0 0,1-1 0 0 0,31-10 0 0 0,96-39 302 0 0,-93 31-291 0 0,0-5-1776 0 0,-53 24 837 0 0,0-1 0 0 0,-1 1-1 0 0,1 0 1 0 0,-1-1 0 0 0,1 0 0 0 0,-1 0 0 0 0,6-9 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4:57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1 448 0 0,'0'0'4899'0'0,"4"10"-4489"0"0,61 101 824 0 0,20 38 146 0 0,-78-96-1650 0 0,-20-27-1456 0 0,-1-16-1426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4:58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327 104 156 0 0,'-59'4'2884'0'0,"53"-4"1300"0"0,20-5-3959 0 0,259-86 912 0 0,-271 90-1163 0 0,5-1-101 0 0,-1 0-1 0 0,0 0 1 0 0,1 0-1 0 0,-1 1 1 0 0,1 0-1 0 0,-1 1 1 0 0,8-1-1 0 0,-14 2 113 0 0,1-1 0 0 0,-1 0 0 0 0,1 0 0 0 0,-1 1 0 0 0,1-1 0 0 0,-1 1 0 0 0,1-1 0 0 0,-1 0 0 0 0,0 1 0 0 0,1-1 0 0 0,-1 1 0 0 0,0-1 0 0 0,1 1 0 0 0,-1-1 0 0 0,0 1 0 0 0,0-1 0 0 0,0 1 0 0 0,1-1 0 0 0,-1 1 0 0 0,0 0 0 0 0,0-1 0 0 0,0 1 0 0 0,0-1 0 0 0,0 1 0 0 0,0-1 0 0 0,0 2 0 0 0,0-2-2 0 0,0 1 0 0 0,0 0 0 0 0,0-1 0 0 0,0 1 0 0 0,0-1 0 0 0,0 1 0 0 0,0-1 0 0 0,0 1 0 0 0,0 0 0 0 0,1-1 0 0 0,-1 1 0 0 0,0-1 0 0 0,0 1 0 0 0,0-1 0 0 0,1 1 0 0 0,-1-1 0 0 0,0 1 0 0 0,1-1 0 0 0,-1 1 0 0 0,1-1 0 0 0,-1 0 0 0 0,0 1 0 0 0,1-1 0 0 0,-1 0 0 0 0,1 1 0 0 0,0 0 0 0 0,-8 6-281 0 0,-15 15-70 0 0,-1-1 0 0 0,-48 33 0 0 0,2-15 28 0 0,41-24 429 0 0,1 1-1 0 0,-43 33 0 0 0,65-44 18 0 0,-1 0-1 0 0,1 0 1 0 0,0 1-1 0 0,1 0 1 0 0,-1 0-1 0 0,1 1 1 0 0,0-1-1 0 0,1 1 1 0 0,-5 11 0 0 0,7-15 34 0 0,3 5 75 0 0,-3-7-204 0 0,1 0 0 0 0,0 0 0 0 0,0-1 0 0 0,0 1 0 0 0,0 0 0 0 0,0 0 0 0 0,0 0 0 0 0,0 0 0 0 0,1 0 0 0 0,-1 0 0 0 0,0-1 0 0 0,0 1 0 0 0,1 0 0 0 0,-1 0 0 0 0,0 0 0 0 0,1-1-1 0 0,-1 1 1 0 0,1 0 0 0 0,-1-1 0 0 0,1 1 0 0 0,-1 0 0 0 0,1-1 0 0 0,0 2 0 0 0,45 7 427 0 0,-41-9-320 0 0,2-1-6 0 0,10-1-18 0 0,0 0-1 0 0,-1-2 1 0 0,0 0-1 0 0,0-1 1 0 0,0 0-1 0 0,21-11 0 0 0,-1-5 79 0 0,-32 18 18 0 0,-4 11-176 0 0,0 9-6 0 0,0 0-1 0 0,-2-1 0 0 0,0 1 0 0 0,0 0 1 0 0,-2-1-1 0 0,0 0 0 0 0,-1 0 0 0 0,0 0 1 0 0,-1 0-1 0 0,-1-1 0 0 0,-1 0 0 0 0,0 0 1 0 0,-10 13-1 0 0,-13 13 11 0 0,-73 90 39 0 0,91-118-50 0 0,0 0 0 0 0,-1 0 0 0 0,0-1 0 0 0,0-1 0 0 0,-1 0 0 0 0,-30 14 0 0 0,33-20 42 0 0,0-1-1 0 0,-1-1 0 0 0,1 0 1 0 0,-25 2-1 0 0,36-5-46 0 0,-3 0 77 0 0,-2-1-1 0 0,-57-35 730 0 0,59 34 83 0 0,13-2-727 0 0,8-2-82 0 0,1 0 0 0 0,0 0 0 0 0,0 2 0 0 0,1 1 0 0 0,-1 0 0 0 0,1 1-1 0 0,24 1 1 0 0,-14 1-24 0 0,278-7-151 0 0,-292 5-313 0 0,1 0 0 0 0,-1-1 0 0 0,0 0 0 0 0,22-8 1 0 0,21-14-3999 0 0,-29 11 1452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4:4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28 480 0 0,'0'0'4306'0'0,"11"-4"-4650"0"0,29-15 274 0 0,-29 15 2623 0 0,-4 15-2515 0 0,-6-11-29 0 0,-1 0 0 0 0,1 1 0 0 0,0-1 0 0 0,-1 0 0 0 0,1 1 0 0 0,-1-1 0 0 0,1 1 0 0 0,-1-1 1 0 0,0 1-1 0 0,1-1 0 0 0,-1 1 0 0 0,1-1 0 0 0,-1 1 0 0 0,0-1 0 0 0,0 1 0 0 0,1 0 0 0 0,-1-1 0 0 0,0 1 0 0 0,0-1 0 0 0,0 1 0 0 0,1 0 0 0 0,-1-1 0 0 0,0 1 0 0 0,0 0 0 0 0,0-1 0 0 0,0 1 1 0 0,0 0-1 0 0,0-1 0 0 0,-1 1 0 0 0,1 0 0 0 0,0-1 0 0 0,0 1 0 0 0,0-1 0 0 0,-1 2 0 0 0,-8 19-10 0 0,7-16 16 0 0,-14 35 4 0 0,13-17-25 0 0,-5 18 4 0 0,6-32 2 0 0,0 0-1 0 0,0 0 1 0 0,1 0-1 0 0,1 0 1 0 0,0 0 0 0 0,0 0-1 0 0,0 0 1 0 0,4 14-1 0 0,-4-12 3 0 0,0 0 0 0 0,0-1 0 0 0,-1 1 0 0 0,-4 21 0 0 0,2-19 0 0 0,1 0-1 0 0,1 0 0 0 0,0 24 0 0 0,0-34-1 0 0,1 1 1 0 0,-1-1-1 0 0,1 0 1 0 0,-1 1-1 0 0,0-1 0 0 0,-1 0 1 0 0,1 1-1 0 0,-1-1 1 0 0,-3 5-1 0 0,-2 10-11 0 0,6-15-3 0 0,-5 12 38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4:48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0 236 0 0,'0'0'4042'0'0,"-8"7"-3759"0"0,-2 1-159 0 0,0 0-1 0 0,1 1 1 0 0,0 0 0 0 0,1 0-1 0 0,0 1 1 0 0,0 0 0 0 0,1 1-1 0 0,-6 11 1 0 0,-58 105 700 0 0,27-56-541 0 0,32-54-191 0 0,1 0-1 0 0,-17 37 1 0 0,1-3 44 0 0,21-42-107 0 0,1 0-1 0 0,0 1 1 0 0,0-1-1 0 0,1 1 1 0 0,-3 12-1 0 0,-6 33 166 0 0,13-52-152 0 0,1 2-6 0 0,-1-4-34 0 0,0 0 0 0 0,1 0 0 0 0,-1 0 0 0 0,0 1 0 0 0,0-1-1 0 0,0 0 1 0 0,1 0 0 0 0,-1 0 0 0 0,1 0 0 0 0,-1 0 0 0 0,1 1-1 0 0,-1-1 1 0 0,1 0 0 0 0,-1 0 0 0 0,1 0 0 0 0,0 0 0 0 0,0 0-1 0 0,0-1 1 0 0,0 2 0 0 0,14 1 12 0 0,-2-8-23 0 0,2-4-1 0 0,0-1 0 0 0,-1 0 0 0 0,0-1 0 0 0,-1-1 0 0 0,-1 0-1 0 0,1 0 1 0 0,15-23 0 0 0,-19 21 7 0 0,-1 0 0 0 0,0-1 0 0 0,-1 0 0 0 0,-1 0 0 0 0,0 0 0 0 0,3-18 0 0 0,-1 19-3 0 0,-7 13 4 0 0,0-1 1 0 0,1 1-1 0 0,-1-1 1 0 0,0 0 0 0 0,0 0-1 0 0,-1 0 1 0 0,1 1 0 0 0,0-1-1 0 0,-1 0 1 0 0,1 0-1 0 0,-1 0 1 0 0,1-4 0 0 0,-3-10 0 0 0,1 12 0 0 0,1-1 0 0 0,0 0 0 0 0,0 1 0 0 0,0-1 0 0 0,1 1 0 0 0,-1-1 0 0 0,1 1-1 0 0,0 0 1 0 0,2-6 0 0 0,-2 7 48 0 0,1 13-39 0 0,0 2-7 0 0,12 41-15 0 0,-13-50 22 0 0,0 1-26 0 0,-1 10 89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4:59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1 500 0 0,'-10'7'343'0'0,"0"0"0"0"0,0 1 0 0 0,1 0 0 0 0,0 0 1 0 0,0 1-1 0 0,1 1 0 0 0,-7 10 0 0 0,-45 79 1260 0 0,25-37-950 0 0,-174 265 1266 0 0,88-168-1315 0 0,-18 28 384 0 0,115-152-733 0 0,-15 25 418 0 0,38-59-628 0 0,0 0 0 0 0,0 1-1 0 0,-1-1 1 0 0,1 1-1 0 0,0-1 1 0 0,0 1 0 0 0,0-1-1 0 0,1 1 1 0 0,-1-1 0 0 0,0 1-1 0 0,1 0 1 0 0,-1 0 0 0 0,1-1-1 0 0,-1 1 1 0 0,1 0-1 0 0,0 0 1 0 0,0 0 0 0 0,0-1-1 0 0,0 1 1 0 0,0 2 0 0 0,8 5 72 0 0,-1-2 1 0 0,2 1-1 0 0,-1-1 1 0 0,1 0-1 0 0,0-1 0 0 0,0 0 1 0 0,1 0-1 0 0,10 4 1 0 0,91 31 492 0 0,-9-3-109 0 0,68 36 170 0 0,128 66 164 0 0,-271-126-719 0 0,56 21 1 0 0,-80-33-297 0 0,-7-13-8433 0 0,-19-39 5241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4:59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1 504 0 0,'0'0'4734'0'0,"-6"10"-4164"0"0,-22 26-71 0 0,-1-1 0 0 0,-1-1 0 0 0,-60 50 0 0 0,-37 39 430 0 0,1 29 226 0 0,92-108-572 0 0,33-42-94 0 0,13-6-457 0 0,6-3-13 0 0,-1-1 0 0 0,0 0 0 0 0,0-1 0 0 0,-1-1 0 0 0,0 0-1 0 0,15-15 1 0 0,-17 14-6 0 0,0 0 0 0 0,0 1-1 0 0,26-14 1 0 0,-12 8 4 0 0,-21 13-12 0 0,1 0-1 0 0,0 0 1 0 0,0 1-1 0 0,-1 1 0 0 0,1-1 1 0 0,0 1-1 0 0,1 1 0 0 0,-1-1 1 0 0,0 1-1 0 0,0 1 1 0 0,12 1-1 0 0,-9 0 3 0 0,1 1 0 0 0,-1 0 0 0 0,0 0 0 0 0,0 1 0 0 0,-1 0 0 0 0,1 1 0 0 0,-1 0 0 0 0,17 12 0 0 0,-22-13-138 0 0,-1 0 0 0 0,0 0 0 0 0,0 1 0 0 0,0-1 0 0 0,-1 1 0 0 0,0 0 0 0 0,1 0 0 0 0,-2 0 0 0 0,1 0 0 0 0,-1 0 0 0 0,1 1 0 0 0,-1-1 0 0 0,-1 1 0 0 0,1-1 0 0 0,-1 1 0 0 0,0 0 0 0 0,0 0 0 0 0,-1 10 0 0 0,0-14-45 0 0,0 0 0 0 0,0-1 1 0 0,-1 1-1 0 0,1 0 0 0 0,0 0 0 0 0,-1-1 0 0 0,0 1 1 0 0,1-1-1 0 0,-1 1 0 0 0,0 0 0 0 0,0-1 1 0 0,0 1-1 0 0,0-1 0 0 0,0 0 0 0 0,0 1 1 0 0,0-1-1 0 0,-1 0 0 0 0,1 0 0 0 0,0 1 0 0 0,-1-1 1 0 0,1 0-1 0 0,-1 0 0 0 0,1-1 0 0 0,-1 1 1 0 0,1 0-1 0 0,-4 0 0 0 0,2 0-2117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54:59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19 164 728 0 0,'0'0'820'0'0,"-3"2"-19"0"0,-12 9 2673 0 0,30-14-2927 0 0,488-135 2875 0 0,-373 121-2875 0 0,-21 3 0 0 0,-105 13-487 0 0,25-2-6 0 0,-23 3-85 0 0,-23 2-1276 0 0,-131 19 606 0 0,98-13 417 0 0,45-7 204 0 0,-1 0 15 0 0,3-1 63 0 0,0 0 0 0 0,-1 1-1 0 0,1 0 1 0 0,0 0 0 0 0,0 0-1 0 0,-1 0 1 0 0,1 1 0 0 0,0-1 0 0 0,0 1-1 0 0,0-1 1 0 0,1 1 0 0 0,-1 0-1 0 0,0 0 1 0 0,1 1 0 0 0,-1-1 0 0 0,1 0-1 0 0,0 1 1 0 0,0 0 0 0 0,0-1-1 0 0,-4 7 1 0 0,3 3 46 0 0,-15 50 455 0 0,-13 81 0 0 0,22-96-314 0 0,5-27-44 0 0,1-1 0 0 0,-1 34 0 0 0,-2 19 173 0 0,5-67-384 0 0,4-1-709 0 0,3 4 827 0 0,2-13-5617 0 0,25-39 3275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4EB0B9-3C55-4CC2-B7E7-1EFA58A680F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554C24-96FF-4B43-A6BB-2605BCBF965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72463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B0B9-3C55-4CC2-B7E7-1EFA58A680F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4C24-96FF-4B43-A6BB-2605BCBF9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2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B0B9-3C55-4CC2-B7E7-1EFA58A680F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4C24-96FF-4B43-A6BB-2605BCBF9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9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B0B9-3C55-4CC2-B7E7-1EFA58A680F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4C24-96FF-4B43-A6BB-2605BCBF9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9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4EB0B9-3C55-4CC2-B7E7-1EFA58A680F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54C24-96FF-4B43-A6BB-2605BCBF96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94597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B0B9-3C55-4CC2-B7E7-1EFA58A680F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4C24-96FF-4B43-A6BB-2605BCBF9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B0B9-3C55-4CC2-B7E7-1EFA58A680F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4C24-96FF-4B43-A6BB-2605BCBF9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6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B0B9-3C55-4CC2-B7E7-1EFA58A680F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4C24-96FF-4B43-A6BB-2605BCBF9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11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B0B9-3C55-4CC2-B7E7-1EFA58A680F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4C24-96FF-4B43-A6BB-2605BCBF9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44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4EB0B9-3C55-4CC2-B7E7-1EFA58A680F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54C24-96FF-4B43-A6BB-2605BCBF96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24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4EB0B9-3C55-4CC2-B7E7-1EFA58A680F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54C24-96FF-4B43-A6BB-2605BCBF96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950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14EB0B9-3C55-4CC2-B7E7-1EFA58A680F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E554C24-96FF-4B43-A6BB-2605BCBF96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412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0.png"/><Relationship Id="rId21" Type="http://schemas.openxmlformats.org/officeDocument/2006/relationships/image" Target="../media/image243.png"/><Relationship Id="rId63" Type="http://schemas.openxmlformats.org/officeDocument/2006/relationships/image" Target="../media/image264.png"/><Relationship Id="rId159" Type="http://schemas.openxmlformats.org/officeDocument/2006/relationships/customXml" Target="../ink/ink83.xml"/><Relationship Id="rId170" Type="http://schemas.openxmlformats.org/officeDocument/2006/relationships/image" Target="../media/image316.png"/><Relationship Id="rId226" Type="http://schemas.openxmlformats.org/officeDocument/2006/relationships/image" Target="../media/image343.png"/><Relationship Id="rId268" Type="http://schemas.openxmlformats.org/officeDocument/2006/relationships/image" Target="../media/image364.png"/><Relationship Id="rId32" Type="http://schemas.openxmlformats.org/officeDocument/2006/relationships/customXml" Target="../ink/ink19.xml"/><Relationship Id="rId74" Type="http://schemas.openxmlformats.org/officeDocument/2006/relationships/customXml" Target="../ink/ink40.xml"/><Relationship Id="rId128" Type="http://schemas.openxmlformats.org/officeDocument/2006/relationships/image" Target="../media/image295.png"/><Relationship Id="rId5" Type="http://schemas.openxmlformats.org/officeDocument/2006/relationships/image" Target="../media/image235.png"/><Relationship Id="rId95" Type="http://schemas.openxmlformats.org/officeDocument/2006/relationships/image" Target="../media/image280.png"/><Relationship Id="rId160" Type="http://schemas.openxmlformats.org/officeDocument/2006/relationships/image" Target="../media/image311.png"/><Relationship Id="rId181" Type="http://schemas.openxmlformats.org/officeDocument/2006/relationships/customXml" Target="../ink/ink94.xml"/><Relationship Id="rId216" Type="http://schemas.openxmlformats.org/officeDocument/2006/relationships/image" Target="../media/image338.png"/><Relationship Id="rId237" Type="http://schemas.openxmlformats.org/officeDocument/2006/relationships/customXml" Target="../ink/ink123.xml"/><Relationship Id="rId258" Type="http://schemas.openxmlformats.org/officeDocument/2006/relationships/image" Target="../media/image359.png"/><Relationship Id="rId22" Type="http://schemas.openxmlformats.org/officeDocument/2006/relationships/customXml" Target="../ink/ink14.xml"/><Relationship Id="rId43" Type="http://schemas.openxmlformats.org/officeDocument/2006/relationships/image" Target="../media/image254.png"/><Relationship Id="rId64" Type="http://schemas.openxmlformats.org/officeDocument/2006/relationships/customXml" Target="../ink/ink35.xml"/><Relationship Id="rId118" Type="http://schemas.openxmlformats.org/officeDocument/2006/relationships/customXml" Target="../ink/ink62.xml"/><Relationship Id="rId139" Type="http://schemas.openxmlformats.org/officeDocument/2006/relationships/customXml" Target="../ink/ink73.xml"/><Relationship Id="rId85" Type="http://schemas.openxmlformats.org/officeDocument/2006/relationships/image" Target="../media/image275.png"/><Relationship Id="rId150" Type="http://schemas.openxmlformats.org/officeDocument/2006/relationships/image" Target="../media/image306.png"/><Relationship Id="rId171" Type="http://schemas.openxmlformats.org/officeDocument/2006/relationships/customXml" Target="../ink/ink89.xml"/><Relationship Id="rId192" Type="http://schemas.openxmlformats.org/officeDocument/2006/relationships/image" Target="../media/image327.png"/><Relationship Id="rId206" Type="http://schemas.openxmlformats.org/officeDocument/2006/relationships/customXml" Target="../ink/ink107.xml"/><Relationship Id="rId227" Type="http://schemas.openxmlformats.org/officeDocument/2006/relationships/customXml" Target="../ink/ink118.xml"/><Relationship Id="rId248" Type="http://schemas.openxmlformats.org/officeDocument/2006/relationships/image" Target="../media/image354.png"/><Relationship Id="rId269" Type="http://schemas.openxmlformats.org/officeDocument/2006/relationships/customXml" Target="../ink/ink139.xml"/><Relationship Id="rId12" Type="http://schemas.openxmlformats.org/officeDocument/2006/relationships/customXml" Target="../ink/ink9.xml"/><Relationship Id="rId33" Type="http://schemas.openxmlformats.org/officeDocument/2006/relationships/image" Target="../media/image249.png"/><Relationship Id="rId108" Type="http://schemas.openxmlformats.org/officeDocument/2006/relationships/customXml" Target="../ink/ink57.xml"/><Relationship Id="rId129" Type="http://schemas.openxmlformats.org/officeDocument/2006/relationships/customXml" Target="../ink/ink68.xml"/><Relationship Id="rId54" Type="http://schemas.openxmlformats.org/officeDocument/2006/relationships/customXml" Target="../ink/ink30.xml"/><Relationship Id="rId75" Type="http://schemas.openxmlformats.org/officeDocument/2006/relationships/image" Target="../media/image270.png"/><Relationship Id="rId96" Type="http://schemas.openxmlformats.org/officeDocument/2006/relationships/customXml" Target="../ink/ink51.xml"/><Relationship Id="rId140" Type="http://schemas.openxmlformats.org/officeDocument/2006/relationships/image" Target="../media/image301.png"/><Relationship Id="rId161" Type="http://schemas.openxmlformats.org/officeDocument/2006/relationships/customXml" Target="../ink/ink84.xml"/><Relationship Id="rId182" Type="http://schemas.openxmlformats.org/officeDocument/2006/relationships/image" Target="../media/image322.png"/><Relationship Id="rId217" Type="http://schemas.openxmlformats.org/officeDocument/2006/relationships/customXml" Target="../ink/ink113.xml"/><Relationship Id="rId6" Type="http://schemas.openxmlformats.org/officeDocument/2006/relationships/customXml" Target="../ink/ink6.xml"/><Relationship Id="rId238" Type="http://schemas.openxmlformats.org/officeDocument/2006/relationships/image" Target="../media/image349.png"/><Relationship Id="rId259" Type="http://schemas.openxmlformats.org/officeDocument/2006/relationships/customXml" Target="../ink/ink134.xml"/><Relationship Id="rId23" Type="http://schemas.openxmlformats.org/officeDocument/2006/relationships/image" Target="../media/image244.png"/><Relationship Id="rId119" Type="http://schemas.openxmlformats.org/officeDocument/2006/relationships/image" Target="../media/image291.png"/><Relationship Id="rId270" Type="http://schemas.openxmlformats.org/officeDocument/2006/relationships/image" Target="../media/image365.png"/><Relationship Id="rId44" Type="http://schemas.openxmlformats.org/officeDocument/2006/relationships/customXml" Target="../ink/ink25.xml"/><Relationship Id="rId65" Type="http://schemas.openxmlformats.org/officeDocument/2006/relationships/image" Target="../media/image265.png"/><Relationship Id="rId86" Type="http://schemas.openxmlformats.org/officeDocument/2006/relationships/customXml" Target="../ink/ink46.xml"/><Relationship Id="rId130" Type="http://schemas.openxmlformats.org/officeDocument/2006/relationships/image" Target="../media/image296.png"/><Relationship Id="rId151" Type="http://schemas.openxmlformats.org/officeDocument/2006/relationships/customXml" Target="../ink/ink79.xml"/><Relationship Id="rId172" Type="http://schemas.openxmlformats.org/officeDocument/2006/relationships/image" Target="../media/image317.png"/><Relationship Id="rId193" Type="http://schemas.openxmlformats.org/officeDocument/2006/relationships/customXml" Target="../ink/ink100.xml"/><Relationship Id="rId207" Type="http://schemas.openxmlformats.org/officeDocument/2006/relationships/customXml" Target="../ink/ink108.xml"/><Relationship Id="rId228" Type="http://schemas.openxmlformats.org/officeDocument/2006/relationships/image" Target="../media/image344.png"/><Relationship Id="rId249" Type="http://schemas.openxmlformats.org/officeDocument/2006/relationships/customXml" Target="../ink/ink129.xml"/><Relationship Id="rId13" Type="http://schemas.openxmlformats.org/officeDocument/2006/relationships/image" Target="../media/image239.png"/><Relationship Id="rId109" Type="http://schemas.openxmlformats.org/officeDocument/2006/relationships/image" Target="../media/image286.png"/><Relationship Id="rId260" Type="http://schemas.openxmlformats.org/officeDocument/2006/relationships/image" Target="../media/image360.png"/><Relationship Id="rId34" Type="http://schemas.openxmlformats.org/officeDocument/2006/relationships/customXml" Target="../ink/ink20.xml"/><Relationship Id="rId55" Type="http://schemas.openxmlformats.org/officeDocument/2006/relationships/image" Target="../media/image260.png"/><Relationship Id="rId76" Type="http://schemas.openxmlformats.org/officeDocument/2006/relationships/customXml" Target="../ink/ink41.xml"/><Relationship Id="rId97" Type="http://schemas.openxmlformats.org/officeDocument/2006/relationships/image" Target="../media/image281.png"/><Relationship Id="rId120" Type="http://schemas.openxmlformats.org/officeDocument/2006/relationships/customXml" Target="../ink/ink63.xml"/><Relationship Id="rId141" Type="http://schemas.openxmlformats.org/officeDocument/2006/relationships/customXml" Target="../ink/ink74.xml"/><Relationship Id="rId7" Type="http://schemas.openxmlformats.org/officeDocument/2006/relationships/image" Target="../media/image236.png"/><Relationship Id="rId162" Type="http://schemas.openxmlformats.org/officeDocument/2006/relationships/image" Target="../media/image312.png"/><Relationship Id="rId183" Type="http://schemas.openxmlformats.org/officeDocument/2006/relationships/customXml" Target="../ink/ink95.xml"/><Relationship Id="rId218" Type="http://schemas.openxmlformats.org/officeDocument/2006/relationships/image" Target="../media/image339.png"/><Relationship Id="rId239" Type="http://schemas.openxmlformats.org/officeDocument/2006/relationships/customXml" Target="../ink/ink124.xml"/><Relationship Id="rId250" Type="http://schemas.openxmlformats.org/officeDocument/2006/relationships/image" Target="../media/image355.png"/><Relationship Id="rId271" Type="http://schemas.openxmlformats.org/officeDocument/2006/relationships/customXml" Target="../ink/ink140.xml"/><Relationship Id="rId24" Type="http://schemas.openxmlformats.org/officeDocument/2006/relationships/customXml" Target="../ink/ink15.xml"/><Relationship Id="rId45" Type="http://schemas.openxmlformats.org/officeDocument/2006/relationships/image" Target="../media/image255.png"/><Relationship Id="rId66" Type="http://schemas.openxmlformats.org/officeDocument/2006/relationships/customXml" Target="../ink/ink36.xml"/><Relationship Id="rId87" Type="http://schemas.openxmlformats.org/officeDocument/2006/relationships/image" Target="../media/image276.png"/><Relationship Id="rId110" Type="http://schemas.openxmlformats.org/officeDocument/2006/relationships/customXml" Target="../ink/ink58.xml"/><Relationship Id="rId131" Type="http://schemas.openxmlformats.org/officeDocument/2006/relationships/customXml" Target="../ink/ink69.xml"/><Relationship Id="rId152" Type="http://schemas.openxmlformats.org/officeDocument/2006/relationships/image" Target="../media/image307.png"/><Relationship Id="rId173" Type="http://schemas.openxmlformats.org/officeDocument/2006/relationships/customXml" Target="../ink/ink90.xml"/><Relationship Id="rId194" Type="http://schemas.openxmlformats.org/officeDocument/2006/relationships/image" Target="../media/image328.png"/><Relationship Id="rId208" Type="http://schemas.openxmlformats.org/officeDocument/2006/relationships/image" Target="../media/image334.png"/><Relationship Id="rId229" Type="http://schemas.openxmlformats.org/officeDocument/2006/relationships/customXml" Target="../ink/ink119.xml"/><Relationship Id="rId240" Type="http://schemas.openxmlformats.org/officeDocument/2006/relationships/image" Target="../media/image350.png"/><Relationship Id="rId261" Type="http://schemas.openxmlformats.org/officeDocument/2006/relationships/customXml" Target="../ink/ink135.xml"/><Relationship Id="rId14" Type="http://schemas.openxmlformats.org/officeDocument/2006/relationships/customXml" Target="../ink/ink10.xml"/><Relationship Id="rId35" Type="http://schemas.openxmlformats.org/officeDocument/2006/relationships/image" Target="../media/image250.png"/><Relationship Id="rId56" Type="http://schemas.openxmlformats.org/officeDocument/2006/relationships/customXml" Target="../ink/ink31.xml"/><Relationship Id="rId77" Type="http://schemas.openxmlformats.org/officeDocument/2006/relationships/image" Target="../media/image271.png"/><Relationship Id="rId100" Type="http://schemas.openxmlformats.org/officeDocument/2006/relationships/customXml" Target="../ink/ink53.xml"/><Relationship Id="rId8" Type="http://schemas.openxmlformats.org/officeDocument/2006/relationships/customXml" Target="../ink/ink7.xml"/><Relationship Id="rId98" Type="http://schemas.openxmlformats.org/officeDocument/2006/relationships/customXml" Target="../ink/ink52.xml"/><Relationship Id="rId121" Type="http://schemas.openxmlformats.org/officeDocument/2006/relationships/customXml" Target="../ink/ink64.xml"/><Relationship Id="rId142" Type="http://schemas.openxmlformats.org/officeDocument/2006/relationships/image" Target="../media/image302.png"/><Relationship Id="rId163" Type="http://schemas.openxmlformats.org/officeDocument/2006/relationships/customXml" Target="../ink/ink85.xml"/><Relationship Id="rId184" Type="http://schemas.openxmlformats.org/officeDocument/2006/relationships/image" Target="../media/image323.png"/><Relationship Id="rId219" Type="http://schemas.openxmlformats.org/officeDocument/2006/relationships/customXml" Target="../ink/ink114.xml"/><Relationship Id="rId230" Type="http://schemas.openxmlformats.org/officeDocument/2006/relationships/image" Target="../media/image345.png"/><Relationship Id="rId251" Type="http://schemas.openxmlformats.org/officeDocument/2006/relationships/customXml" Target="../ink/ink130.xml"/><Relationship Id="rId25" Type="http://schemas.openxmlformats.org/officeDocument/2006/relationships/image" Target="../media/image245.png"/><Relationship Id="rId46" Type="http://schemas.openxmlformats.org/officeDocument/2006/relationships/customXml" Target="../ink/ink26.xml"/><Relationship Id="rId67" Type="http://schemas.openxmlformats.org/officeDocument/2006/relationships/image" Target="../media/image266.png"/><Relationship Id="rId272" Type="http://schemas.openxmlformats.org/officeDocument/2006/relationships/image" Target="../media/image366.png"/><Relationship Id="rId88" Type="http://schemas.openxmlformats.org/officeDocument/2006/relationships/customXml" Target="../ink/ink47.xml"/><Relationship Id="rId111" Type="http://schemas.openxmlformats.org/officeDocument/2006/relationships/image" Target="../media/image287.png"/><Relationship Id="rId132" Type="http://schemas.openxmlformats.org/officeDocument/2006/relationships/image" Target="../media/image297.png"/><Relationship Id="rId153" Type="http://schemas.openxmlformats.org/officeDocument/2006/relationships/customXml" Target="../ink/ink80.xml"/><Relationship Id="rId174" Type="http://schemas.openxmlformats.org/officeDocument/2006/relationships/image" Target="../media/image318.png"/><Relationship Id="rId195" Type="http://schemas.openxmlformats.org/officeDocument/2006/relationships/customXml" Target="../ink/ink101.xml"/><Relationship Id="rId209" Type="http://schemas.openxmlformats.org/officeDocument/2006/relationships/customXml" Target="../ink/ink109.xml"/><Relationship Id="rId220" Type="http://schemas.openxmlformats.org/officeDocument/2006/relationships/image" Target="../media/image340.png"/><Relationship Id="rId241" Type="http://schemas.openxmlformats.org/officeDocument/2006/relationships/customXml" Target="../ink/ink125.xml"/><Relationship Id="rId15" Type="http://schemas.openxmlformats.org/officeDocument/2006/relationships/image" Target="../media/image240.png"/><Relationship Id="rId36" Type="http://schemas.openxmlformats.org/officeDocument/2006/relationships/customXml" Target="../ink/ink21.xml"/><Relationship Id="rId57" Type="http://schemas.openxmlformats.org/officeDocument/2006/relationships/image" Target="../media/image261.png"/><Relationship Id="rId262" Type="http://schemas.openxmlformats.org/officeDocument/2006/relationships/image" Target="../media/image361.png"/><Relationship Id="rId78" Type="http://schemas.openxmlformats.org/officeDocument/2006/relationships/customXml" Target="../ink/ink42.xml"/><Relationship Id="rId99" Type="http://schemas.openxmlformats.org/officeDocument/2006/relationships/image" Target="../media/image282.png"/><Relationship Id="rId101" Type="http://schemas.openxmlformats.org/officeDocument/2006/relationships/image" Target="../media/image283.png"/><Relationship Id="rId122" Type="http://schemas.openxmlformats.org/officeDocument/2006/relationships/image" Target="../media/image292.png"/><Relationship Id="rId143" Type="http://schemas.openxmlformats.org/officeDocument/2006/relationships/customXml" Target="../ink/ink75.xml"/><Relationship Id="rId164" Type="http://schemas.openxmlformats.org/officeDocument/2006/relationships/image" Target="../media/image313.png"/><Relationship Id="rId185" Type="http://schemas.openxmlformats.org/officeDocument/2006/relationships/customXml" Target="../ink/ink96.xml"/><Relationship Id="rId9" Type="http://schemas.openxmlformats.org/officeDocument/2006/relationships/image" Target="../media/image237.png"/><Relationship Id="rId210" Type="http://schemas.openxmlformats.org/officeDocument/2006/relationships/image" Target="../media/image335.png"/><Relationship Id="rId26" Type="http://schemas.openxmlformats.org/officeDocument/2006/relationships/customXml" Target="../ink/ink16.xml"/><Relationship Id="rId231" Type="http://schemas.openxmlformats.org/officeDocument/2006/relationships/customXml" Target="../ink/ink120.xml"/><Relationship Id="rId252" Type="http://schemas.openxmlformats.org/officeDocument/2006/relationships/image" Target="../media/image356.png"/><Relationship Id="rId273" Type="http://schemas.openxmlformats.org/officeDocument/2006/relationships/customXml" Target="../ink/ink141.xml"/><Relationship Id="rId47" Type="http://schemas.openxmlformats.org/officeDocument/2006/relationships/image" Target="../media/image256.png"/><Relationship Id="rId68" Type="http://schemas.openxmlformats.org/officeDocument/2006/relationships/customXml" Target="../ink/ink37.xml"/><Relationship Id="rId89" Type="http://schemas.openxmlformats.org/officeDocument/2006/relationships/image" Target="../media/image277.png"/><Relationship Id="rId112" Type="http://schemas.openxmlformats.org/officeDocument/2006/relationships/customXml" Target="../ink/ink59.xml"/><Relationship Id="rId133" Type="http://schemas.openxmlformats.org/officeDocument/2006/relationships/customXml" Target="../ink/ink70.xml"/><Relationship Id="rId154" Type="http://schemas.openxmlformats.org/officeDocument/2006/relationships/image" Target="../media/image308.png"/><Relationship Id="rId175" Type="http://schemas.openxmlformats.org/officeDocument/2006/relationships/customXml" Target="../ink/ink91.xml"/><Relationship Id="rId196" Type="http://schemas.openxmlformats.org/officeDocument/2006/relationships/image" Target="../media/image329.png"/><Relationship Id="rId200" Type="http://schemas.openxmlformats.org/officeDocument/2006/relationships/image" Target="../media/image331.png"/><Relationship Id="rId16" Type="http://schemas.openxmlformats.org/officeDocument/2006/relationships/customXml" Target="../ink/ink11.xml"/><Relationship Id="rId221" Type="http://schemas.openxmlformats.org/officeDocument/2006/relationships/customXml" Target="../ink/ink115.xml"/><Relationship Id="rId242" Type="http://schemas.openxmlformats.org/officeDocument/2006/relationships/image" Target="../media/image351.png"/><Relationship Id="rId263" Type="http://schemas.openxmlformats.org/officeDocument/2006/relationships/customXml" Target="../ink/ink136.xml"/><Relationship Id="rId37" Type="http://schemas.openxmlformats.org/officeDocument/2006/relationships/image" Target="../media/image251.png"/><Relationship Id="rId58" Type="http://schemas.openxmlformats.org/officeDocument/2006/relationships/customXml" Target="../ink/ink32.xml"/><Relationship Id="rId79" Type="http://schemas.openxmlformats.org/officeDocument/2006/relationships/image" Target="../media/image272.png"/><Relationship Id="rId102" Type="http://schemas.openxmlformats.org/officeDocument/2006/relationships/customXml" Target="../ink/ink54.xml"/><Relationship Id="rId123" Type="http://schemas.openxmlformats.org/officeDocument/2006/relationships/customXml" Target="../ink/ink65.xml"/><Relationship Id="rId144" Type="http://schemas.openxmlformats.org/officeDocument/2006/relationships/image" Target="../media/image303.png"/><Relationship Id="rId90" Type="http://schemas.openxmlformats.org/officeDocument/2006/relationships/customXml" Target="../ink/ink48.xml"/><Relationship Id="rId165" Type="http://schemas.openxmlformats.org/officeDocument/2006/relationships/customXml" Target="../ink/ink86.xml"/><Relationship Id="rId186" Type="http://schemas.openxmlformats.org/officeDocument/2006/relationships/image" Target="../media/image324.png"/><Relationship Id="rId211" Type="http://schemas.openxmlformats.org/officeDocument/2006/relationships/customXml" Target="../ink/ink110.xml"/><Relationship Id="rId232" Type="http://schemas.openxmlformats.org/officeDocument/2006/relationships/image" Target="../media/image346.png"/><Relationship Id="rId253" Type="http://schemas.openxmlformats.org/officeDocument/2006/relationships/customXml" Target="../ink/ink131.xml"/><Relationship Id="rId274" Type="http://schemas.openxmlformats.org/officeDocument/2006/relationships/image" Target="../media/image367.png"/><Relationship Id="rId27" Type="http://schemas.openxmlformats.org/officeDocument/2006/relationships/image" Target="../media/image246.png"/><Relationship Id="rId48" Type="http://schemas.openxmlformats.org/officeDocument/2006/relationships/customXml" Target="../ink/ink27.xml"/><Relationship Id="rId69" Type="http://schemas.openxmlformats.org/officeDocument/2006/relationships/image" Target="../media/image267.png"/><Relationship Id="rId113" Type="http://schemas.openxmlformats.org/officeDocument/2006/relationships/image" Target="../media/image288.png"/><Relationship Id="rId134" Type="http://schemas.openxmlformats.org/officeDocument/2006/relationships/image" Target="../media/image298.png"/><Relationship Id="rId80" Type="http://schemas.openxmlformats.org/officeDocument/2006/relationships/customXml" Target="../ink/ink43.xml"/><Relationship Id="rId155" Type="http://schemas.openxmlformats.org/officeDocument/2006/relationships/customXml" Target="../ink/ink81.xml"/><Relationship Id="rId176" Type="http://schemas.openxmlformats.org/officeDocument/2006/relationships/image" Target="../media/image319.png"/><Relationship Id="rId197" Type="http://schemas.openxmlformats.org/officeDocument/2006/relationships/customXml" Target="../ink/ink102.xml"/><Relationship Id="rId201" Type="http://schemas.openxmlformats.org/officeDocument/2006/relationships/customXml" Target="../ink/ink104.xml"/><Relationship Id="rId222" Type="http://schemas.openxmlformats.org/officeDocument/2006/relationships/image" Target="../media/image341.png"/><Relationship Id="rId243" Type="http://schemas.openxmlformats.org/officeDocument/2006/relationships/customXml" Target="../ink/ink126.xml"/><Relationship Id="rId264" Type="http://schemas.openxmlformats.org/officeDocument/2006/relationships/image" Target="../media/image362.png"/><Relationship Id="rId17" Type="http://schemas.openxmlformats.org/officeDocument/2006/relationships/image" Target="../media/image241.png"/><Relationship Id="rId38" Type="http://schemas.openxmlformats.org/officeDocument/2006/relationships/customXml" Target="../ink/ink22.xml"/><Relationship Id="rId59" Type="http://schemas.openxmlformats.org/officeDocument/2006/relationships/image" Target="../media/image262.png"/><Relationship Id="rId103" Type="http://schemas.openxmlformats.org/officeDocument/2006/relationships/image" Target="../media/image284.png"/><Relationship Id="rId124" Type="http://schemas.openxmlformats.org/officeDocument/2006/relationships/image" Target="../media/image293.png"/><Relationship Id="rId70" Type="http://schemas.openxmlformats.org/officeDocument/2006/relationships/customXml" Target="../ink/ink38.xml"/><Relationship Id="rId91" Type="http://schemas.openxmlformats.org/officeDocument/2006/relationships/image" Target="../media/image278.png"/><Relationship Id="rId145" Type="http://schemas.openxmlformats.org/officeDocument/2006/relationships/customXml" Target="../ink/ink76.xml"/><Relationship Id="rId166" Type="http://schemas.openxmlformats.org/officeDocument/2006/relationships/image" Target="../media/image314.png"/><Relationship Id="rId187" Type="http://schemas.openxmlformats.org/officeDocument/2006/relationships/customXml" Target="../ink/ink97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336.png"/><Relationship Id="rId233" Type="http://schemas.openxmlformats.org/officeDocument/2006/relationships/customXml" Target="../ink/ink121.xml"/><Relationship Id="rId254" Type="http://schemas.openxmlformats.org/officeDocument/2006/relationships/image" Target="../media/image357.png"/><Relationship Id="rId28" Type="http://schemas.openxmlformats.org/officeDocument/2006/relationships/customXml" Target="../ink/ink17.xml"/><Relationship Id="rId49" Type="http://schemas.openxmlformats.org/officeDocument/2006/relationships/image" Target="../media/image257.png"/><Relationship Id="rId114" Type="http://schemas.openxmlformats.org/officeDocument/2006/relationships/customXml" Target="../ink/ink60.xml"/><Relationship Id="rId275" Type="http://schemas.openxmlformats.org/officeDocument/2006/relationships/customXml" Target="../ink/ink142.xml"/><Relationship Id="rId60" Type="http://schemas.openxmlformats.org/officeDocument/2006/relationships/customXml" Target="../ink/ink33.xml"/><Relationship Id="rId81" Type="http://schemas.openxmlformats.org/officeDocument/2006/relationships/image" Target="../media/image273.png"/><Relationship Id="rId135" Type="http://schemas.openxmlformats.org/officeDocument/2006/relationships/customXml" Target="../ink/ink71.xml"/><Relationship Id="rId156" Type="http://schemas.openxmlformats.org/officeDocument/2006/relationships/image" Target="../media/image309.png"/><Relationship Id="rId177" Type="http://schemas.openxmlformats.org/officeDocument/2006/relationships/customXml" Target="../ink/ink92.xml"/><Relationship Id="rId198" Type="http://schemas.openxmlformats.org/officeDocument/2006/relationships/image" Target="../media/image330.png"/><Relationship Id="rId202" Type="http://schemas.openxmlformats.org/officeDocument/2006/relationships/image" Target="../media/image332.png"/><Relationship Id="rId223" Type="http://schemas.openxmlformats.org/officeDocument/2006/relationships/customXml" Target="../ink/ink116.xml"/><Relationship Id="rId244" Type="http://schemas.openxmlformats.org/officeDocument/2006/relationships/image" Target="../media/image352.png"/><Relationship Id="rId18" Type="http://schemas.openxmlformats.org/officeDocument/2006/relationships/customXml" Target="../ink/ink12.xml"/><Relationship Id="rId39" Type="http://schemas.openxmlformats.org/officeDocument/2006/relationships/image" Target="../media/image252.png"/><Relationship Id="rId265" Type="http://schemas.openxmlformats.org/officeDocument/2006/relationships/customXml" Target="../ink/ink137.xml"/><Relationship Id="rId50" Type="http://schemas.openxmlformats.org/officeDocument/2006/relationships/customXml" Target="../ink/ink28.xml"/><Relationship Id="rId104" Type="http://schemas.openxmlformats.org/officeDocument/2006/relationships/customXml" Target="../ink/ink55.xml"/><Relationship Id="rId125" Type="http://schemas.openxmlformats.org/officeDocument/2006/relationships/customXml" Target="../ink/ink66.xml"/><Relationship Id="rId146" Type="http://schemas.openxmlformats.org/officeDocument/2006/relationships/image" Target="../media/image304.png"/><Relationship Id="rId167" Type="http://schemas.openxmlformats.org/officeDocument/2006/relationships/customXml" Target="../ink/ink87.xml"/><Relationship Id="rId188" Type="http://schemas.openxmlformats.org/officeDocument/2006/relationships/image" Target="../media/image325.png"/><Relationship Id="rId71" Type="http://schemas.openxmlformats.org/officeDocument/2006/relationships/image" Target="../media/image268.png"/><Relationship Id="rId92" Type="http://schemas.openxmlformats.org/officeDocument/2006/relationships/customXml" Target="../ink/ink49.xml"/><Relationship Id="rId213" Type="http://schemas.openxmlformats.org/officeDocument/2006/relationships/customXml" Target="../ink/ink111.xml"/><Relationship Id="rId234" Type="http://schemas.openxmlformats.org/officeDocument/2006/relationships/image" Target="../media/image347.png"/><Relationship Id="rId2" Type="http://schemas.openxmlformats.org/officeDocument/2006/relationships/customXml" Target="../ink/ink4.xml"/><Relationship Id="rId29" Type="http://schemas.openxmlformats.org/officeDocument/2006/relationships/image" Target="../media/image247.png"/><Relationship Id="rId255" Type="http://schemas.openxmlformats.org/officeDocument/2006/relationships/customXml" Target="../ink/ink132.xml"/><Relationship Id="rId276" Type="http://schemas.openxmlformats.org/officeDocument/2006/relationships/image" Target="../media/image368.png"/><Relationship Id="rId40" Type="http://schemas.openxmlformats.org/officeDocument/2006/relationships/customXml" Target="../ink/ink23.xml"/><Relationship Id="rId115" Type="http://schemas.openxmlformats.org/officeDocument/2006/relationships/image" Target="../media/image289.png"/><Relationship Id="rId136" Type="http://schemas.openxmlformats.org/officeDocument/2006/relationships/image" Target="../media/image299.png"/><Relationship Id="rId157" Type="http://schemas.openxmlformats.org/officeDocument/2006/relationships/customXml" Target="../ink/ink82.xml"/><Relationship Id="rId178" Type="http://schemas.openxmlformats.org/officeDocument/2006/relationships/image" Target="../media/image320.png"/><Relationship Id="rId61" Type="http://schemas.openxmlformats.org/officeDocument/2006/relationships/image" Target="../media/image263.png"/><Relationship Id="rId82" Type="http://schemas.openxmlformats.org/officeDocument/2006/relationships/customXml" Target="../ink/ink44.xml"/><Relationship Id="rId199" Type="http://schemas.openxmlformats.org/officeDocument/2006/relationships/customXml" Target="../ink/ink103.xml"/><Relationship Id="rId203" Type="http://schemas.openxmlformats.org/officeDocument/2006/relationships/customXml" Target="../ink/ink105.xml"/><Relationship Id="rId19" Type="http://schemas.openxmlformats.org/officeDocument/2006/relationships/image" Target="../media/image242.png"/><Relationship Id="rId224" Type="http://schemas.openxmlformats.org/officeDocument/2006/relationships/image" Target="../media/image342.png"/><Relationship Id="rId245" Type="http://schemas.openxmlformats.org/officeDocument/2006/relationships/customXml" Target="../ink/ink127.xml"/><Relationship Id="rId266" Type="http://schemas.openxmlformats.org/officeDocument/2006/relationships/image" Target="../media/image363.png"/><Relationship Id="rId30" Type="http://schemas.openxmlformats.org/officeDocument/2006/relationships/customXml" Target="../ink/ink18.xml"/><Relationship Id="rId105" Type="http://schemas.openxmlformats.org/officeDocument/2006/relationships/image" Target="../media/image285.png"/><Relationship Id="rId126" Type="http://schemas.openxmlformats.org/officeDocument/2006/relationships/image" Target="../media/image294.png"/><Relationship Id="rId147" Type="http://schemas.openxmlformats.org/officeDocument/2006/relationships/customXml" Target="../ink/ink77.xml"/><Relationship Id="rId168" Type="http://schemas.openxmlformats.org/officeDocument/2006/relationships/image" Target="../media/image315.png"/><Relationship Id="rId51" Type="http://schemas.openxmlformats.org/officeDocument/2006/relationships/image" Target="../media/image258.png"/><Relationship Id="rId72" Type="http://schemas.openxmlformats.org/officeDocument/2006/relationships/customXml" Target="../ink/ink39.xml"/><Relationship Id="rId93" Type="http://schemas.openxmlformats.org/officeDocument/2006/relationships/image" Target="../media/image279.png"/><Relationship Id="rId189" Type="http://schemas.openxmlformats.org/officeDocument/2006/relationships/customXml" Target="../ink/ink98.xml"/><Relationship Id="rId3" Type="http://schemas.openxmlformats.org/officeDocument/2006/relationships/image" Target="../media/image234.png"/><Relationship Id="rId214" Type="http://schemas.openxmlformats.org/officeDocument/2006/relationships/image" Target="../media/image337.png"/><Relationship Id="rId235" Type="http://schemas.openxmlformats.org/officeDocument/2006/relationships/customXml" Target="../ink/ink122.xml"/><Relationship Id="rId256" Type="http://schemas.openxmlformats.org/officeDocument/2006/relationships/image" Target="../media/image358.png"/><Relationship Id="rId116" Type="http://schemas.openxmlformats.org/officeDocument/2006/relationships/customXml" Target="../ink/ink61.xml"/><Relationship Id="rId137" Type="http://schemas.openxmlformats.org/officeDocument/2006/relationships/customXml" Target="../ink/ink72.xml"/><Relationship Id="rId158" Type="http://schemas.openxmlformats.org/officeDocument/2006/relationships/image" Target="../media/image310.png"/><Relationship Id="rId20" Type="http://schemas.openxmlformats.org/officeDocument/2006/relationships/customXml" Target="../ink/ink13.xml"/><Relationship Id="rId41" Type="http://schemas.openxmlformats.org/officeDocument/2006/relationships/image" Target="../media/image253.png"/><Relationship Id="rId62" Type="http://schemas.openxmlformats.org/officeDocument/2006/relationships/customXml" Target="../ink/ink34.xml"/><Relationship Id="rId83" Type="http://schemas.openxmlformats.org/officeDocument/2006/relationships/image" Target="../media/image274.png"/><Relationship Id="rId179" Type="http://schemas.openxmlformats.org/officeDocument/2006/relationships/customXml" Target="../ink/ink93.xml"/><Relationship Id="rId190" Type="http://schemas.openxmlformats.org/officeDocument/2006/relationships/image" Target="../media/image326.png"/><Relationship Id="rId204" Type="http://schemas.openxmlformats.org/officeDocument/2006/relationships/image" Target="../media/image333.png"/><Relationship Id="rId225" Type="http://schemas.openxmlformats.org/officeDocument/2006/relationships/customXml" Target="../ink/ink117.xml"/><Relationship Id="rId246" Type="http://schemas.openxmlformats.org/officeDocument/2006/relationships/image" Target="../media/image353.png"/><Relationship Id="rId267" Type="http://schemas.openxmlformats.org/officeDocument/2006/relationships/customXml" Target="../ink/ink138.xml"/><Relationship Id="rId106" Type="http://schemas.openxmlformats.org/officeDocument/2006/relationships/customXml" Target="../ink/ink56.xml"/><Relationship Id="rId127" Type="http://schemas.openxmlformats.org/officeDocument/2006/relationships/customXml" Target="../ink/ink67.xml"/><Relationship Id="rId10" Type="http://schemas.openxmlformats.org/officeDocument/2006/relationships/customXml" Target="../ink/ink8.xml"/><Relationship Id="rId31" Type="http://schemas.openxmlformats.org/officeDocument/2006/relationships/image" Target="../media/image248.png"/><Relationship Id="rId52" Type="http://schemas.openxmlformats.org/officeDocument/2006/relationships/customXml" Target="../ink/ink29.xml"/><Relationship Id="rId73" Type="http://schemas.openxmlformats.org/officeDocument/2006/relationships/image" Target="../media/image269.png"/><Relationship Id="rId94" Type="http://schemas.openxmlformats.org/officeDocument/2006/relationships/customXml" Target="../ink/ink50.xml"/><Relationship Id="rId148" Type="http://schemas.openxmlformats.org/officeDocument/2006/relationships/image" Target="../media/image305.png"/><Relationship Id="rId169" Type="http://schemas.openxmlformats.org/officeDocument/2006/relationships/customXml" Target="../ink/ink88.xml"/><Relationship Id="rId4" Type="http://schemas.openxmlformats.org/officeDocument/2006/relationships/customXml" Target="../ink/ink5.xml"/><Relationship Id="rId180" Type="http://schemas.openxmlformats.org/officeDocument/2006/relationships/image" Target="../media/image321.png"/><Relationship Id="rId215" Type="http://schemas.openxmlformats.org/officeDocument/2006/relationships/customXml" Target="../ink/ink112.xml"/><Relationship Id="rId236" Type="http://schemas.openxmlformats.org/officeDocument/2006/relationships/image" Target="../media/image348.png"/><Relationship Id="rId257" Type="http://schemas.openxmlformats.org/officeDocument/2006/relationships/customXml" Target="../ink/ink133.xml"/><Relationship Id="rId42" Type="http://schemas.openxmlformats.org/officeDocument/2006/relationships/customXml" Target="../ink/ink24.xml"/><Relationship Id="rId84" Type="http://schemas.openxmlformats.org/officeDocument/2006/relationships/customXml" Target="../ink/ink45.xml"/><Relationship Id="rId138" Type="http://schemas.openxmlformats.org/officeDocument/2006/relationships/image" Target="../media/image300.png"/><Relationship Id="rId191" Type="http://schemas.openxmlformats.org/officeDocument/2006/relationships/customXml" Target="../ink/ink99.xml"/><Relationship Id="rId205" Type="http://schemas.openxmlformats.org/officeDocument/2006/relationships/customXml" Target="../ink/ink106.xml"/><Relationship Id="rId247" Type="http://schemas.openxmlformats.org/officeDocument/2006/relationships/customXml" Target="../ink/ink128.xml"/><Relationship Id="rId107" Type="http://schemas.openxmlformats.org/officeDocument/2006/relationships/image" Target="../media/image176.png"/><Relationship Id="rId11" Type="http://schemas.openxmlformats.org/officeDocument/2006/relationships/image" Target="../media/image238.png"/><Relationship Id="rId53" Type="http://schemas.openxmlformats.org/officeDocument/2006/relationships/image" Target="../media/image259.png"/><Relationship Id="rId149" Type="http://schemas.openxmlformats.org/officeDocument/2006/relationships/customXml" Target="../ink/ink7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29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customXml" Target="../ink/ink2.xml"/><Relationship Id="rId4" Type="http://schemas.openxmlformats.org/officeDocument/2006/relationships/image" Target="../media/image3.jpg"/><Relationship Id="rId9" Type="http://schemas.openxmlformats.org/officeDocument/2006/relationships/image" Target="../media/image7.png"/><Relationship Id="rId30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45F0AF-0784-0CAE-FAFE-C77954AAFD3B}"/>
              </a:ext>
            </a:extLst>
          </p:cNvPr>
          <p:cNvSpPr txBox="1"/>
          <p:nvPr/>
        </p:nvSpPr>
        <p:spPr>
          <a:xfrm>
            <a:off x="1415845" y="1403926"/>
            <a:ext cx="9969910" cy="4211783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600" b="1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멀티캠퍼스</a:t>
            </a:r>
            <a:endParaRPr lang="en-US" altLang="ko-KR" sz="6600" b="1" cap="all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600" b="1" cap="all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AI </a:t>
            </a:r>
            <a:r>
              <a:rPr lang="ko-KR" altLang="en-US" sz="2800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플랫폼을 활용한 웹 서비스 개발 </a:t>
            </a:r>
            <a:r>
              <a:rPr lang="en-US" altLang="ko-KR" sz="2800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17</a:t>
            </a:r>
            <a:r>
              <a:rPr lang="ko-KR" altLang="en-US" sz="2800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차</a:t>
            </a:r>
            <a:endParaRPr lang="en-US" altLang="ko-KR" sz="2800" cap="all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600" cap="all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조별 프로젝트 </a:t>
            </a:r>
            <a:r>
              <a:rPr lang="en-US" altLang="ko-KR" sz="3200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4</a:t>
            </a:r>
            <a:r>
              <a:rPr lang="ko-KR" altLang="en-US" sz="3200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조</a:t>
            </a:r>
            <a:endParaRPr lang="en-US" altLang="ko-KR" sz="3200" cap="all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200" cap="all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600" cap="all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800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                           팀장</a:t>
            </a:r>
            <a:r>
              <a:rPr lang="ko-KR" altLang="en-US" sz="2800" b="1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 </a:t>
            </a:r>
            <a:r>
              <a:rPr lang="en-US" altLang="ko-KR" sz="2800" b="1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: </a:t>
            </a:r>
            <a:r>
              <a:rPr lang="ko-KR" altLang="en-US" sz="2800" b="1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윤현우</a:t>
            </a:r>
            <a:endParaRPr lang="en-US" altLang="ko-KR" sz="2800" b="1" cap="all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800" b="1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                           </a:t>
            </a:r>
            <a:r>
              <a:rPr lang="ko-KR" altLang="en-US" sz="2800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팀원</a:t>
            </a:r>
            <a:r>
              <a:rPr lang="ko-KR" altLang="en-US" sz="2800" b="1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 </a:t>
            </a:r>
            <a:r>
              <a:rPr lang="en-US" altLang="ko-KR" sz="2800" b="1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: </a:t>
            </a:r>
            <a:r>
              <a:rPr lang="ko-KR" altLang="en-US" sz="2800" b="1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이동준</a:t>
            </a:r>
            <a:r>
              <a:rPr lang="en-US" altLang="ko-KR" sz="2800" b="1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, </a:t>
            </a:r>
            <a:r>
              <a:rPr lang="ko-KR" altLang="en-US" sz="2800" b="1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이연호</a:t>
            </a:r>
            <a:endParaRPr lang="en-US" altLang="ko-KR" sz="2800" b="1" cap="all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64B945E-F0AE-50B5-1A30-05B0CD50B551}"/>
              </a:ext>
            </a:extLst>
          </p:cNvPr>
          <p:cNvCxnSpPr/>
          <p:nvPr/>
        </p:nvCxnSpPr>
        <p:spPr>
          <a:xfrm>
            <a:off x="0" y="661851"/>
            <a:ext cx="12192000" cy="0"/>
          </a:xfrm>
          <a:prstGeom prst="line">
            <a:avLst/>
          </a:prstGeom>
          <a:ln w="146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653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7D5295F-F3E7-EBEB-EFFB-F9B1C147D9D3}"/>
              </a:ext>
            </a:extLst>
          </p:cNvPr>
          <p:cNvCxnSpPr/>
          <p:nvPr/>
        </p:nvCxnSpPr>
        <p:spPr>
          <a:xfrm>
            <a:off x="0" y="661851"/>
            <a:ext cx="12192000" cy="0"/>
          </a:xfrm>
          <a:prstGeom prst="line">
            <a:avLst/>
          </a:prstGeom>
          <a:ln w="146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699F71-C0D1-79FB-761A-DE1F3F7D2D0B}"/>
              </a:ext>
            </a:extLst>
          </p:cNvPr>
          <p:cNvSpPr txBox="1"/>
          <p:nvPr/>
        </p:nvSpPr>
        <p:spPr>
          <a:xfrm>
            <a:off x="758701" y="50949"/>
            <a:ext cx="3134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7AC97-BB01-3A96-5792-079316CCF56F}"/>
              </a:ext>
            </a:extLst>
          </p:cNvPr>
          <p:cNvSpPr txBox="1"/>
          <p:nvPr/>
        </p:nvSpPr>
        <p:spPr>
          <a:xfrm>
            <a:off x="8194766" y="5074567"/>
            <a:ext cx="3239587" cy="82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끝났습니다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58740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879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9" name="잉크 138">
                <a:extLst>
                  <a:ext uri="{FF2B5EF4-FFF2-40B4-BE49-F238E27FC236}">
                    <a16:creationId xmlns:a16="http://schemas.microsoft.com/office/drawing/2014/main" id="{55594A60-00FB-F54C-FE9C-BAC3AAA14ABE}"/>
                  </a:ext>
                </a:extLst>
              </p14:cNvPr>
              <p14:cNvContentPartPr/>
              <p14:nvPr/>
            </p14:nvContentPartPr>
            <p14:xfrm>
              <a:off x="2198259" y="3612203"/>
              <a:ext cx="38160" cy="24120"/>
            </p14:xfrm>
          </p:contentPart>
        </mc:Choice>
        <mc:Fallback xmlns="">
          <p:pic>
            <p:nvPicPr>
              <p:cNvPr id="139" name="잉크 138">
                <a:extLst>
                  <a:ext uri="{FF2B5EF4-FFF2-40B4-BE49-F238E27FC236}">
                    <a16:creationId xmlns:a16="http://schemas.microsoft.com/office/drawing/2014/main" id="{55594A60-00FB-F54C-FE9C-BAC3AAA14A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9259" y="3603203"/>
                <a:ext cx="5580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C0608C92-FBB0-A687-107D-32E5F6EA75CF}"/>
              </a:ext>
            </a:extLst>
          </p:cNvPr>
          <p:cNvGrpSpPr/>
          <p:nvPr/>
        </p:nvGrpSpPr>
        <p:grpSpPr>
          <a:xfrm>
            <a:off x="784179" y="296243"/>
            <a:ext cx="11021040" cy="5790600"/>
            <a:chOff x="784179" y="296243"/>
            <a:chExt cx="11021040" cy="579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B17F6453-0531-B572-B53A-80B173EA0A89}"/>
                    </a:ext>
                  </a:extLst>
                </p14:cNvPr>
                <p14:cNvContentPartPr/>
                <p14:nvPr/>
              </p14:nvContentPartPr>
              <p14:xfrm>
                <a:off x="984339" y="344123"/>
                <a:ext cx="267120" cy="289404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B17F6453-0531-B572-B53A-80B173EA0A8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5339" y="335483"/>
                  <a:ext cx="284760" cy="29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1E713692-9832-E8C3-E803-3E932BB8AD01}"/>
                    </a:ext>
                  </a:extLst>
                </p14:cNvPr>
                <p14:cNvContentPartPr/>
                <p14:nvPr/>
              </p14:nvContentPartPr>
              <p14:xfrm>
                <a:off x="1228419" y="379043"/>
                <a:ext cx="4663440" cy="244476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1E713692-9832-E8C3-E803-3E932BB8AD0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9779" y="370043"/>
                  <a:ext cx="4681080" cy="24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BC7563AF-CE95-24E0-AAE2-4492B689DABE}"/>
                    </a:ext>
                  </a:extLst>
                </p14:cNvPr>
                <p14:cNvContentPartPr/>
                <p14:nvPr/>
              </p14:nvContentPartPr>
              <p14:xfrm>
                <a:off x="991179" y="2708963"/>
                <a:ext cx="4567320" cy="18648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BC7563AF-CE95-24E0-AAE2-4492B689DA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2539" y="2699963"/>
                  <a:ext cx="45849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ECD06EC-85BF-455B-4CE8-B4E61C328454}"/>
                    </a:ext>
                  </a:extLst>
                </p14:cNvPr>
                <p14:cNvContentPartPr/>
                <p14:nvPr/>
              </p14:nvContentPartPr>
              <p14:xfrm>
                <a:off x="1323459" y="545003"/>
                <a:ext cx="117720" cy="2246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6ECD06EC-85BF-455B-4CE8-B4E61C32845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14459" y="536003"/>
                  <a:ext cx="1353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383B9BD6-6ED8-2B59-CF3B-15C3FB30335F}"/>
                    </a:ext>
                  </a:extLst>
                </p14:cNvPr>
                <p14:cNvContentPartPr/>
                <p14:nvPr/>
              </p14:nvContentPartPr>
              <p14:xfrm>
                <a:off x="1454859" y="512243"/>
                <a:ext cx="84240" cy="4269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383B9BD6-6ED8-2B59-CF3B-15C3FB30335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45859" y="503243"/>
                  <a:ext cx="101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23C04999-10D0-7C91-5951-A7ECF983574F}"/>
                    </a:ext>
                  </a:extLst>
                </p14:cNvPr>
                <p14:cNvContentPartPr/>
                <p14:nvPr/>
              </p14:nvContentPartPr>
              <p14:xfrm>
                <a:off x="1565379" y="530243"/>
                <a:ext cx="130320" cy="1656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23C04999-10D0-7C91-5951-A7ECF983574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56739" y="521243"/>
                  <a:ext cx="1479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8EA2C1F-EBC0-8648-EA3B-BC7D25F755B2}"/>
                    </a:ext>
                  </a:extLst>
                </p14:cNvPr>
                <p14:cNvContentPartPr/>
                <p14:nvPr/>
              </p14:nvContentPartPr>
              <p14:xfrm>
                <a:off x="1550619" y="745883"/>
                <a:ext cx="201240" cy="237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8EA2C1F-EBC0-8648-EA3B-BC7D25F755B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41979" y="737243"/>
                  <a:ext cx="218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D6B4045-287F-B04B-C409-AB23CD41348E}"/>
                    </a:ext>
                  </a:extLst>
                </p14:cNvPr>
                <p14:cNvContentPartPr/>
                <p14:nvPr/>
              </p14:nvContentPartPr>
              <p14:xfrm>
                <a:off x="1551699" y="797363"/>
                <a:ext cx="150480" cy="1332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D6B4045-287F-B04B-C409-AB23CD4134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43059" y="788723"/>
                  <a:ext cx="1681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5F038EB4-EC39-E7CB-FD09-D695E0B41F3D}"/>
                    </a:ext>
                  </a:extLst>
                </p14:cNvPr>
                <p14:cNvContentPartPr/>
                <p14:nvPr/>
              </p14:nvContentPartPr>
              <p14:xfrm>
                <a:off x="1936539" y="619163"/>
                <a:ext cx="14040" cy="2246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5F038EB4-EC39-E7CB-FD09-D695E0B41F3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27539" y="610523"/>
                  <a:ext cx="316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F571B04-00C5-3A71-656C-3893D957CA0C}"/>
                    </a:ext>
                  </a:extLst>
                </p14:cNvPr>
                <p14:cNvContentPartPr/>
                <p14:nvPr/>
              </p14:nvContentPartPr>
              <p14:xfrm>
                <a:off x="1849059" y="595763"/>
                <a:ext cx="186480" cy="2055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F571B04-00C5-3A71-656C-3893D957CA0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40419" y="587123"/>
                  <a:ext cx="2041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6584EDF-69AF-F46C-AF3D-5EE382DC581C}"/>
                    </a:ext>
                  </a:extLst>
                </p14:cNvPr>
                <p14:cNvContentPartPr/>
                <p14:nvPr/>
              </p14:nvContentPartPr>
              <p14:xfrm>
                <a:off x="1991259" y="605123"/>
                <a:ext cx="86400" cy="2368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6584EDF-69AF-F46C-AF3D-5EE382DC58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82619" y="596123"/>
                  <a:ext cx="1040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61B8B722-1467-1ABD-65C6-1011DEE8EE25}"/>
                    </a:ext>
                  </a:extLst>
                </p14:cNvPr>
                <p14:cNvContentPartPr/>
                <p14:nvPr/>
              </p14:nvContentPartPr>
              <p14:xfrm>
                <a:off x="1895499" y="784403"/>
                <a:ext cx="171720" cy="1026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61B8B722-1467-1ABD-65C6-1011DEE8EE2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86499" y="775763"/>
                  <a:ext cx="1893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5174532-8693-C933-A7A1-867AD2A42CDC}"/>
                    </a:ext>
                  </a:extLst>
                </p14:cNvPr>
                <p14:cNvContentPartPr/>
                <p14:nvPr/>
              </p14:nvContentPartPr>
              <p14:xfrm>
                <a:off x="2080899" y="547523"/>
                <a:ext cx="106560" cy="1026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5174532-8693-C933-A7A1-867AD2A42C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72259" y="538523"/>
                  <a:ext cx="124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D699EBB-ABD6-382F-20B9-8EFE3FA97D63}"/>
                    </a:ext>
                  </a:extLst>
                </p14:cNvPr>
                <p14:cNvContentPartPr/>
                <p14:nvPr/>
              </p14:nvContentPartPr>
              <p14:xfrm>
                <a:off x="2034099" y="689363"/>
                <a:ext cx="200880" cy="1630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D699EBB-ABD6-382F-20B9-8EFE3FA97D6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25459" y="680723"/>
                  <a:ext cx="218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FF84C55-EAC0-2BDE-86E0-E44949182563}"/>
                    </a:ext>
                  </a:extLst>
                </p14:cNvPr>
                <p14:cNvContentPartPr/>
                <p14:nvPr/>
              </p14:nvContentPartPr>
              <p14:xfrm>
                <a:off x="2213019" y="638963"/>
                <a:ext cx="94680" cy="1494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FF84C55-EAC0-2BDE-86E0-E4494918256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04379" y="630323"/>
                  <a:ext cx="112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90DC6DC-11B5-C494-561B-D9D37A6307E3}"/>
                    </a:ext>
                  </a:extLst>
                </p14:cNvPr>
                <p14:cNvContentPartPr/>
                <p14:nvPr/>
              </p14:nvContentPartPr>
              <p14:xfrm>
                <a:off x="2304819" y="586763"/>
                <a:ext cx="55440" cy="1749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90DC6DC-11B5-C494-561B-D9D37A6307E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96179" y="578123"/>
                  <a:ext cx="730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C035599-48A8-2722-9926-D1E51C987014}"/>
                    </a:ext>
                  </a:extLst>
                </p14:cNvPr>
                <p14:cNvContentPartPr/>
                <p14:nvPr/>
              </p14:nvContentPartPr>
              <p14:xfrm>
                <a:off x="2310579" y="587843"/>
                <a:ext cx="194400" cy="1972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C035599-48A8-2722-9926-D1E51C98701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01579" y="579203"/>
                  <a:ext cx="2120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40378B94-A4B7-6EB1-2C32-CBA00CC2C914}"/>
                    </a:ext>
                  </a:extLst>
                </p14:cNvPr>
                <p14:cNvContentPartPr/>
                <p14:nvPr/>
              </p14:nvContentPartPr>
              <p14:xfrm>
                <a:off x="2362059" y="524843"/>
                <a:ext cx="297360" cy="3132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40378B94-A4B7-6EB1-2C32-CBA00CC2C91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53059" y="515843"/>
                  <a:ext cx="3150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2800F7A6-7EDB-4682-5B11-FDFE3B0A6FF3}"/>
                    </a:ext>
                  </a:extLst>
                </p14:cNvPr>
                <p14:cNvContentPartPr/>
                <p14:nvPr/>
              </p14:nvContentPartPr>
              <p14:xfrm>
                <a:off x="2558259" y="601883"/>
                <a:ext cx="117720" cy="266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2800F7A6-7EDB-4682-5B11-FDFE3B0A6FF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49259" y="593243"/>
                  <a:ext cx="1353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4B81AC21-D150-3966-F166-00707CCCCBA9}"/>
                    </a:ext>
                  </a:extLst>
                </p14:cNvPr>
                <p14:cNvContentPartPr/>
                <p14:nvPr/>
              </p14:nvContentPartPr>
              <p14:xfrm>
                <a:off x="2508219" y="660563"/>
                <a:ext cx="281880" cy="1620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4B81AC21-D150-3966-F166-00707CCCCBA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99579" y="651563"/>
                  <a:ext cx="299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BBB4ECFB-B093-ABB5-81E0-9021643EEA00}"/>
                    </a:ext>
                  </a:extLst>
                </p14:cNvPr>
                <p14:cNvContentPartPr/>
                <p14:nvPr/>
              </p14:nvContentPartPr>
              <p14:xfrm>
                <a:off x="4525299" y="609443"/>
                <a:ext cx="73080" cy="2458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BBB4ECFB-B093-ABB5-81E0-9021643EEA0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16299" y="600443"/>
                  <a:ext cx="907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98A5D2D7-F970-29F0-9B9C-69F653721970}"/>
                    </a:ext>
                  </a:extLst>
                </p14:cNvPr>
                <p14:cNvContentPartPr/>
                <p14:nvPr/>
              </p14:nvContentPartPr>
              <p14:xfrm>
                <a:off x="4677579" y="608723"/>
                <a:ext cx="72720" cy="2239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98A5D2D7-F970-29F0-9B9C-69F65372197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68579" y="600083"/>
                  <a:ext cx="903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06C9CAF0-0C21-4A48-142F-E0D98567C6CF}"/>
                    </a:ext>
                  </a:extLst>
                </p14:cNvPr>
                <p14:cNvContentPartPr/>
                <p14:nvPr/>
              </p14:nvContentPartPr>
              <p14:xfrm>
                <a:off x="4528899" y="733283"/>
                <a:ext cx="185400" cy="1238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06C9CAF0-0C21-4A48-142F-E0D98567C6C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20259" y="724283"/>
                  <a:ext cx="2030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25331FB-F96F-1D20-26BF-3C8CFB8C8FE0}"/>
                    </a:ext>
                  </a:extLst>
                </p14:cNvPr>
                <p14:cNvContentPartPr/>
                <p14:nvPr/>
              </p14:nvContentPartPr>
              <p14:xfrm>
                <a:off x="4583619" y="630683"/>
                <a:ext cx="241920" cy="3772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25331FB-F96F-1D20-26BF-3C8CFB8C8FE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74619" y="622043"/>
                  <a:ext cx="2595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37F06BC9-E2B6-78E6-9ED6-C6FE1FB60B86}"/>
                    </a:ext>
                  </a:extLst>
                </p14:cNvPr>
                <p14:cNvContentPartPr/>
                <p14:nvPr/>
              </p14:nvContentPartPr>
              <p14:xfrm>
                <a:off x="4873419" y="611963"/>
                <a:ext cx="145440" cy="1144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37F06BC9-E2B6-78E6-9ED6-C6FE1FB60B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64419" y="602963"/>
                  <a:ext cx="163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5F5DDCA0-7056-89F5-C567-8E6E1B4F085F}"/>
                    </a:ext>
                  </a:extLst>
                </p14:cNvPr>
                <p14:cNvContentPartPr/>
                <p14:nvPr/>
              </p14:nvContentPartPr>
              <p14:xfrm>
                <a:off x="4774419" y="762083"/>
                <a:ext cx="222840" cy="2890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5F5DDCA0-7056-89F5-C567-8E6E1B4F085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65419" y="753443"/>
                  <a:ext cx="2404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600241A-AE30-21C2-2D6B-921D0A2AAC3B}"/>
                    </a:ext>
                  </a:extLst>
                </p14:cNvPr>
                <p14:cNvContentPartPr/>
                <p14:nvPr/>
              </p14:nvContentPartPr>
              <p14:xfrm>
                <a:off x="4310379" y="535283"/>
                <a:ext cx="381240" cy="5220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600241A-AE30-21C2-2D6B-921D0A2AAC3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01739" y="526643"/>
                  <a:ext cx="3988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9C8BD48C-AD64-B542-6309-06AE9B666B7E}"/>
                    </a:ext>
                  </a:extLst>
                </p14:cNvPr>
                <p14:cNvContentPartPr/>
                <p14:nvPr/>
              </p14:nvContentPartPr>
              <p14:xfrm>
                <a:off x="4946499" y="582443"/>
                <a:ext cx="313200" cy="5050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9C8BD48C-AD64-B542-6309-06AE9B666B7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37859" y="573443"/>
                  <a:ext cx="33084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3DCE7DEE-DD2A-E226-B770-CC69F7FA242B}"/>
                    </a:ext>
                  </a:extLst>
                </p14:cNvPr>
                <p14:cNvContentPartPr/>
                <p14:nvPr/>
              </p14:nvContentPartPr>
              <p14:xfrm>
                <a:off x="6284259" y="591083"/>
                <a:ext cx="34560" cy="159300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3DCE7DEE-DD2A-E226-B770-CC69F7FA242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75619" y="582443"/>
                  <a:ext cx="52200" cy="16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B6B52012-0A43-CB02-F54E-DB7EC29F4570}"/>
                    </a:ext>
                  </a:extLst>
                </p14:cNvPr>
                <p14:cNvContentPartPr/>
                <p14:nvPr/>
              </p14:nvContentPartPr>
              <p14:xfrm>
                <a:off x="6279939" y="483083"/>
                <a:ext cx="4914720" cy="227484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B6B52012-0A43-CB02-F54E-DB7EC29F457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70939" y="474443"/>
                  <a:ext cx="4932360" cy="22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77B89D14-5B02-BC38-3439-955D243CB3F9}"/>
                    </a:ext>
                  </a:extLst>
                </p14:cNvPr>
                <p14:cNvContentPartPr/>
                <p14:nvPr/>
              </p14:nvContentPartPr>
              <p14:xfrm>
                <a:off x="6205059" y="629963"/>
                <a:ext cx="4767840" cy="24307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77B89D14-5B02-BC38-3439-955D243CB3F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96059" y="621323"/>
                  <a:ext cx="4785480" cy="24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BE2EC113-791F-212B-BE2C-9EF7200CEE50}"/>
                    </a:ext>
                  </a:extLst>
                </p14:cNvPr>
                <p14:cNvContentPartPr/>
                <p14:nvPr/>
              </p14:nvContentPartPr>
              <p14:xfrm>
                <a:off x="6400179" y="668483"/>
                <a:ext cx="209160" cy="1926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BE2EC113-791F-212B-BE2C-9EF7200CEE5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91179" y="659843"/>
                  <a:ext cx="2268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2B1261B5-907B-6F04-80DF-412A1DFA7F71}"/>
                    </a:ext>
                  </a:extLst>
                </p14:cNvPr>
                <p14:cNvContentPartPr/>
                <p14:nvPr/>
              </p14:nvContentPartPr>
              <p14:xfrm>
                <a:off x="6316659" y="852083"/>
                <a:ext cx="298080" cy="22104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2B1261B5-907B-6F04-80DF-412A1DFA7F7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07659" y="843083"/>
                  <a:ext cx="3157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46C871B8-F0D0-F44C-2796-004AE90FD68E}"/>
                    </a:ext>
                  </a:extLst>
                </p14:cNvPr>
                <p14:cNvContentPartPr/>
                <p14:nvPr/>
              </p14:nvContentPartPr>
              <p14:xfrm>
                <a:off x="6602139" y="670283"/>
                <a:ext cx="338040" cy="29628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46C871B8-F0D0-F44C-2796-004AE90FD68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93499" y="661643"/>
                  <a:ext cx="3556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4DCD95EA-D74E-9C25-11AA-2B075B777836}"/>
                    </a:ext>
                  </a:extLst>
                </p14:cNvPr>
                <p14:cNvContentPartPr/>
                <p14:nvPr/>
              </p14:nvContentPartPr>
              <p14:xfrm>
                <a:off x="6704019" y="861443"/>
                <a:ext cx="165240" cy="17928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4DCD95EA-D74E-9C25-11AA-2B075B77783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95379" y="852803"/>
                  <a:ext cx="1828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A1EED6CF-1364-F854-B26F-8F8320E43174}"/>
                    </a:ext>
                  </a:extLst>
                </p14:cNvPr>
                <p14:cNvContentPartPr/>
                <p14:nvPr/>
              </p14:nvContentPartPr>
              <p14:xfrm>
                <a:off x="6719139" y="962963"/>
                <a:ext cx="192600" cy="820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A1EED6CF-1364-F854-B26F-8F8320E4317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10139" y="954323"/>
                  <a:ext cx="210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A1FF7A10-9200-871E-510E-85581E2C70F8}"/>
                    </a:ext>
                  </a:extLst>
                </p14:cNvPr>
                <p14:cNvContentPartPr/>
                <p14:nvPr/>
              </p14:nvContentPartPr>
              <p14:xfrm>
                <a:off x="6981219" y="687563"/>
                <a:ext cx="163800" cy="19440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A1FF7A10-9200-871E-510E-85581E2C70F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72579" y="678923"/>
                  <a:ext cx="181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44AD0C0D-E76D-D9C5-80AA-38BB0FABFF25}"/>
                    </a:ext>
                  </a:extLst>
                </p14:cNvPr>
                <p14:cNvContentPartPr/>
                <p14:nvPr/>
              </p14:nvContentPartPr>
              <p14:xfrm>
                <a:off x="7132419" y="735803"/>
                <a:ext cx="107280" cy="5724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44AD0C0D-E76D-D9C5-80AA-38BB0FABFF2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23779" y="726803"/>
                  <a:ext cx="1249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F96FACEE-E4AA-7A2B-5F51-A5EAA60443DB}"/>
                    </a:ext>
                  </a:extLst>
                </p14:cNvPr>
                <p14:cNvContentPartPr/>
                <p14:nvPr/>
              </p14:nvContentPartPr>
              <p14:xfrm>
                <a:off x="7138179" y="689723"/>
                <a:ext cx="122040" cy="27468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F96FACEE-E4AA-7A2B-5F51-A5EAA60443D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29179" y="681083"/>
                  <a:ext cx="1396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D7124E22-4D6D-85A8-827A-F8FCF3953144}"/>
                    </a:ext>
                  </a:extLst>
                </p14:cNvPr>
                <p14:cNvContentPartPr/>
                <p14:nvPr/>
              </p14:nvContentPartPr>
              <p14:xfrm>
                <a:off x="7024419" y="955763"/>
                <a:ext cx="222480" cy="13572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D7124E22-4D6D-85A8-827A-F8FCF395314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15779" y="946763"/>
                  <a:ext cx="2401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95C3F92D-E992-4EFD-10F8-29C58A241BE8}"/>
                    </a:ext>
                  </a:extLst>
                </p14:cNvPr>
                <p14:cNvContentPartPr/>
                <p14:nvPr/>
              </p14:nvContentPartPr>
              <p14:xfrm>
                <a:off x="7530579" y="673883"/>
                <a:ext cx="169920" cy="1969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95C3F92D-E992-4EFD-10F8-29C58A241BE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21939" y="664883"/>
                  <a:ext cx="1875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7A6F66B2-CBA0-6462-F580-7819B3CFE25C}"/>
                    </a:ext>
                  </a:extLst>
                </p14:cNvPr>
                <p14:cNvContentPartPr/>
                <p14:nvPr/>
              </p14:nvContentPartPr>
              <p14:xfrm>
                <a:off x="7480899" y="896363"/>
                <a:ext cx="241200" cy="15624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7A6F66B2-CBA0-6462-F580-7819B3CFE25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72259" y="887363"/>
                  <a:ext cx="2588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96AC8337-1891-8129-7028-E43E851C9B66}"/>
                    </a:ext>
                  </a:extLst>
                </p14:cNvPr>
                <p14:cNvContentPartPr/>
                <p14:nvPr/>
              </p14:nvContentPartPr>
              <p14:xfrm>
                <a:off x="7726419" y="775043"/>
                <a:ext cx="85320" cy="12708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96AC8337-1891-8129-7028-E43E851C9B6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17779" y="766403"/>
                  <a:ext cx="1029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9D834C6A-47D1-FCD9-3C7A-B42B2366C7CC}"/>
                    </a:ext>
                  </a:extLst>
                </p14:cNvPr>
                <p14:cNvContentPartPr/>
                <p14:nvPr/>
              </p14:nvContentPartPr>
              <p14:xfrm>
                <a:off x="7802379" y="700883"/>
                <a:ext cx="140040" cy="2307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9D834C6A-47D1-FCD9-3C7A-B42B2366C7C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793379" y="691883"/>
                  <a:ext cx="1576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856242B0-DFB0-8378-A154-E4797158435D}"/>
                    </a:ext>
                  </a:extLst>
                </p14:cNvPr>
                <p14:cNvContentPartPr/>
                <p14:nvPr/>
              </p14:nvContentPartPr>
              <p14:xfrm>
                <a:off x="7772499" y="908603"/>
                <a:ext cx="28800" cy="11448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856242B0-DFB0-8378-A154-E4797158435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63499" y="899963"/>
                  <a:ext cx="464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D985AAE2-43AB-3B9E-F5F6-B1FCC500B8B7}"/>
                    </a:ext>
                  </a:extLst>
                </p14:cNvPr>
                <p14:cNvContentPartPr/>
                <p14:nvPr/>
              </p14:nvContentPartPr>
              <p14:xfrm>
                <a:off x="7777179" y="883763"/>
                <a:ext cx="171000" cy="12528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D985AAE2-43AB-3B9E-F5F6-B1FCC500B8B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68539" y="874763"/>
                  <a:ext cx="188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1D174951-50C9-2B07-0F97-4732EC46613A}"/>
                    </a:ext>
                  </a:extLst>
                </p14:cNvPr>
                <p14:cNvContentPartPr/>
                <p14:nvPr/>
              </p14:nvContentPartPr>
              <p14:xfrm>
                <a:off x="7984899" y="707363"/>
                <a:ext cx="183600" cy="31464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1D174951-50C9-2B07-0F97-4732EC46613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76259" y="698723"/>
                  <a:ext cx="2012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175CB2F6-5B0D-AEC5-330F-19F2146638E8}"/>
                    </a:ext>
                  </a:extLst>
                </p14:cNvPr>
                <p14:cNvContentPartPr/>
                <p14:nvPr/>
              </p14:nvContentPartPr>
              <p14:xfrm>
                <a:off x="8164179" y="643283"/>
                <a:ext cx="131040" cy="34200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175CB2F6-5B0D-AEC5-330F-19F2146638E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155539" y="634283"/>
                  <a:ext cx="1486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7C934AC9-EB22-56CB-30C8-69FB3ED19CF4}"/>
                    </a:ext>
                  </a:extLst>
                </p14:cNvPr>
                <p14:cNvContentPartPr/>
                <p14:nvPr/>
              </p14:nvContentPartPr>
              <p14:xfrm>
                <a:off x="7445619" y="622763"/>
                <a:ext cx="310680" cy="53568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7C934AC9-EB22-56CB-30C8-69FB3ED19CF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36619" y="613763"/>
                  <a:ext cx="32832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580562FE-4068-B904-72C9-21E3129CA9E6}"/>
                    </a:ext>
                  </a:extLst>
                </p14:cNvPr>
                <p14:cNvContentPartPr/>
                <p14:nvPr/>
              </p14:nvContentPartPr>
              <p14:xfrm>
                <a:off x="8155899" y="584963"/>
                <a:ext cx="331200" cy="49788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580562FE-4068-B904-72C9-21E3129CA9E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46899" y="575963"/>
                  <a:ext cx="34884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48F5C4F4-09D7-9F34-0533-FD911B34B6FA}"/>
                    </a:ext>
                  </a:extLst>
                </p14:cNvPr>
                <p14:cNvContentPartPr/>
                <p14:nvPr/>
              </p14:nvContentPartPr>
              <p14:xfrm>
                <a:off x="8876979" y="668123"/>
                <a:ext cx="195120" cy="18144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48F5C4F4-09D7-9F34-0533-FD911B34B6F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868339" y="659123"/>
                  <a:ext cx="2127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09313DFA-6F9A-1756-961E-37740DEB79F6}"/>
                    </a:ext>
                  </a:extLst>
                </p14:cNvPr>
                <p14:cNvContentPartPr/>
                <p14:nvPr/>
              </p14:nvContentPartPr>
              <p14:xfrm>
                <a:off x="8942499" y="850283"/>
                <a:ext cx="360" cy="36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09313DFA-6F9A-1756-961E-37740DEB79F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933859" y="8416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45AFA1F7-2ED4-8628-B906-0E1FB9AEA6DE}"/>
                    </a:ext>
                  </a:extLst>
                </p14:cNvPr>
                <p14:cNvContentPartPr/>
                <p14:nvPr/>
              </p14:nvContentPartPr>
              <p14:xfrm>
                <a:off x="8914779" y="801323"/>
                <a:ext cx="28080" cy="21060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45AFA1F7-2ED4-8628-B906-0E1FB9AEA6D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906139" y="792683"/>
                  <a:ext cx="457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393A2D48-960D-19F2-D6C7-104CDB5711E4}"/>
                    </a:ext>
                  </a:extLst>
                </p14:cNvPr>
                <p14:cNvContentPartPr/>
                <p14:nvPr/>
              </p14:nvContentPartPr>
              <p14:xfrm>
                <a:off x="8987859" y="827963"/>
                <a:ext cx="55080" cy="15444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393A2D48-960D-19F2-D6C7-104CDB5711E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79219" y="819323"/>
                  <a:ext cx="72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D82E9828-27A0-DED8-AE3C-7FC2EB445BA2}"/>
                    </a:ext>
                  </a:extLst>
                </p14:cNvPr>
                <p14:cNvContentPartPr/>
                <p14:nvPr/>
              </p14:nvContentPartPr>
              <p14:xfrm>
                <a:off x="8689419" y="1006883"/>
                <a:ext cx="433440" cy="1296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D82E9828-27A0-DED8-AE3C-7FC2EB445BA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680779" y="997883"/>
                  <a:ext cx="451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DFA4FEAA-9545-A387-63E4-35D390F90FD7}"/>
                    </a:ext>
                  </a:extLst>
                </p14:cNvPr>
                <p14:cNvContentPartPr/>
                <p14:nvPr/>
              </p14:nvContentPartPr>
              <p14:xfrm>
                <a:off x="9071379" y="759563"/>
                <a:ext cx="85680" cy="13284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DFA4FEAA-9545-A387-63E4-35D390F90FD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62379" y="750563"/>
                  <a:ext cx="103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9278A5F8-27A3-D589-F637-282D7A04B433}"/>
                    </a:ext>
                  </a:extLst>
                </p14:cNvPr>
                <p14:cNvContentPartPr/>
                <p14:nvPr/>
              </p14:nvContentPartPr>
              <p14:xfrm>
                <a:off x="9206379" y="725003"/>
                <a:ext cx="32760" cy="16884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9278A5F8-27A3-D589-F637-282D7A04B43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197739" y="716363"/>
                  <a:ext cx="504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6BEB92CD-83F4-06B2-B938-DC40CF59CED4}"/>
                    </a:ext>
                  </a:extLst>
                </p14:cNvPr>
                <p14:cNvContentPartPr/>
                <p14:nvPr/>
              </p14:nvContentPartPr>
              <p14:xfrm>
                <a:off x="9112419" y="908603"/>
                <a:ext cx="138240" cy="13860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6BEB92CD-83F4-06B2-B938-DC40CF59CED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103779" y="899963"/>
                  <a:ext cx="1558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BDCCA0B9-11D0-E2B0-3533-4EB6FCA4348D}"/>
                    </a:ext>
                  </a:extLst>
                </p14:cNvPr>
                <p14:cNvContentPartPr/>
                <p14:nvPr/>
              </p14:nvContentPartPr>
              <p14:xfrm>
                <a:off x="9162099" y="637523"/>
                <a:ext cx="360" cy="36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BDCCA0B9-11D0-E2B0-3533-4EB6FCA4348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53099" y="6285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B758E5E9-2690-01EF-AC31-D7D99566CD40}"/>
                    </a:ext>
                  </a:extLst>
                </p14:cNvPr>
                <p14:cNvContentPartPr/>
                <p14:nvPr/>
              </p14:nvContentPartPr>
              <p14:xfrm>
                <a:off x="9721539" y="541763"/>
                <a:ext cx="89280" cy="15408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B758E5E9-2690-01EF-AC31-D7D99566CD4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712899" y="532763"/>
                  <a:ext cx="1069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4433A104-1005-6565-7D13-72E1601377D1}"/>
                    </a:ext>
                  </a:extLst>
                </p14:cNvPr>
                <p14:cNvContentPartPr/>
                <p14:nvPr/>
              </p14:nvContentPartPr>
              <p14:xfrm>
                <a:off x="9601299" y="662363"/>
                <a:ext cx="266040" cy="17604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4433A104-1005-6565-7D13-72E1601377D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592659" y="653723"/>
                  <a:ext cx="2836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B4EC3926-021E-5685-7F11-9A61ADF1F5EE}"/>
                    </a:ext>
                  </a:extLst>
                </p14:cNvPr>
                <p14:cNvContentPartPr/>
                <p14:nvPr/>
              </p14:nvContentPartPr>
              <p14:xfrm>
                <a:off x="9544779" y="856763"/>
                <a:ext cx="320040" cy="15192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B4EC3926-021E-5685-7F11-9A61ADF1F5E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536139" y="847763"/>
                  <a:ext cx="3376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15512FCA-7414-B228-B954-9E3FE5FEE694}"/>
                    </a:ext>
                  </a:extLst>
                </p14:cNvPr>
                <p14:cNvContentPartPr/>
                <p14:nvPr/>
              </p14:nvContentPartPr>
              <p14:xfrm>
                <a:off x="9833139" y="650843"/>
                <a:ext cx="122760" cy="37440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15512FCA-7414-B228-B954-9E3FE5FEE69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824499" y="642203"/>
                  <a:ext cx="1404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9735E0DD-2127-2A7B-319A-C461E50C0591}"/>
                    </a:ext>
                  </a:extLst>
                </p14:cNvPr>
                <p14:cNvContentPartPr/>
                <p14:nvPr/>
              </p14:nvContentPartPr>
              <p14:xfrm>
                <a:off x="9876699" y="676043"/>
                <a:ext cx="305640" cy="35064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9735E0DD-2127-2A7B-319A-C461E50C059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867699" y="667043"/>
                  <a:ext cx="3232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617904D0-D308-49F9-D4E9-8F2824AD7EB8}"/>
                    </a:ext>
                  </a:extLst>
                </p14:cNvPr>
                <p14:cNvContentPartPr/>
                <p14:nvPr/>
              </p14:nvContentPartPr>
              <p14:xfrm>
                <a:off x="10082979" y="699083"/>
                <a:ext cx="148320" cy="29592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617904D0-D308-49F9-D4E9-8F2824AD7EB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074339" y="690443"/>
                  <a:ext cx="1659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79A5AD07-82E6-3347-069F-B04A3FE1F7D9}"/>
                    </a:ext>
                  </a:extLst>
                </p14:cNvPr>
                <p14:cNvContentPartPr/>
                <p14:nvPr/>
              </p14:nvContentPartPr>
              <p14:xfrm>
                <a:off x="10299339" y="671003"/>
                <a:ext cx="40680" cy="17244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79A5AD07-82E6-3347-069F-B04A3FE1F7D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290339" y="662363"/>
                  <a:ext cx="583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2CB395D3-A23C-714A-F9D8-1E220653A50F}"/>
                    </a:ext>
                  </a:extLst>
                </p14:cNvPr>
                <p14:cNvContentPartPr/>
                <p14:nvPr/>
              </p14:nvContentPartPr>
              <p14:xfrm>
                <a:off x="10237059" y="641483"/>
                <a:ext cx="279360" cy="27180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2CB395D3-A23C-714A-F9D8-1E220653A50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228419" y="632843"/>
                  <a:ext cx="297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C33AB733-4A66-0CB2-A385-0539950282FE}"/>
                    </a:ext>
                  </a:extLst>
                </p14:cNvPr>
                <p14:cNvContentPartPr/>
                <p14:nvPr/>
              </p14:nvContentPartPr>
              <p14:xfrm>
                <a:off x="10228779" y="859643"/>
                <a:ext cx="221040" cy="16416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C33AB733-4A66-0CB2-A385-0539950282F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220139" y="851003"/>
                  <a:ext cx="238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FC71C378-7AE3-32F4-FCDA-82E01BF4D4AF}"/>
                    </a:ext>
                  </a:extLst>
                </p14:cNvPr>
                <p14:cNvContentPartPr/>
                <p14:nvPr/>
              </p14:nvContentPartPr>
              <p14:xfrm>
                <a:off x="10530819" y="602963"/>
                <a:ext cx="144720" cy="14832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FC71C378-7AE3-32F4-FCDA-82E01BF4D4A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521819" y="594323"/>
                  <a:ext cx="1623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4981B23E-59EB-11E7-2C4B-F912200B1028}"/>
                    </a:ext>
                  </a:extLst>
                </p14:cNvPr>
                <p14:cNvContentPartPr/>
                <p14:nvPr/>
              </p14:nvContentPartPr>
              <p14:xfrm>
                <a:off x="10363779" y="772883"/>
                <a:ext cx="376560" cy="27684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4981B23E-59EB-11E7-2C4B-F912200B102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354779" y="764243"/>
                  <a:ext cx="3942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4E37E5AE-C430-CFDF-81F7-AD1BDB9D7828}"/>
                    </a:ext>
                  </a:extLst>
                </p14:cNvPr>
                <p14:cNvContentPartPr/>
                <p14:nvPr/>
              </p14:nvContentPartPr>
              <p14:xfrm>
                <a:off x="10244619" y="667043"/>
                <a:ext cx="249480" cy="20844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4E37E5AE-C430-CFDF-81F7-AD1BDB9D782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235619" y="658403"/>
                  <a:ext cx="2671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2E0A5FD6-C5CF-E68D-B960-4BC5D3253E45}"/>
                    </a:ext>
                  </a:extLst>
                </p14:cNvPr>
                <p14:cNvContentPartPr/>
                <p14:nvPr/>
              </p14:nvContentPartPr>
              <p14:xfrm>
                <a:off x="10416339" y="641483"/>
                <a:ext cx="163080" cy="30960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2E0A5FD6-C5CF-E68D-B960-4BC5D3253E4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407339" y="632843"/>
                  <a:ext cx="1807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2E8B8EB6-47B3-9AA3-FDDD-271B99FC9EEE}"/>
                    </a:ext>
                  </a:extLst>
                </p14:cNvPr>
                <p14:cNvContentPartPr/>
                <p14:nvPr/>
              </p14:nvContentPartPr>
              <p14:xfrm>
                <a:off x="10270179" y="924803"/>
                <a:ext cx="384120" cy="14040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2E8B8EB6-47B3-9AA3-FDDD-271B99FC9EE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261179" y="915803"/>
                  <a:ext cx="401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2E6877E8-DBC5-31FE-8DDA-09EFAD832B67}"/>
                    </a:ext>
                  </a:extLst>
                </p14:cNvPr>
                <p14:cNvContentPartPr/>
                <p14:nvPr/>
              </p14:nvContentPartPr>
              <p14:xfrm>
                <a:off x="10491219" y="658763"/>
                <a:ext cx="408960" cy="28404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2E6877E8-DBC5-31FE-8DDA-09EFAD832B6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482579" y="649763"/>
                  <a:ext cx="4266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93F96A47-A32C-EEA2-8A9B-A7D2F68C70B6}"/>
                    </a:ext>
                  </a:extLst>
                </p14:cNvPr>
                <p14:cNvContentPartPr/>
                <p14:nvPr/>
              </p14:nvContentPartPr>
              <p14:xfrm>
                <a:off x="10591659" y="914363"/>
                <a:ext cx="106920" cy="14580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93F96A47-A32C-EEA2-8A9B-A7D2F68C70B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583019" y="905723"/>
                  <a:ext cx="1245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EBFC467F-D8D2-AFA5-7A50-2FF3A3493F01}"/>
                    </a:ext>
                  </a:extLst>
                </p14:cNvPr>
                <p14:cNvContentPartPr/>
                <p14:nvPr/>
              </p14:nvContentPartPr>
              <p14:xfrm>
                <a:off x="3153339" y="619163"/>
                <a:ext cx="183960" cy="17676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EBFC467F-D8D2-AFA5-7A50-2FF3A3493F0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144339" y="610523"/>
                  <a:ext cx="2016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055371F1-7BDC-DA9E-BFB0-6DCBA03EF17A}"/>
                    </a:ext>
                  </a:extLst>
                </p14:cNvPr>
                <p14:cNvContentPartPr/>
                <p14:nvPr/>
              </p14:nvContentPartPr>
              <p14:xfrm>
                <a:off x="3169899" y="838043"/>
                <a:ext cx="118080" cy="9936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055371F1-7BDC-DA9E-BFB0-6DCBA03EF17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160899" y="829403"/>
                  <a:ext cx="1357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C1405D04-6D31-B19F-10F9-C228B66C5ABA}"/>
                    </a:ext>
                  </a:extLst>
                </p14:cNvPr>
                <p14:cNvContentPartPr/>
                <p14:nvPr/>
              </p14:nvContentPartPr>
              <p14:xfrm>
                <a:off x="3446019" y="652283"/>
                <a:ext cx="317520" cy="31608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C1405D04-6D31-B19F-10F9-C228B66C5AB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437379" y="643643"/>
                  <a:ext cx="3351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37ABA6AA-9A7F-2780-2EAA-F77CEB484104}"/>
                    </a:ext>
                  </a:extLst>
                </p14:cNvPr>
                <p14:cNvContentPartPr/>
                <p14:nvPr/>
              </p14:nvContentPartPr>
              <p14:xfrm>
                <a:off x="3602259" y="689363"/>
                <a:ext cx="382680" cy="38448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37ABA6AA-9A7F-2780-2EAA-F77CEB48410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593619" y="680723"/>
                  <a:ext cx="4003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2982AD11-56A1-FC83-48FA-4070C216F25B}"/>
                    </a:ext>
                  </a:extLst>
                </p14:cNvPr>
                <p14:cNvContentPartPr/>
                <p14:nvPr/>
              </p14:nvContentPartPr>
              <p14:xfrm>
                <a:off x="2035899" y="3557123"/>
                <a:ext cx="106920" cy="244800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2982AD11-56A1-FC83-48FA-4070C216F25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027259" y="3548483"/>
                  <a:ext cx="124560" cy="24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BC747504-9F07-BCBD-B058-A5A8803A8A0C}"/>
                    </a:ext>
                  </a:extLst>
                </p14:cNvPr>
                <p14:cNvContentPartPr/>
                <p14:nvPr/>
              </p14:nvContentPartPr>
              <p14:xfrm>
                <a:off x="2130579" y="3183443"/>
                <a:ext cx="4990320" cy="243432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BC747504-9F07-BCBD-B058-A5A8803A8A0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121579" y="3174443"/>
                  <a:ext cx="5007960" cy="24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3178CF9A-9397-92F4-AC54-570B9BB61D2A}"/>
                    </a:ext>
                  </a:extLst>
                </p14:cNvPr>
                <p14:cNvContentPartPr/>
                <p14:nvPr/>
              </p14:nvContentPartPr>
              <p14:xfrm>
                <a:off x="2112219" y="5638643"/>
                <a:ext cx="4867560" cy="39960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3178CF9A-9397-92F4-AC54-570B9BB61D2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103219" y="5629643"/>
                  <a:ext cx="48852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4C868CE8-2A62-F1DB-C282-4B2597137B0F}"/>
                    </a:ext>
                  </a:extLst>
                </p14:cNvPr>
                <p14:cNvContentPartPr/>
                <p14:nvPr/>
              </p14:nvContentPartPr>
              <p14:xfrm>
                <a:off x="1943019" y="3432203"/>
                <a:ext cx="403200" cy="67572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4C868CE8-2A62-F1DB-C282-4B2597137B0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934019" y="3423563"/>
                  <a:ext cx="42084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6FF5E0CF-C763-EE89-504D-9D60FDCD27C6}"/>
                    </a:ext>
                  </a:extLst>
                </p14:cNvPr>
                <p14:cNvContentPartPr/>
                <p14:nvPr/>
              </p14:nvContentPartPr>
              <p14:xfrm>
                <a:off x="2629539" y="3432203"/>
                <a:ext cx="411840" cy="65592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6FF5E0CF-C763-EE89-504D-9D60FDCD27C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20899" y="3423563"/>
                  <a:ext cx="429480" cy="6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CE6067BD-7FA9-92E7-AAE5-12AEC8F55B1B}"/>
                    </a:ext>
                  </a:extLst>
                </p14:cNvPr>
                <p14:cNvContentPartPr/>
                <p14:nvPr/>
              </p14:nvContentPartPr>
              <p14:xfrm>
                <a:off x="2248659" y="3515723"/>
                <a:ext cx="23760" cy="28080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CE6067BD-7FA9-92E7-AAE5-12AEC8F55B1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240019" y="3506723"/>
                  <a:ext cx="414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E9AB73C3-A181-1AE3-A5B0-D75B4020C8C2}"/>
                    </a:ext>
                  </a:extLst>
                </p14:cNvPr>
                <p14:cNvContentPartPr/>
                <p14:nvPr/>
              </p14:nvContentPartPr>
              <p14:xfrm>
                <a:off x="2377539" y="3533723"/>
                <a:ext cx="11880" cy="17712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E9AB73C3-A181-1AE3-A5B0-D75B4020C8C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368539" y="3524723"/>
                  <a:ext cx="29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82243BAF-4A78-E518-4576-C565D6C44CDB}"/>
                    </a:ext>
                  </a:extLst>
                </p14:cNvPr>
                <p14:cNvContentPartPr/>
                <p14:nvPr/>
              </p14:nvContentPartPr>
              <p14:xfrm>
                <a:off x="2250819" y="3650003"/>
                <a:ext cx="155520" cy="12024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82243BAF-4A78-E518-4576-C565D6C44CD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242179" y="3641003"/>
                  <a:ext cx="1731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87D95228-C257-06B3-E52E-6B81C1C3141A}"/>
                    </a:ext>
                  </a:extLst>
                </p14:cNvPr>
                <p14:cNvContentPartPr/>
                <p14:nvPr/>
              </p14:nvContentPartPr>
              <p14:xfrm>
                <a:off x="2279259" y="3548843"/>
                <a:ext cx="229680" cy="44424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87D95228-C257-06B3-E52E-6B81C1C3141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270259" y="3539843"/>
                  <a:ext cx="24732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089803E3-0A70-6423-10FF-D5483811B88A}"/>
                    </a:ext>
                  </a:extLst>
                </p14:cNvPr>
                <p14:cNvContentPartPr/>
                <p14:nvPr/>
              </p14:nvContentPartPr>
              <p14:xfrm>
                <a:off x="2610099" y="3592763"/>
                <a:ext cx="58680" cy="12960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089803E3-0A70-6423-10FF-D5483811B88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601459" y="3584123"/>
                  <a:ext cx="76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DCE7590D-540E-E5FF-0E94-F82BDA33D8F7}"/>
                    </a:ext>
                  </a:extLst>
                </p14:cNvPr>
                <p14:cNvContentPartPr/>
                <p14:nvPr/>
              </p14:nvContentPartPr>
              <p14:xfrm>
                <a:off x="2445219" y="3650723"/>
                <a:ext cx="252360" cy="30060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DCE7590D-540E-E5FF-0E94-F82BDA33D8F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436219" y="3641723"/>
                  <a:ext cx="2700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DE1E470C-D065-3088-3810-5A9CA29EF2B0}"/>
                    </a:ext>
                  </a:extLst>
                </p14:cNvPr>
                <p14:cNvContentPartPr/>
                <p14:nvPr/>
              </p14:nvContentPartPr>
              <p14:xfrm>
                <a:off x="3208779" y="3521123"/>
                <a:ext cx="30600" cy="17352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DE1E470C-D065-3088-3810-5A9CA29EF2B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199779" y="3512483"/>
                  <a:ext cx="482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0EE20D25-F20C-1EB0-A0CF-847B24C363E1}"/>
                    </a:ext>
                  </a:extLst>
                </p14:cNvPr>
                <p14:cNvContentPartPr/>
                <p14:nvPr/>
              </p14:nvContentPartPr>
              <p14:xfrm>
                <a:off x="3160539" y="3485483"/>
                <a:ext cx="118080" cy="21528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0EE20D25-F20C-1EB0-A0CF-847B24C363E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151539" y="3476483"/>
                  <a:ext cx="135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E8F746A9-9301-4BA5-BE78-0B438A2B86AF}"/>
                    </a:ext>
                  </a:extLst>
                </p14:cNvPr>
                <p14:cNvContentPartPr/>
                <p14:nvPr/>
              </p14:nvContentPartPr>
              <p14:xfrm>
                <a:off x="3069459" y="3437603"/>
                <a:ext cx="318600" cy="52308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E8F746A9-9301-4BA5-BE78-0B438A2B86A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060819" y="3428963"/>
                  <a:ext cx="33624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00832738-60E2-7CBF-C6B8-783956267924}"/>
                    </a:ext>
                  </a:extLst>
                </p14:cNvPr>
                <p14:cNvContentPartPr/>
                <p14:nvPr/>
              </p14:nvContentPartPr>
              <p14:xfrm>
                <a:off x="3350979" y="3430763"/>
                <a:ext cx="189360" cy="19692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00832738-60E2-7CBF-C6B8-78395626792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342339" y="3422123"/>
                  <a:ext cx="207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88EA3111-F9A6-B1FA-C0F8-F88D87EAF842}"/>
                    </a:ext>
                  </a:extLst>
                </p14:cNvPr>
                <p14:cNvContentPartPr/>
                <p14:nvPr/>
              </p14:nvContentPartPr>
              <p14:xfrm>
                <a:off x="3299139" y="3670163"/>
                <a:ext cx="286920" cy="18720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88EA3111-F9A6-B1FA-C0F8-F88D87EAF84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290499" y="3661523"/>
                  <a:ext cx="3045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7822907E-9650-2DEC-188D-181008CF3D4B}"/>
                    </a:ext>
                  </a:extLst>
                </p14:cNvPr>
                <p14:cNvContentPartPr/>
                <p14:nvPr/>
              </p14:nvContentPartPr>
              <p14:xfrm>
                <a:off x="3569139" y="3495203"/>
                <a:ext cx="255960" cy="23328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7822907E-9650-2DEC-188D-181008CF3D4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560139" y="3486203"/>
                  <a:ext cx="2736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B4BB7A31-AE3F-2731-9D31-690CC70088C2}"/>
                    </a:ext>
                  </a:extLst>
                </p14:cNvPr>
                <p14:cNvContentPartPr/>
                <p14:nvPr/>
              </p14:nvContentPartPr>
              <p14:xfrm>
                <a:off x="3593979" y="3679523"/>
                <a:ext cx="169200" cy="165960"/>
              </p14:xfrm>
            </p:contentPart>
          </mc:Choice>
          <mc:Fallback xmlns=""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B4BB7A31-AE3F-2731-9D31-690CC70088C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584979" y="3670883"/>
                  <a:ext cx="186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380A86F5-7CBE-2F12-5A5D-7B7700762769}"/>
                    </a:ext>
                  </a:extLst>
                </p14:cNvPr>
                <p14:cNvContentPartPr/>
                <p14:nvPr/>
              </p14:nvContentPartPr>
              <p14:xfrm>
                <a:off x="3859659" y="3493043"/>
                <a:ext cx="198720" cy="270720"/>
              </p14:xfrm>
            </p:contentPart>
          </mc:Choice>
          <mc:Fallback xmlns=""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380A86F5-7CBE-2F12-5A5D-7B770076276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851019" y="3484043"/>
                  <a:ext cx="2163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1A09CFB3-7D0C-272B-2011-449C3F2A87D9}"/>
                    </a:ext>
                  </a:extLst>
                </p14:cNvPr>
                <p14:cNvContentPartPr/>
                <p14:nvPr/>
              </p14:nvContentPartPr>
              <p14:xfrm>
                <a:off x="3869019" y="3755123"/>
                <a:ext cx="204120" cy="106200"/>
              </p14:xfrm>
            </p:contentPart>
          </mc:Choice>
          <mc:Fallback xmlns=""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1A09CFB3-7D0C-272B-2011-449C3F2A87D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860379" y="3746483"/>
                  <a:ext cx="2217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E20F8F8E-AD2B-953E-B063-E0227E5F60BB}"/>
                    </a:ext>
                  </a:extLst>
                </p14:cNvPr>
                <p14:cNvContentPartPr/>
                <p14:nvPr/>
              </p14:nvContentPartPr>
              <p14:xfrm>
                <a:off x="4071699" y="3490163"/>
                <a:ext cx="185040" cy="334440"/>
              </p14:xfrm>
            </p:contentPart>
          </mc:Choice>
          <mc:Fallback xmlns=""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E20F8F8E-AD2B-953E-B063-E0227E5F60B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063059" y="3481163"/>
                  <a:ext cx="2026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F281CF44-4C85-D963-0A7E-D6E9BF60623E}"/>
                    </a:ext>
                  </a:extLst>
                </p14:cNvPr>
                <p14:cNvContentPartPr/>
                <p14:nvPr/>
              </p14:nvContentPartPr>
              <p14:xfrm>
                <a:off x="4289499" y="3346523"/>
                <a:ext cx="226440" cy="60696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F281CF44-4C85-D963-0A7E-D6E9BF60623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280859" y="3337883"/>
                  <a:ext cx="24408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ECD47A32-25CD-2DC3-75FA-8999E1F0880B}"/>
                    </a:ext>
                  </a:extLst>
                </p14:cNvPr>
                <p14:cNvContentPartPr/>
                <p14:nvPr/>
              </p14:nvContentPartPr>
              <p14:xfrm>
                <a:off x="4717179" y="3319163"/>
                <a:ext cx="360" cy="360"/>
              </p14:xfrm>
            </p:contentPart>
          </mc:Choice>
          <mc:Fallback xmlns=""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ECD47A32-25CD-2DC3-75FA-8999E1F0880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08539" y="33101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63BA18A5-0D6D-6B3D-43C4-0FE7920CD9FB}"/>
                    </a:ext>
                  </a:extLst>
                </p14:cNvPr>
                <p14:cNvContentPartPr/>
                <p14:nvPr/>
              </p14:nvContentPartPr>
              <p14:xfrm>
                <a:off x="1261179" y="3430763"/>
                <a:ext cx="360" cy="36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63BA18A5-0D6D-6B3D-43C4-0FE7920CD9F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252539" y="34221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67D00053-DAF7-E6A7-F8F1-38996C3EB1CF}"/>
                    </a:ext>
                  </a:extLst>
                </p14:cNvPr>
                <p14:cNvContentPartPr/>
                <p14:nvPr/>
              </p14:nvContentPartPr>
              <p14:xfrm>
                <a:off x="784179" y="3547763"/>
                <a:ext cx="426600" cy="66420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67D00053-DAF7-E6A7-F8F1-38996C3EB1C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75539" y="3538763"/>
                  <a:ext cx="44424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009887E4-0EAF-F6E6-645C-D66F290FD003}"/>
                    </a:ext>
                  </a:extLst>
                </p14:cNvPr>
                <p14:cNvContentPartPr/>
                <p14:nvPr/>
              </p14:nvContentPartPr>
              <p14:xfrm>
                <a:off x="1061019" y="3667283"/>
                <a:ext cx="267840" cy="16668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009887E4-0EAF-F6E6-645C-D66F290FD00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52379" y="3658643"/>
                  <a:ext cx="2854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BD82E61E-6E21-9143-CF65-548FBDB26E3E}"/>
                    </a:ext>
                  </a:extLst>
                </p14:cNvPr>
                <p14:cNvContentPartPr/>
                <p14:nvPr/>
              </p14:nvContentPartPr>
              <p14:xfrm>
                <a:off x="1174419" y="3915323"/>
                <a:ext cx="154440" cy="10332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BD82E61E-6E21-9143-CF65-548FBDB26E3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65419" y="3906323"/>
                  <a:ext cx="172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B1915474-7686-1C3E-291F-75D746A25CFD}"/>
                    </a:ext>
                  </a:extLst>
                </p14:cNvPr>
                <p14:cNvContentPartPr/>
                <p14:nvPr/>
              </p14:nvContentPartPr>
              <p14:xfrm>
                <a:off x="1383939" y="3694643"/>
                <a:ext cx="216360" cy="379800"/>
              </p14:xfrm>
            </p:contentPart>
          </mc:Choice>
          <mc:Fallback xmlns=""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B1915474-7686-1C3E-291F-75D746A25CF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374939" y="3686003"/>
                  <a:ext cx="23400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A11862E1-A20E-E98A-9A73-7756A6DE5A0D}"/>
                    </a:ext>
                  </a:extLst>
                </p14:cNvPr>
                <p14:cNvContentPartPr/>
                <p14:nvPr/>
              </p14:nvContentPartPr>
              <p14:xfrm>
                <a:off x="1580499" y="3677003"/>
                <a:ext cx="22680" cy="19728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A11862E1-A20E-E98A-9A73-7756A6DE5A0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571859" y="3668363"/>
                  <a:ext cx="403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DBAE828E-4E53-CB02-ED57-FD0F5FCC9FA1}"/>
                    </a:ext>
                  </a:extLst>
                </p14:cNvPr>
                <p14:cNvContentPartPr/>
                <p14:nvPr/>
              </p14:nvContentPartPr>
              <p14:xfrm>
                <a:off x="1602099" y="3652523"/>
                <a:ext cx="199800" cy="23040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DBAE828E-4E53-CB02-ED57-FD0F5FCC9FA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593099" y="3643523"/>
                  <a:ext cx="2174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7D24E98F-E1EA-2F02-710C-FA70CDE4AFE0}"/>
                    </a:ext>
                  </a:extLst>
                </p14:cNvPr>
                <p14:cNvContentPartPr/>
                <p14:nvPr/>
              </p14:nvContentPartPr>
              <p14:xfrm>
                <a:off x="1650699" y="3864203"/>
                <a:ext cx="163080" cy="170280"/>
              </p14:xfrm>
            </p:contentPart>
          </mc:Choice>
          <mc:Fallback xmlns=""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7D24E98F-E1EA-2F02-710C-FA70CDE4AFE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641699" y="3855563"/>
                  <a:ext cx="1807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5D607EAB-8987-73F0-CA0D-78A5CD1C1B9D}"/>
                    </a:ext>
                  </a:extLst>
                </p14:cNvPr>
                <p14:cNvContentPartPr/>
                <p14:nvPr/>
              </p14:nvContentPartPr>
              <p14:xfrm>
                <a:off x="1759779" y="3585563"/>
                <a:ext cx="221040" cy="42912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5D607EAB-8987-73F0-CA0D-78A5CD1C1B9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751139" y="3576923"/>
                  <a:ext cx="23868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CCBADEDD-D27D-67F5-560C-D4A0E9E0BDE6}"/>
                    </a:ext>
                  </a:extLst>
                </p14:cNvPr>
                <p14:cNvContentPartPr/>
                <p14:nvPr/>
              </p14:nvContentPartPr>
              <p14:xfrm>
                <a:off x="1795419" y="3458843"/>
                <a:ext cx="306720" cy="71712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CCBADEDD-D27D-67F5-560C-D4A0E9E0BDE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786779" y="3450203"/>
                  <a:ext cx="32436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ADA92D2B-1D7D-50F2-82F1-ED5156E6CABF}"/>
                    </a:ext>
                  </a:extLst>
                </p14:cNvPr>
                <p14:cNvContentPartPr/>
                <p14:nvPr/>
              </p14:nvContentPartPr>
              <p14:xfrm>
                <a:off x="2961819" y="1320083"/>
                <a:ext cx="1481400" cy="2086560"/>
              </p14:xfrm>
            </p:contentPart>
          </mc:Choice>
          <mc:Fallback xmlns=""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ADA92D2B-1D7D-50F2-82F1-ED5156E6CAB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952819" y="1311083"/>
                  <a:ext cx="1499040" cy="21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4E454712-5E1E-2476-3203-FFC762F326A2}"/>
                    </a:ext>
                  </a:extLst>
                </p14:cNvPr>
                <p14:cNvContentPartPr/>
                <p14:nvPr/>
              </p14:nvContentPartPr>
              <p14:xfrm>
                <a:off x="2865699" y="2994443"/>
                <a:ext cx="244080" cy="55872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4E454712-5E1E-2476-3203-FFC762F326A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856699" y="2985443"/>
                  <a:ext cx="26172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0F44482E-B66E-220A-7215-71FD8EB4A02D}"/>
                    </a:ext>
                  </a:extLst>
                </p14:cNvPr>
                <p14:cNvContentPartPr/>
                <p14:nvPr/>
              </p14:nvContentPartPr>
              <p14:xfrm>
                <a:off x="4356459" y="1189043"/>
                <a:ext cx="3168720" cy="187704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0F44482E-B66E-220A-7215-71FD8EB4A02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347459" y="1180403"/>
                  <a:ext cx="3186360" cy="18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38D25FC6-BC49-9AB1-E092-B4E912A557AE}"/>
                    </a:ext>
                  </a:extLst>
                </p14:cNvPr>
                <p14:cNvContentPartPr/>
                <p14:nvPr/>
              </p14:nvContentPartPr>
              <p14:xfrm>
                <a:off x="4177899" y="2845763"/>
                <a:ext cx="317520" cy="41616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38D25FC6-BC49-9AB1-E092-B4E912A557AE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168899" y="2837123"/>
                  <a:ext cx="3351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3D8A80D8-A46B-0CD8-7531-D88FC99C32A9}"/>
                    </a:ext>
                  </a:extLst>
                </p14:cNvPr>
                <p14:cNvContentPartPr/>
                <p14:nvPr/>
              </p14:nvContentPartPr>
              <p14:xfrm>
                <a:off x="1890819" y="1305323"/>
                <a:ext cx="2503080" cy="184824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3D8A80D8-A46B-0CD8-7531-D88FC99C32A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882179" y="1296323"/>
                  <a:ext cx="2520720" cy="18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A132149D-B20D-7EDF-E54C-3675A257687D}"/>
                    </a:ext>
                  </a:extLst>
                </p14:cNvPr>
                <p14:cNvContentPartPr/>
                <p14:nvPr/>
              </p14:nvContentPartPr>
              <p14:xfrm>
                <a:off x="4084299" y="2934683"/>
                <a:ext cx="527400" cy="46656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A132149D-B20D-7EDF-E54C-3675A257687D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075659" y="2925683"/>
                  <a:ext cx="54504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0FC5B47F-A8BA-8AF2-5D50-4C9C0F87783C}"/>
                    </a:ext>
                  </a:extLst>
                </p14:cNvPr>
                <p14:cNvContentPartPr/>
                <p14:nvPr/>
              </p14:nvContentPartPr>
              <p14:xfrm>
                <a:off x="5077899" y="1274363"/>
                <a:ext cx="1859040" cy="190368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0FC5B47F-A8BA-8AF2-5D50-4C9C0F87783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069259" y="1265723"/>
                  <a:ext cx="1876680" cy="19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64FF48E9-E5C1-49BE-D85F-2D87F6281DED}"/>
                    </a:ext>
                  </a:extLst>
                </p14:cNvPr>
                <p14:cNvContentPartPr/>
                <p14:nvPr/>
              </p14:nvContentPartPr>
              <p14:xfrm>
                <a:off x="4951899" y="2798963"/>
                <a:ext cx="362880" cy="615960"/>
              </p14:xfrm>
            </p:contentPart>
          </mc:Choice>
          <mc:Fallback xmlns=""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64FF48E9-E5C1-49BE-D85F-2D87F6281DE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943259" y="2790323"/>
                  <a:ext cx="38052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74688939-6465-DFFD-575D-50EA11F341CF}"/>
                    </a:ext>
                  </a:extLst>
                </p14:cNvPr>
                <p14:cNvContentPartPr/>
                <p14:nvPr/>
              </p14:nvContentPartPr>
              <p14:xfrm>
                <a:off x="5751099" y="1258883"/>
                <a:ext cx="3231360" cy="188712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74688939-6465-DFFD-575D-50EA11F341C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742099" y="1250243"/>
                  <a:ext cx="3249000" cy="19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0725E59F-B0BC-E134-B0F9-BA7EF42A77D6}"/>
                    </a:ext>
                  </a:extLst>
                </p14:cNvPr>
                <p14:cNvContentPartPr/>
                <p14:nvPr/>
              </p14:nvContentPartPr>
              <p14:xfrm>
                <a:off x="5538699" y="2624723"/>
                <a:ext cx="488520" cy="87300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0725E59F-B0BC-E134-B0F9-BA7EF42A77D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530059" y="2616083"/>
                  <a:ext cx="506160" cy="89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69A4D015-8684-4261-076D-1BC96811C30A}"/>
                    </a:ext>
                  </a:extLst>
                </p14:cNvPr>
                <p14:cNvContentPartPr/>
                <p14:nvPr/>
              </p14:nvContentPartPr>
              <p14:xfrm>
                <a:off x="10968219" y="629963"/>
                <a:ext cx="392760" cy="42768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69A4D015-8684-4261-076D-1BC96811C30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959219" y="621323"/>
                  <a:ext cx="41040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0AC1FC05-D5A5-30E4-1630-F4F120627481}"/>
                    </a:ext>
                  </a:extLst>
                </p14:cNvPr>
                <p14:cNvContentPartPr/>
                <p14:nvPr/>
              </p14:nvContentPartPr>
              <p14:xfrm>
                <a:off x="11381139" y="636443"/>
                <a:ext cx="65880" cy="43164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0AC1FC05-D5A5-30E4-1630-F4F12062748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372139" y="627443"/>
                  <a:ext cx="835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9DB046EB-A24A-9C1C-74B9-A23810EDD00E}"/>
                    </a:ext>
                  </a:extLst>
                </p14:cNvPr>
                <p14:cNvContentPartPr/>
                <p14:nvPr/>
              </p14:nvContentPartPr>
              <p14:xfrm>
                <a:off x="11490939" y="681083"/>
                <a:ext cx="190080" cy="22320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9DB046EB-A24A-9C1C-74B9-A23810EDD00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482299" y="672083"/>
                  <a:ext cx="2077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DDAABD05-8160-3E72-BE90-3B0BF3201870}"/>
                    </a:ext>
                  </a:extLst>
                </p14:cNvPr>
                <p14:cNvContentPartPr/>
                <p14:nvPr/>
              </p14:nvContentPartPr>
              <p14:xfrm>
                <a:off x="11639979" y="667403"/>
                <a:ext cx="148680" cy="25920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DDAABD05-8160-3E72-BE90-3B0BF320187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631339" y="658763"/>
                  <a:ext cx="1663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DC3DAF18-8A9F-E484-0AAE-930179F4943E}"/>
                    </a:ext>
                  </a:extLst>
                </p14:cNvPr>
                <p14:cNvContentPartPr/>
                <p14:nvPr/>
              </p14:nvContentPartPr>
              <p14:xfrm>
                <a:off x="11417139" y="894563"/>
                <a:ext cx="219600" cy="261720"/>
              </p14:xfrm>
            </p:contentPart>
          </mc:Choice>
          <mc:Fallback xmlns=""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DC3DAF18-8A9F-E484-0AAE-930179F4943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408139" y="885563"/>
                  <a:ext cx="2372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D4D09BA3-7606-683D-37F5-C40151DA8B49}"/>
                    </a:ext>
                  </a:extLst>
                </p14:cNvPr>
                <p14:cNvContentPartPr/>
                <p14:nvPr/>
              </p14:nvContentPartPr>
              <p14:xfrm>
                <a:off x="6902019" y="1255283"/>
                <a:ext cx="4357800" cy="2165400"/>
              </p14:xfrm>
            </p:contentPart>
          </mc:Choice>
          <mc:Fallback xmlns=""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D4D09BA3-7606-683D-37F5-C40151DA8B4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893379" y="1246283"/>
                  <a:ext cx="4375440" cy="21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DB2AEF8F-CECA-F162-4735-1D35FBA38776}"/>
                    </a:ext>
                  </a:extLst>
                </p14:cNvPr>
                <p14:cNvContentPartPr/>
                <p14:nvPr/>
              </p14:nvContentPartPr>
              <p14:xfrm>
                <a:off x="6708339" y="3035843"/>
                <a:ext cx="357480" cy="651600"/>
              </p14:xfrm>
            </p:contentPart>
          </mc:Choice>
          <mc:Fallback xmlns=""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DB2AEF8F-CECA-F162-4735-1D35FBA3877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699699" y="3027203"/>
                  <a:ext cx="37512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D85E51D7-1A84-1AC0-B8E8-82F075F39654}"/>
                    </a:ext>
                  </a:extLst>
                </p14:cNvPr>
                <p14:cNvContentPartPr/>
                <p14:nvPr/>
              </p14:nvContentPartPr>
              <p14:xfrm>
                <a:off x="8254899" y="1232963"/>
                <a:ext cx="1975680" cy="209304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D85E51D7-1A84-1AC0-B8E8-82F075F3965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245899" y="1223963"/>
                  <a:ext cx="1993320" cy="21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026F03D4-D762-F8E3-2266-C13050AD551A}"/>
                    </a:ext>
                  </a:extLst>
                </p14:cNvPr>
                <p14:cNvContentPartPr/>
                <p14:nvPr/>
              </p14:nvContentPartPr>
              <p14:xfrm>
                <a:off x="7810659" y="2921003"/>
                <a:ext cx="856440" cy="816120"/>
              </p14:xfrm>
            </p:contentPart>
          </mc:Choice>
          <mc:Fallback xmlns=""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026F03D4-D762-F8E3-2266-C13050AD551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801659" y="2912363"/>
                  <a:ext cx="874080" cy="83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E9A6CC9C-809C-E65A-F730-7DC3FA7A54AC}"/>
                    </a:ext>
                  </a:extLst>
                </p14:cNvPr>
                <p14:cNvContentPartPr/>
                <p14:nvPr/>
              </p14:nvContentPartPr>
              <p14:xfrm>
                <a:off x="1016019" y="508283"/>
                <a:ext cx="185760" cy="3097440"/>
              </p14:xfrm>
            </p:contentPart>
          </mc:Choice>
          <mc:Fallback xmlns=""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E9A6CC9C-809C-E65A-F730-7DC3FA7A54A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07379" y="499643"/>
                  <a:ext cx="203400" cy="31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574EA800-2126-6232-2AAC-5EA9828B9F8B}"/>
                    </a:ext>
                  </a:extLst>
                </p14:cNvPr>
                <p14:cNvContentPartPr/>
                <p14:nvPr/>
              </p14:nvContentPartPr>
              <p14:xfrm>
                <a:off x="787059" y="790523"/>
                <a:ext cx="474480" cy="4983840"/>
              </p14:xfrm>
            </p:contentPart>
          </mc:Choice>
          <mc:Fallback xmlns=""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574EA800-2126-6232-2AAC-5EA9828B9F8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78419" y="781883"/>
                  <a:ext cx="492120" cy="50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405FBB3B-3C62-BF19-6E4D-9F1092E972E4}"/>
                    </a:ext>
                  </a:extLst>
                </p14:cNvPr>
                <p14:cNvContentPartPr/>
                <p14:nvPr/>
              </p14:nvContentPartPr>
              <p14:xfrm>
                <a:off x="888579" y="296243"/>
                <a:ext cx="10916640" cy="511488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405FBB3B-3C62-BF19-6E4D-9F1092E972E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79939" y="287243"/>
                  <a:ext cx="10934280" cy="51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0B90470B-CC6C-7EDF-48A1-A49D9B94FE0C}"/>
                    </a:ext>
                  </a:extLst>
                </p14:cNvPr>
                <p14:cNvContentPartPr/>
                <p14:nvPr/>
              </p14:nvContentPartPr>
              <p14:xfrm>
                <a:off x="1185579" y="5592563"/>
                <a:ext cx="9330120" cy="494280"/>
              </p14:xfrm>
            </p:contentPart>
          </mc:Choice>
          <mc:Fallback xmlns=""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0B90470B-CC6C-7EDF-48A1-A49D9B94FE0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76579" y="5583923"/>
                  <a:ext cx="934776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90C8010E-C0CD-8C1E-5B15-81F682CE6A85}"/>
                    </a:ext>
                  </a:extLst>
                </p14:cNvPr>
                <p14:cNvContentPartPr/>
                <p14:nvPr/>
              </p14:nvContentPartPr>
              <p14:xfrm>
                <a:off x="1120779" y="1123163"/>
                <a:ext cx="141120" cy="169200"/>
              </p14:xfrm>
            </p:contentPart>
          </mc:Choice>
          <mc:Fallback xmlns=""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90C8010E-C0CD-8C1E-5B15-81F682CE6A8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12139" y="1114523"/>
                  <a:ext cx="1587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B7923200-49A2-09A9-3101-9BC91FBACBAC}"/>
                    </a:ext>
                  </a:extLst>
                </p14:cNvPr>
                <p14:cNvContentPartPr/>
                <p14:nvPr/>
              </p14:nvContentPartPr>
              <p14:xfrm>
                <a:off x="1220859" y="1101563"/>
                <a:ext cx="495360" cy="189000"/>
              </p14:xfrm>
            </p:contentPart>
          </mc:Choice>
          <mc:Fallback xmlns=""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B7923200-49A2-09A9-3101-9BC91FBACBA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211859" y="1092563"/>
                  <a:ext cx="513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D1E16199-A335-5A96-FB37-DF47B2EB0849}"/>
                    </a:ext>
                  </a:extLst>
                </p14:cNvPr>
                <p14:cNvContentPartPr/>
                <p14:nvPr/>
              </p14:nvContentPartPr>
              <p14:xfrm>
                <a:off x="1916019" y="952163"/>
                <a:ext cx="651600" cy="355680"/>
              </p14:xfrm>
            </p:contentPart>
          </mc:Choice>
          <mc:Fallback xmlns=""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D1E16199-A335-5A96-FB37-DF47B2EB084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907379" y="943523"/>
                  <a:ext cx="669240" cy="37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9964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7D5295F-F3E7-EBEB-EFFB-F9B1C147D9D3}"/>
              </a:ext>
            </a:extLst>
          </p:cNvPr>
          <p:cNvCxnSpPr/>
          <p:nvPr/>
        </p:nvCxnSpPr>
        <p:spPr>
          <a:xfrm>
            <a:off x="0" y="661851"/>
            <a:ext cx="12192000" cy="0"/>
          </a:xfrm>
          <a:prstGeom prst="line">
            <a:avLst/>
          </a:prstGeom>
          <a:ln w="146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699F71-C0D1-79FB-761A-DE1F3F7D2D0B}"/>
              </a:ext>
            </a:extLst>
          </p:cNvPr>
          <p:cNvSpPr txBox="1"/>
          <p:nvPr/>
        </p:nvSpPr>
        <p:spPr>
          <a:xfrm>
            <a:off x="758701" y="50949"/>
            <a:ext cx="2203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DBE8A3-42D0-60EC-870C-91C2F0E199AD}"/>
              </a:ext>
            </a:extLst>
          </p:cNvPr>
          <p:cNvSpPr txBox="1"/>
          <p:nvPr/>
        </p:nvSpPr>
        <p:spPr>
          <a:xfrm>
            <a:off x="4807133" y="1968137"/>
            <a:ext cx="412786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[1]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주제선정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[2]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[3]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논리적 설계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[4]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시퀀스 다이어그램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[5]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화면 구성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780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7D5295F-F3E7-EBEB-EFFB-F9B1C147D9D3}"/>
              </a:ext>
            </a:extLst>
          </p:cNvPr>
          <p:cNvCxnSpPr/>
          <p:nvPr/>
        </p:nvCxnSpPr>
        <p:spPr>
          <a:xfrm>
            <a:off x="0" y="661851"/>
            <a:ext cx="12192000" cy="0"/>
          </a:xfrm>
          <a:prstGeom prst="line">
            <a:avLst/>
          </a:prstGeom>
          <a:ln w="146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699F71-C0D1-79FB-761A-DE1F3F7D2D0B}"/>
              </a:ext>
            </a:extLst>
          </p:cNvPr>
          <p:cNvSpPr txBox="1"/>
          <p:nvPr/>
        </p:nvSpPr>
        <p:spPr>
          <a:xfrm>
            <a:off x="758700" y="50949"/>
            <a:ext cx="2628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[1]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주제선정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473F36-1AAA-DBF9-7A69-79CB09123490}"/>
              </a:ext>
            </a:extLst>
          </p:cNvPr>
          <p:cNvSpPr txBox="1"/>
          <p:nvPr/>
        </p:nvSpPr>
        <p:spPr>
          <a:xfrm>
            <a:off x="1961603" y="1353047"/>
            <a:ext cx="8932819" cy="415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 생활환경에서 주제 찾기</a:t>
            </a:r>
            <a:endParaRPr lang="en-US" altLang="ko-KR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71550" lvl="1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 방역 조치 완화로 아파트 단지 내 헬스장 개관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2)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장부에 수기로 명부 작성 후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엑셀로 후처리 하는 것을 확인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3)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어떻게 프로그래밍으로 이 문제를 해결할 수 있을까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</a:t>
            </a:r>
            <a:endParaRPr lang="en-US" altLang="ko-KR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1) 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입장에서 헬스장 고객 관리 프로그램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(GymCMR)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제작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78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7D5295F-F3E7-EBEB-EFFB-F9B1C147D9D3}"/>
              </a:ext>
            </a:extLst>
          </p:cNvPr>
          <p:cNvCxnSpPr/>
          <p:nvPr/>
        </p:nvCxnSpPr>
        <p:spPr>
          <a:xfrm>
            <a:off x="0" y="661851"/>
            <a:ext cx="12192000" cy="0"/>
          </a:xfrm>
          <a:prstGeom prst="line">
            <a:avLst/>
          </a:prstGeom>
          <a:ln w="146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699F71-C0D1-79FB-761A-DE1F3F7D2D0B}"/>
              </a:ext>
            </a:extLst>
          </p:cNvPr>
          <p:cNvSpPr txBox="1"/>
          <p:nvPr/>
        </p:nvSpPr>
        <p:spPr>
          <a:xfrm>
            <a:off x="758700" y="50949"/>
            <a:ext cx="3874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[2]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9EF29-0C1D-3C42-0923-33792D5DC8DE}"/>
              </a:ext>
            </a:extLst>
          </p:cNvPr>
          <p:cNvSpPr txBox="1"/>
          <p:nvPr/>
        </p:nvSpPr>
        <p:spPr>
          <a:xfrm>
            <a:off x="1961603" y="1353047"/>
            <a:ext cx="8932819" cy="412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액터</a:t>
            </a:r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(Actor)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찾기</a:t>
            </a:r>
            <a:endParaRPr lang="en-US" altLang="ko-KR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71550" lvl="1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아파트 주민                     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2) 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헬스장 관리 직원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71550" lvl="1" indent="-514350">
              <a:lnSpc>
                <a:spcPct val="150000"/>
              </a:lnSpc>
              <a:buAutoNum type="arabicParenR"/>
            </a:pPr>
            <a:endParaRPr lang="en-US" altLang="ko-KR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(Scenario)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찾기</a:t>
            </a:r>
            <a:endParaRPr lang="en-US" altLang="ko-KR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-457200">
              <a:lnSpc>
                <a:spcPct val="150000"/>
              </a:lnSpc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1) 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주민이 헬스장에 들어와 카운터에 아파트 동수와 이름을 말함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-457200">
              <a:lnSpc>
                <a:spcPct val="150000"/>
              </a:lnSpc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2) 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직원은 헬스장 관리 프로그램에서 이름을 검색해 확인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-457200">
              <a:lnSpc>
                <a:spcPct val="150000"/>
              </a:lnSpc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3) 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프로그램에서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PT,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요가 등의 수업 등록 여부 확인 가능 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42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7D5295F-F3E7-EBEB-EFFB-F9B1C147D9D3}"/>
              </a:ext>
            </a:extLst>
          </p:cNvPr>
          <p:cNvCxnSpPr/>
          <p:nvPr/>
        </p:nvCxnSpPr>
        <p:spPr>
          <a:xfrm>
            <a:off x="0" y="661851"/>
            <a:ext cx="12192000" cy="0"/>
          </a:xfrm>
          <a:prstGeom prst="line">
            <a:avLst/>
          </a:prstGeom>
          <a:ln w="146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699F71-C0D1-79FB-761A-DE1F3F7D2D0B}"/>
              </a:ext>
            </a:extLst>
          </p:cNvPr>
          <p:cNvSpPr txBox="1"/>
          <p:nvPr/>
        </p:nvSpPr>
        <p:spPr>
          <a:xfrm>
            <a:off x="758700" y="50949"/>
            <a:ext cx="3874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[2]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D49B2-A901-EDDE-6825-5932215778C5}"/>
              </a:ext>
            </a:extLst>
          </p:cNvPr>
          <p:cNvSpPr txBox="1"/>
          <p:nvPr/>
        </p:nvSpPr>
        <p:spPr>
          <a:xfrm>
            <a:off x="1909352" y="1318349"/>
            <a:ext cx="9124409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유스케이스</a:t>
            </a:r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(Use Case)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02900" lvl="1" indent="-342900">
              <a:buAutoNum type="arabicParenR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헬스장은 헬스 프로그램 정보 및 헬스 프로그램 등록 서비스를 회원에게 제공하며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헬스 프로그램 등록 여부를 확인할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702900" lvl="1" indent="-342900">
              <a:buAutoNum type="arabicParenR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48000" lvl="1" indent="-288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등록 시 주민 번호의 중복성 검사를 통해 신규 회원과 기존 회원을 식별한다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48000" lvl="1" indent="-28800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48000" lvl="1" indent="-288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신규 회원 등록 시 주민 번호를 등록하고 고객 이름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전화번호 등의 정보를 가진다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648000" lvl="1" indent="-28800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48000" lvl="1" indent="-288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회원은 헬스 프로그램 등록 시 주민 번호를 통해 식별하며 헬스 프로그램 번호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이름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기간 등의 정보를 가진다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648000" lvl="1" indent="-28800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48000" lvl="1" indent="-288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관리자는 회원 관리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헬스 프로그램 관리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관리의 정보를 수정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 권한을 가진다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648000" lvl="1" indent="-28800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48000" lvl="1" indent="-288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6)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관리는 주민번호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전화번호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아파트 동수 등의 정보를 포함한다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648000" lvl="1" indent="-28800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48000" lvl="1" indent="-288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7)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헬스 프로그램 관리는 프로그램 번호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이름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기간의 정보를 포함한다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648000" lvl="1" indent="-28800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48000" lvl="1" indent="-288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8)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관리는 등록 번호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등록일의 정보를 포함한다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418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7D5295F-F3E7-EBEB-EFFB-F9B1C147D9D3}"/>
              </a:ext>
            </a:extLst>
          </p:cNvPr>
          <p:cNvCxnSpPr/>
          <p:nvPr/>
        </p:nvCxnSpPr>
        <p:spPr>
          <a:xfrm>
            <a:off x="0" y="661851"/>
            <a:ext cx="12192000" cy="0"/>
          </a:xfrm>
          <a:prstGeom prst="line">
            <a:avLst/>
          </a:prstGeom>
          <a:ln w="146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699F71-C0D1-79FB-761A-DE1F3F7D2D0B}"/>
              </a:ext>
            </a:extLst>
          </p:cNvPr>
          <p:cNvSpPr txBox="1"/>
          <p:nvPr/>
        </p:nvSpPr>
        <p:spPr>
          <a:xfrm>
            <a:off x="758700" y="50949"/>
            <a:ext cx="4031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[3]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논리적 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F1F6E3B-1C51-2620-B555-AB8CA3728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293548"/>
              </p:ext>
            </p:extLst>
          </p:nvPr>
        </p:nvGraphicFramePr>
        <p:xfrm>
          <a:off x="1439090" y="1980476"/>
          <a:ext cx="5971903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8365">
                  <a:extLst>
                    <a:ext uri="{9D8B030D-6E8A-4147-A177-3AD203B41FA5}">
                      <a16:colId xmlns:a16="http://schemas.microsoft.com/office/drawing/2014/main" val="1435980770"/>
                    </a:ext>
                  </a:extLst>
                </a:gridCol>
                <a:gridCol w="1762625">
                  <a:extLst>
                    <a:ext uri="{9D8B030D-6E8A-4147-A177-3AD203B41FA5}">
                      <a16:colId xmlns:a16="http://schemas.microsoft.com/office/drawing/2014/main" val="2326251196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250403984"/>
                    </a:ext>
                  </a:extLst>
                </a:gridCol>
                <a:gridCol w="1039245">
                  <a:extLst>
                    <a:ext uri="{9D8B030D-6E8A-4147-A177-3AD203B41FA5}">
                      <a16:colId xmlns:a16="http://schemas.microsoft.com/office/drawing/2014/main" val="397692313"/>
                    </a:ext>
                  </a:extLst>
                </a:gridCol>
                <a:gridCol w="946308">
                  <a:extLst>
                    <a:ext uri="{9D8B030D-6E8A-4147-A177-3AD203B41FA5}">
                      <a16:colId xmlns:a16="http://schemas.microsoft.com/office/drawing/2014/main" val="4406260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개체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Resident(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주민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723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인스턴스명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 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825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residentName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71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residentPhone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4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주민번호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residentNumber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기본키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300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아파트 동수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residentHouse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7137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6CDE1FE-3F54-E4F2-01AC-CFABE9556861}"/>
              </a:ext>
            </a:extLst>
          </p:cNvPr>
          <p:cNvSpPr txBox="1"/>
          <p:nvPr/>
        </p:nvSpPr>
        <p:spPr>
          <a:xfrm>
            <a:off x="1355796" y="1149049"/>
            <a:ext cx="2836820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주민 테이블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86F612A3-84DD-83C3-0427-968318B33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94675"/>
              </p:ext>
            </p:extLst>
          </p:nvPr>
        </p:nvGraphicFramePr>
        <p:xfrm>
          <a:off x="4789714" y="4434598"/>
          <a:ext cx="6553402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5461">
                  <a:extLst>
                    <a:ext uri="{9D8B030D-6E8A-4147-A177-3AD203B41FA5}">
                      <a16:colId xmlns:a16="http://schemas.microsoft.com/office/drawing/2014/main" val="1435980770"/>
                    </a:ext>
                  </a:extLst>
                </a:gridCol>
                <a:gridCol w="2036770">
                  <a:extLst>
                    <a:ext uri="{9D8B030D-6E8A-4147-A177-3AD203B41FA5}">
                      <a16:colId xmlns:a16="http://schemas.microsoft.com/office/drawing/2014/main" val="2326251196"/>
                    </a:ext>
                  </a:extLst>
                </a:gridCol>
                <a:gridCol w="894838">
                  <a:extLst>
                    <a:ext uri="{9D8B030D-6E8A-4147-A177-3AD203B41FA5}">
                      <a16:colId xmlns:a16="http://schemas.microsoft.com/office/drawing/2014/main" val="2250403984"/>
                    </a:ext>
                  </a:extLst>
                </a:gridCol>
                <a:gridCol w="1137881">
                  <a:extLst>
                    <a:ext uri="{9D8B030D-6E8A-4147-A177-3AD203B41FA5}">
                      <a16:colId xmlns:a16="http://schemas.microsoft.com/office/drawing/2014/main" val="397692313"/>
                    </a:ext>
                  </a:extLst>
                </a:gridCol>
                <a:gridCol w="1038452">
                  <a:extLst>
                    <a:ext uri="{9D8B030D-6E8A-4147-A177-3AD203B41FA5}">
                      <a16:colId xmlns:a16="http://schemas.microsoft.com/office/drawing/2014/main" val="4406260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개체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Program(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723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인스턴스명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 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825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programName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71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programNumber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기본키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4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수업시작일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programStartdate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300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수업완료일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programEnddate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7137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C83ED21-0DDE-DAC0-A8F6-FD8FB943FD2B}"/>
              </a:ext>
            </a:extLst>
          </p:cNvPr>
          <p:cNvSpPr txBox="1"/>
          <p:nvPr/>
        </p:nvSpPr>
        <p:spPr>
          <a:xfrm>
            <a:off x="7785464" y="3533503"/>
            <a:ext cx="3775365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헬스 수업 테이블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135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7D5295F-F3E7-EBEB-EFFB-F9B1C147D9D3}"/>
              </a:ext>
            </a:extLst>
          </p:cNvPr>
          <p:cNvCxnSpPr/>
          <p:nvPr/>
        </p:nvCxnSpPr>
        <p:spPr>
          <a:xfrm>
            <a:off x="0" y="661851"/>
            <a:ext cx="12192000" cy="0"/>
          </a:xfrm>
          <a:prstGeom prst="line">
            <a:avLst/>
          </a:prstGeom>
          <a:ln w="146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699F71-C0D1-79FB-761A-DE1F3F7D2D0B}"/>
              </a:ext>
            </a:extLst>
          </p:cNvPr>
          <p:cNvSpPr txBox="1"/>
          <p:nvPr/>
        </p:nvSpPr>
        <p:spPr>
          <a:xfrm>
            <a:off x="758700" y="50949"/>
            <a:ext cx="4031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[3]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논리적 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F1F6E3B-1C51-2620-B555-AB8CA3728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92277"/>
              </p:ext>
            </p:extLst>
          </p:nvPr>
        </p:nvGraphicFramePr>
        <p:xfrm>
          <a:off x="1439090" y="1980476"/>
          <a:ext cx="5971903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8365">
                  <a:extLst>
                    <a:ext uri="{9D8B030D-6E8A-4147-A177-3AD203B41FA5}">
                      <a16:colId xmlns:a16="http://schemas.microsoft.com/office/drawing/2014/main" val="1435980770"/>
                    </a:ext>
                  </a:extLst>
                </a:gridCol>
                <a:gridCol w="1762625">
                  <a:extLst>
                    <a:ext uri="{9D8B030D-6E8A-4147-A177-3AD203B41FA5}">
                      <a16:colId xmlns:a16="http://schemas.microsoft.com/office/drawing/2014/main" val="2326251196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250403984"/>
                    </a:ext>
                  </a:extLst>
                </a:gridCol>
                <a:gridCol w="1039245">
                  <a:extLst>
                    <a:ext uri="{9D8B030D-6E8A-4147-A177-3AD203B41FA5}">
                      <a16:colId xmlns:a16="http://schemas.microsoft.com/office/drawing/2014/main" val="397692313"/>
                    </a:ext>
                  </a:extLst>
                </a:gridCol>
                <a:gridCol w="946308">
                  <a:extLst>
                    <a:ext uri="{9D8B030D-6E8A-4147-A177-3AD203B41FA5}">
                      <a16:colId xmlns:a16="http://schemas.microsoft.com/office/drawing/2014/main" val="4406260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개체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Register(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723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인스턴스명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 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825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registerNumber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기본키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71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programName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4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programNumber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300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주민번호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residentNumber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713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registerDate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7841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6CDE1FE-3F54-E4F2-01AC-CFABE9556861}"/>
              </a:ext>
            </a:extLst>
          </p:cNvPr>
          <p:cNvSpPr txBox="1"/>
          <p:nvPr/>
        </p:nvSpPr>
        <p:spPr>
          <a:xfrm>
            <a:off x="1355796" y="1149049"/>
            <a:ext cx="2836820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테이블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46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7D5295F-F3E7-EBEB-EFFB-F9B1C147D9D3}"/>
              </a:ext>
            </a:extLst>
          </p:cNvPr>
          <p:cNvCxnSpPr/>
          <p:nvPr/>
        </p:nvCxnSpPr>
        <p:spPr>
          <a:xfrm>
            <a:off x="0" y="661851"/>
            <a:ext cx="12192000" cy="0"/>
          </a:xfrm>
          <a:prstGeom prst="line">
            <a:avLst/>
          </a:prstGeom>
          <a:ln w="146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699F71-C0D1-79FB-761A-DE1F3F7D2D0B}"/>
              </a:ext>
            </a:extLst>
          </p:cNvPr>
          <p:cNvSpPr txBox="1"/>
          <p:nvPr/>
        </p:nvSpPr>
        <p:spPr>
          <a:xfrm>
            <a:off x="758700" y="50949"/>
            <a:ext cx="4675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[4]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시퀀스 다이어그램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C3242D-EC12-10F0-9C06-64DFBA272526}"/>
              </a:ext>
            </a:extLst>
          </p:cNvPr>
          <p:cNvSpPr/>
          <p:nvPr/>
        </p:nvSpPr>
        <p:spPr>
          <a:xfrm>
            <a:off x="943942" y="1158240"/>
            <a:ext cx="1282036" cy="4528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:Manager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786EAC-2CBF-D9A4-0B33-781EE83E551E}"/>
              </a:ext>
            </a:extLst>
          </p:cNvPr>
          <p:cNvSpPr/>
          <p:nvPr/>
        </p:nvSpPr>
        <p:spPr>
          <a:xfrm>
            <a:off x="2367080" y="1158240"/>
            <a:ext cx="1458687" cy="4528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CheckView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73D5E5-B0E5-4DDC-95F1-EB353976EA1E}"/>
              </a:ext>
            </a:extLst>
          </p:cNvPr>
          <p:cNvSpPr/>
          <p:nvPr/>
        </p:nvSpPr>
        <p:spPr>
          <a:xfrm>
            <a:off x="3904144" y="1158240"/>
            <a:ext cx="1723245" cy="4528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CheckControl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E9F818E-1CE8-F802-D50E-CA9CE0859988}"/>
              </a:ext>
            </a:extLst>
          </p:cNvPr>
          <p:cNvCxnSpPr/>
          <p:nvPr/>
        </p:nvCxnSpPr>
        <p:spPr>
          <a:xfrm>
            <a:off x="1584960" y="1968137"/>
            <a:ext cx="0" cy="440218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3835A1-B484-18E6-B5E5-B84B8C8AC35F}"/>
              </a:ext>
            </a:extLst>
          </p:cNvPr>
          <p:cNvCxnSpPr/>
          <p:nvPr/>
        </p:nvCxnSpPr>
        <p:spPr>
          <a:xfrm>
            <a:off x="3096423" y="1968136"/>
            <a:ext cx="0" cy="440218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0AF7720-7471-CBBA-F711-1FA978641E9B}"/>
              </a:ext>
            </a:extLst>
          </p:cNvPr>
          <p:cNvCxnSpPr/>
          <p:nvPr/>
        </p:nvCxnSpPr>
        <p:spPr>
          <a:xfrm>
            <a:off x="4757057" y="1968136"/>
            <a:ext cx="0" cy="440218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C09B91-5790-C09D-43DF-C3C4D0984D31}"/>
              </a:ext>
            </a:extLst>
          </p:cNvPr>
          <p:cNvSpPr/>
          <p:nvPr/>
        </p:nvSpPr>
        <p:spPr>
          <a:xfrm>
            <a:off x="5913120" y="1654628"/>
            <a:ext cx="1254034" cy="4528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:Resident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BC960C-DF91-841D-8A89-36C8DB5AD1B4}"/>
              </a:ext>
            </a:extLst>
          </p:cNvPr>
          <p:cNvSpPr/>
          <p:nvPr/>
        </p:nvSpPr>
        <p:spPr>
          <a:xfrm>
            <a:off x="1260711" y="1994264"/>
            <a:ext cx="2214407" cy="226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enterResidentName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E63E09-DC8C-DDD7-9AE7-CDA0FB384687}"/>
              </a:ext>
            </a:extLst>
          </p:cNvPr>
          <p:cNvSpPr/>
          <p:nvPr/>
        </p:nvSpPr>
        <p:spPr>
          <a:xfrm>
            <a:off x="2394028" y="2596562"/>
            <a:ext cx="3263389" cy="226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getResidentInfo</a:t>
            </a:r>
            <a:r>
              <a:rPr lang="en-US" altLang="ko-KR" dirty="0"/>
              <a:t>(</a:t>
            </a:r>
            <a:r>
              <a:rPr lang="en-US" altLang="ko-KR" dirty="0" err="1"/>
              <a:t>residentName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4A173E8-69A8-C8D9-7876-0432A2B5CEA5}"/>
              </a:ext>
            </a:extLst>
          </p:cNvPr>
          <p:cNvCxnSpPr>
            <a:cxnSpLocks/>
          </p:cNvCxnSpPr>
          <p:nvPr/>
        </p:nvCxnSpPr>
        <p:spPr>
          <a:xfrm>
            <a:off x="1633792" y="2246808"/>
            <a:ext cx="1462631" cy="0"/>
          </a:xfrm>
          <a:prstGeom prst="straightConnector1">
            <a:avLst/>
          </a:prstGeom>
          <a:ln>
            <a:solidFill>
              <a:srgbClr val="CC66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F540DA-F423-6A18-9096-5763399A8982}"/>
              </a:ext>
            </a:extLst>
          </p:cNvPr>
          <p:cNvCxnSpPr>
            <a:cxnSpLocks/>
          </p:cNvCxnSpPr>
          <p:nvPr/>
        </p:nvCxnSpPr>
        <p:spPr>
          <a:xfrm>
            <a:off x="3237314" y="2862164"/>
            <a:ext cx="1462631" cy="0"/>
          </a:xfrm>
          <a:prstGeom prst="straightConnector1">
            <a:avLst/>
          </a:prstGeom>
          <a:ln>
            <a:solidFill>
              <a:srgbClr val="CC66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25CC013-9DD2-E165-1753-16B86D9DB88E}"/>
              </a:ext>
            </a:extLst>
          </p:cNvPr>
          <p:cNvCxnSpPr>
            <a:cxnSpLocks/>
          </p:cNvCxnSpPr>
          <p:nvPr/>
        </p:nvCxnSpPr>
        <p:spPr>
          <a:xfrm>
            <a:off x="6540137" y="2360016"/>
            <a:ext cx="0" cy="396021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2A7E81-3D46-FFC7-A990-49B4DDEC0728}"/>
              </a:ext>
            </a:extLst>
          </p:cNvPr>
          <p:cNvSpPr/>
          <p:nvPr/>
        </p:nvSpPr>
        <p:spPr>
          <a:xfrm>
            <a:off x="3930777" y="3123504"/>
            <a:ext cx="3512744" cy="226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createResident</a:t>
            </a:r>
            <a:r>
              <a:rPr lang="en-US" altLang="ko-KR" dirty="0"/>
              <a:t>(</a:t>
            </a:r>
            <a:r>
              <a:rPr lang="en-US" altLang="ko-KR" dirty="0" err="1"/>
              <a:t>residentNumber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608751D-67B0-A5F5-8C89-C7F7A0B0D0C9}"/>
              </a:ext>
            </a:extLst>
          </p:cNvPr>
          <p:cNvCxnSpPr>
            <a:cxnSpLocks/>
          </p:cNvCxnSpPr>
          <p:nvPr/>
        </p:nvCxnSpPr>
        <p:spPr>
          <a:xfrm>
            <a:off x="4938433" y="3358630"/>
            <a:ext cx="1462631" cy="0"/>
          </a:xfrm>
          <a:prstGeom prst="straightConnector1">
            <a:avLst/>
          </a:prstGeom>
          <a:ln>
            <a:solidFill>
              <a:srgbClr val="CC66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6153CD-EAB6-C536-135C-94E24CB82FF3}"/>
              </a:ext>
            </a:extLst>
          </p:cNvPr>
          <p:cNvSpPr/>
          <p:nvPr/>
        </p:nvSpPr>
        <p:spPr>
          <a:xfrm>
            <a:off x="7831183" y="2020380"/>
            <a:ext cx="1254034" cy="4528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:Program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0CCB181-D6FA-018E-7E6E-F8C747DE7C39}"/>
              </a:ext>
            </a:extLst>
          </p:cNvPr>
          <p:cNvCxnSpPr>
            <a:cxnSpLocks/>
          </p:cNvCxnSpPr>
          <p:nvPr/>
        </p:nvCxnSpPr>
        <p:spPr>
          <a:xfrm>
            <a:off x="8458200" y="2664804"/>
            <a:ext cx="0" cy="353134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20F1B6-ED26-4F01-581E-F8972A13C4B3}"/>
              </a:ext>
            </a:extLst>
          </p:cNvPr>
          <p:cNvSpPr/>
          <p:nvPr/>
        </p:nvSpPr>
        <p:spPr>
          <a:xfrm>
            <a:off x="2365107" y="3659004"/>
            <a:ext cx="3440752" cy="226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getProgramInfo</a:t>
            </a:r>
            <a:r>
              <a:rPr lang="en-US" altLang="ko-KR" dirty="0"/>
              <a:t>(</a:t>
            </a:r>
            <a:r>
              <a:rPr lang="en-US" altLang="ko-KR" dirty="0" err="1"/>
              <a:t>programNumber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28F317B-725D-2CAD-7C80-75F8CFCE7562}"/>
              </a:ext>
            </a:extLst>
          </p:cNvPr>
          <p:cNvCxnSpPr>
            <a:cxnSpLocks/>
          </p:cNvCxnSpPr>
          <p:nvPr/>
        </p:nvCxnSpPr>
        <p:spPr>
          <a:xfrm>
            <a:off x="3208393" y="3913725"/>
            <a:ext cx="1462631" cy="0"/>
          </a:xfrm>
          <a:prstGeom prst="straightConnector1">
            <a:avLst/>
          </a:prstGeom>
          <a:ln>
            <a:solidFill>
              <a:srgbClr val="CC66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F157F3-C6A4-3E34-C7BC-8C215DE2D315}"/>
              </a:ext>
            </a:extLst>
          </p:cNvPr>
          <p:cNvSpPr/>
          <p:nvPr/>
        </p:nvSpPr>
        <p:spPr>
          <a:xfrm>
            <a:off x="4955833" y="4139304"/>
            <a:ext cx="3366877" cy="226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createProgram</a:t>
            </a:r>
            <a:r>
              <a:rPr lang="en-US" altLang="ko-KR" dirty="0"/>
              <a:t>(</a:t>
            </a:r>
            <a:r>
              <a:rPr lang="en-US" altLang="ko-KR" dirty="0" err="1"/>
              <a:t>programNumber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4A0CDC3-A79F-61AB-F3BB-862C3F640F9E}"/>
              </a:ext>
            </a:extLst>
          </p:cNvPr>
          <p:cNvCxnSpPr>
            <a:cxnSpLocks/>
          </p:cNvCxnSpPr>
          <p:nvPr/>
        </p:nvCxnSpPr>
        <p:spPr>
          <a:xfrm>
            <a:off x="4970319" y="4398381"/>
            <a:ext cx="3369561" cy="0"/>
          </a:xfrm>
          <a:prstGeom prst="straightConnector1">
            <a:avLst/>
          </a:prstGeom>
          <a:ln>
            <a:solidFill>
              <a:srgbClr val="CC66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ABA3820-71ED-30C2-4722-9DA790843C91}"/>
              </a:ext>
            </a:extLst>
          </p:cNvPr>
          <p:cNvCxnSpPr>
            <a:cxnSpLocks/>
          </p:cNvCxnSpPr>
          <p:nvPr/>
        </p:nvCxnSpPr>
        <p:spPr>
          <a:xfrm>
            <a:off x="10649759" y="3091529"/>
            <a:ext cx="0" cy="310462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88066F-A29A-A528-AC81-11106BD77207}"/>
              </a:ext>
            </a:extLst>
          </p:cNvPr>
          <p:cNvSpPr/>
          <p:nvPr/>
        </p:nvSpPr>
        <p:spPr>
          <a:xfrm>
            <a:off x="10022742" y="2494991"/>
            <a:ext cx="1254034" cy="4528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:Register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CDD530-3F52-D6A2-9E1C-DF5C61AC53B6}"/>
              </a:ext>
            </a:extLst>
          </p:cNvPr>
          <p:cNvSpPr/>
          <p:nvPr/>
        </p:nvSpPr>
        <p:spPr>
          <a:xfrm>
            <a:off x="6573772" y="4611163"/>
            <a:ext cx="3825501" cy="226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registProgram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56F42AC-BAE7-359B-1C14-D38B1C32B12E}"/>
              </a:ext>
            </a:extLst>
          </p:cNvPr>
          <p:cNvCxnSpPr>
            <a:cxnSpLocks/>
          </p:cNvCxnSpPr>
          <p:nvPr/>
        </p:nvCxnSpPr>
        <p:spPr>
          <a:xfrm>
            <a:off x="6692761" y="4874601"/>
            <a:ext cx="3828551" cy="0"/>
          </a:xfrm>
          <a:prstGeom prst="straightConnector1">
            <a:avLst/>
          </a:prstGeom>
          <a:ln>
            <a:solidFill>
              <a:srgbClr val="CC66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4F63106-49F5-F2C0-4377-6B83619F2967}"/>
              </a:ext>
            </a:extLst>
          </p:cNvPr>
          <p:cNvSpPr/>
          <p:nvPr/>
        </p:nvSpPr>
        <p:spPr>
          <a:xfrm>
            <a:off x="4906487" y="5165224"/>
            <a:ext cx="1633650" cy="226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setReigistInfo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2586FAD-592B-A4D8-74E7-AADBA44B517B}"/>
              </a:ext>
            </a:extLst>
          </p:cNvPr>
          <p:cNvCxnSpPr>
            <a:cxnSpLocks/>
          </p:cNvCxnSpPr>
          <p:nvPr/>
        </p:nvCxnSpPr>
        <p:spPr>
          <a:xfrm>
            <a:off x="4865724" y="5424301"/>
            <a:ext cx="1640779" cy="0"/>
          </a:xfrm>
          <a:prstGeom prst="straightConnector1">
            <a:avLst/>
          </a:prstGeom>
          <a:ln>
            <a:solidFill>
              <a:srgbClr val="CC66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29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7D5295F-F3E7-EBEB-EFFB-F9B1C147D9D3}"/>
              </a:ext>
            </a:extLst>
          </p:cNvPr>
          <p:cNvCxnSpPr/>
          <p:nvPr/>
        </p:nvCxnSpPr>
        <p:spPr>
          <a:xfrm>
            <a:off x="0" y="661851"/>
            <a:ext cx="12192000" cy="0"/>
          </a:xfrm>
          <a:prstGeom prst="line">
            <a:avLst/>
          </a:prstGeom>
          <a:ln w="146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699F71-C0D1-79FB-761A-DE1F3F7D2D0B}"/>
              </a:ext>
            </a:extLst>
          </p:cNvPr>
          <p:cNvSpPr txBox="1"/>
          <p:nvPr/>
        </p:nvSpPr>
        <p:spPr>
          <a:xfrm>
            <a:off x="758701" y="50949"/>
            <a:ext cx="3134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[5]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05645E6-E5E3-98BC-2825-FC33B9C9F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95" y="1040677"/>
            <a:ext cx="2437148" cy="24255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F77FF9-79E6-076B-6F6B-714BBC3F7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57" y="3845099"/>
            <a:ext cx="2701117" cy="26342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8CF1E5-FA21-B901-337D-8E1512722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311" y="3803521"/>
            <a:ext cx="2701117" cy="26757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980307-2ED7-E024-A685-D8C0DDE1C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65" y="3845099"/>
            <a:ext cx="2630055" cy="26342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D6618C4-88EF-FB63-DDB0-CD6ECBEBBC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082" y="1263107"/>
            <a:ext cx="2145992" cy="30223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638B4BE-CA4F-52B3-EE19-4DFCB0B881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74" y="4285437"/>
            <a:ext cx="2211535" cy="2101985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7F30848-F251-C790-C5A1-5FFC555636B6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2325716" y="3466274"/>
            <a:ext cx="2847153" cy="37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DD91EDF-5F1D-5390-DD4B-26A1B0EF6D01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5172869" y="3466274"/>
            <a:ext cx="1" cy="33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B6804A8-2A10-9C52-7B4E-844163B05955}"/>
              </a:ext>
            </a:extLst>
          </p:cNvPr>
          <p:cNvCxnSpPr>
            <a:stCxn id="3" idx="2"/>
            <a:endCxn id="10" idx="0"/>
          </p:cNvCxnSpPr>
          <p:nvPr/>
        </p:nvCxnSpPr>
        <p:spPr>
          <a:xfrm>
            <a:off x="5172869" y="3466274"/>
            <a:ext cx="2811624" cy="37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31BF7FD-BFA6-F706-28A1-20AA9A251202}"/>
                  </a:ext>
                </a:extLst>
              </p14:cNvPr>
              <p14:cNvContentPartPr/>
              <p14:nvPr/>
            </p14:nvContentPartPr>
            <p14:xfrm>
              <a:off x="8675230" y="6051923"/>
              <a:ext cx="36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31BF7FD-BFA6-F706-28A1-20AA9A2512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66230" y="60429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3" name="잉크 132">
                <a:extLst>
                  <a:ext uri="{FF2B5EF4-FFF2-40B4-BE49-F238E27FC236}">
                    <a16:creationId xmlns:a16="http://schemas.microsoft.com/office/drawing/2014/main" id="{2CE55F73-8597-690A-DA45-F479EF86416A}"/>
                  </a:ext>
                </a:extLst>
              </p14:cNvPr>
              <p14:cNvContentPartPr/>
              <p14:nvPr/>
            </p14:nvContentPartPr>
            <p14:xfrm>
              <a:off x="6730510" y="5990003"/>
              <a:ext cx="360" cy="7200"/>
            </p14:xfrm>
          </p:contentPart>
        </mc:Choice>
        <mc:Fallback xmlns="">
          <p:pic>
            <p:nvPicPr>
              <p:cNvPr id="133" name="잉크 132">
                <a:extLst>
                  <a:ext uri="{FF2B5EF4-FFF2-40B4-BE49-F238E27FC236}">
                    <a16:creationId xmlns:a16="http://schemas.microsoft.com/office/drawing/2014/main" id="{2CE55F73-8597-690A-DA45-F479EF86416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21510" y="5981003"/>
                <a:ext cx="180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0" name="잉크 159">
                <a:extLst>
                  <a:ext uri="{FF2B5EF4-FFF2-40B4-BE49-F238E27FC236}">
                    <a16:creationId xmlns:a16="http://schemas.microsoft.com/office/drawing/2014/main" id="{99BC4BB3-65E5-762E-4860-2BC7301EED4B}"/>
                  </a:ext>
                </a:extLst>
              </p14:cNvPr>
              <p14:cNvContentPartPr/>
              <p14:nvPr/>
            </p14:nvContentPartPr>
            <p14:xfrm>
              <a:off x="4517230" y="2546963"/>
              <a:ext cx="360" cy="360"/>
            </p14:xfrm>
          </p:contentPart>
        </mc:Choice>
        <mc:Fallback>
          <p:pic>
            <p:nvPicPr>
              <p:cNvPr id="160" name="잉크 159">
                <a:extLst>
                  <a:ext uri="{FF2B5EF4-FFF2-40B4-BE49-F238E27FC236}">
                    <a16:creationId xmlns:a16="http://schemas.microsoft.com/office/drawing/2014/main" id="{99BC4BB3-65E5-762E-4860-2BC7301EED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08230" y="253796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6139892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6CB657782508B44AB74646873BCE0E7" ma:contentTypeVersion="2" ma:contentTypeDescription="새 문서를 만듭니다." ma:contentTypeScope="" ma:versionID="193f3243c36941c8b2d67934d155ce1b">
  <xsd:schema xmlns:xsd="http://www.w3.org/2001/XMLSchema" xmlns:xs="http://www.w3.org/2001/XMLSchema" xmlns:p="http://schemas.microsoft.com/office/2006/metadata/properties" xmlns:ns3="9d019cfc-db75-4399-a38c-8aacd69709f5" targetNamespace="http://schemas.microsoft.com/office/2006/metadata/properties" ma:root="true" ma:fieldsID="d0163a256d900b04ab12e5fa633088c8" ns3:_="">
    <xsd:import namespace="9d019cfc-db75-4399-a38c-8aacd69709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19cfc-db75-4399-a38c-8aacd69709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277018-1154-4586-91F9-7A36D67B05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A04F63-5553-4639-812A-555DD78E60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019cfc-db75-4399-a38c-8aacd69709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93B157-ACE2-48E2-99AC-65F237D3F802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d019cfc-db75-4399-a38c-8aacd69709f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309</TotalTime>
  <Words>493</Words>
  <Application>Microsoft Office PowerPoint</Application>
  <PresentationFormat>와이드스크린</PresentationFormat>
  <Paragraphs>149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나눔고딕</vt:lpstr>
      <vt:lpstr>Franklin Gothic Book</vt:lpstr>
      <vt:lpstr>자르기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LeeDong Jun</dc:creator>
  <cp:lastModifiedBy>LeeDong Jun</cp:lastModifiedBy>
  <cp:revision>16</cp:revision>
  <dcterms:created xsi:type="dcterms:W3CDTF">2022-06-06T12:05:40Z</dcterms:created>
  <dcterms:modified xsi:type="dcterms:W3CDTF">2022-06-08T10:12:57Z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0x01010086CB657782508B44AB74646873BCE0E7</vt:lpwstr>
  </property>
</Properties>
</file>