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8D7"/>
    <a:srgbClr val="8BC4E0"/>
    <a:srgbClr val="FF00FF"/>
    <a:srgbClr val="00FFFF"/>
    <a:srgbClr val="8077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97CFEC9-8C30-48F5-858F-61397DCA075A}" v="204" dt="2022-12-01T14:18:17.3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708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8AE2E-51A5-4ECD-A91E-01D74774350F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72D08-E346-49C1-B4A2-067355DCA6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6576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8AE2E-51A5-4ECD-A91E-01D74774350F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72D08-E346-49C1-B4A2-067355DCA6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0593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8AE2E-51A5-4ECD-A91E-01D74774350F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72D08-E346-49C1-B4A2-067355DCA6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328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8AE2E-51A5-4ECD-A91E-01D74774350F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72D08-E346-49C1-B4A2-067355DCA6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500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8AE2E-51A5-4ECD-A91E-01D74774350F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72D08-E346-49C1-B4A2-067355DCA6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5706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8AE2E-51A5-4ECD-A91E-01D74774350F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72D08-E346-49C1-B4A2-067355DCA6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8182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8AE2E-51A5-4ECD-A91E-01D74774350F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72D08-E346-49C1-B4A2-067355DCA6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5037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8AE2E-51A5-4ECD-A91E-01D74774350F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72D08-E346-49C1-B4A2-067355DCA6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5722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8AE2E-51A5-4ECD-A91E-01D74774350F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72D08-E346-49C1-B4A2-067355DCA6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03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8AE2E-51A5-4ECD-A91E-01D74774350F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72D08-E346-49C1-B4A2-067355DCA6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7619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8AE2E-51A5-4ECD-A91E-01D74774350F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72D08-E346-49C1-B4A2-067355DCA6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149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8AE2E-51A5-4ECD-A91E-01D74774350F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E72D08-E346-49C1-B4A2-067355DCA6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85563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>
            <a:extLst>
              <a:ext uri="{FF2B5EF4-FFF2-40B4-BE49-F238E27FC236}">
                <a16:creationId xmlns:a16="http://schemas.microsoft.com/office/drawing/2014/main" id="{CA574794-7752-D0E5-2C97-1CF5BEA134D0}"/>
              </a:ext>
            </a:extLst>
          </p:cNvPr>
          <p:cNvSpPr/>
          <p:nvPr/>
        </p:nvSpPr>
        <p:spPr>
          <a:xfrm>
            <a:off x="3144584" y="3094338"/>
            <a:ext cx="160055" cy="158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D8B4DE7E-11D1-769E-336C-2E9C286C1B2E}"/>
              </a:ext>
            </a:extLst>
          </p:cNvPr>
          <p:cNvGrpSpPr/>
          <p:nvPr/>
        </p:nvGrpSpPr>
        <p:grpSpPr>
          <a:xfrm>
            <a:off x="3580209" y="2992041"/>
            <a:ext cx="360000" cy="360000"/>
            <a:chOff x="3580209" y="2992041"/>
            <a:chExt cx="434578" cy="367308"/>
          </a:xfrm>
        </p:grpSpPr>
        <p:sp>
          <p:nvSpPr>
            <p:cNvPr id="45" name="직각 삼각형 33">
              <a:extLst>
                <a:ext uri="{FF2B5EF4-FFF2-40B4-BE49-F238E27FC236}">
                  <a16:creationId xmlns:a16="http://schemas.microsoft.com/office/drawing/2014/main" id="{A9205BF6-39EE-5D92-7081-A97A53A0F74F}"/>
                </a:ext>
              </a:extLst>
            </p:cNvPr>
            <p:cNvSpPr/>
            <p:nvPr/>
          </p:nvSpPr>
          <p:spPr>
            <a:xfrm>
              <a:off x="3580209" y="2992041"/>
              <a:ext cx="434578" cy="173832"/>
            </a:xfrm>
            <a:custGeom>
              <a:avLst/>
              <a:gdLst>
                <a:gd name="connsiteX0" fmla="*/ 0 w 434578"/>
                <a:gd name="connsiteY0" fmla="*/ 235743 h 235743"/>
                <a:gd name="connsiteX1" fmla="*/ 0 w 434578"/>
                <a:gd name="connsiteY1" fmla="*/ 0 h 235743"/>
                <a:gd name="connsiteX2" fmla="*/ 434578 w 434578"/>
                <a:gd name="connsiteY2" fmla="*/ 235743 h 235743"/>
                <a:gd name="connsiteX3" fmla="*/ 0 w 434578"/>
                <a:gd name="connsiteY3" fmla="*/ 235743 h 235743"/>
                <a:gd name="connsiteX0" fmla="*/ 94060 w 434578"/>
                <a:gd name="connsiteY0" fmla="*/ 235743 h 235743"/>
                <a:gd name="connsiteX1" fmla="*/ 0 w 434578"/>
                <a:gd name="connsiteY1" fmla="*/ 0 h 235743"/>
                <a:gd name="connsiteX2" fmla="*/ 434578 w 434578"/>
                <a:gd name="connsiteY2" fmla="*/ 235743 h 235743"/>
                <a:gd name="connsiteX3" fmla="*/ 94060 w 434578"/>
                <a:gd name="connsiteY3" fmla="*/ 235743 h 235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4578" h="235743">
                  <a:moveTo>
                    <a:pt x="94060" y="235743"/>
                  </a:moveTo>
                  <a:lnTo>
                    <a:pt x="0" y="0"/>
                  </a:lnTo>
                  <a:lnTo>
                    <a:pt x="434578" y="235743"/>
                  </a:lnTo>
                  <a:lnTo>
                    <a:pt x="94060" y="23574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6" name="직각 삼각형 33">
              <a:extLst>
                <a:ext uri="{FF2B5EF4-FFF2-40B4-BE49-F238E27FC236}">
                  <a16:creationId xmlns:a16="http://schemas.microsoft.com/office/drawing/2014/main" id="{A40C7FD1-47A4-FFE3-2F16-12E2DE2189FB}"/>
                </a:ext>
              </a:extLst>
            </p:cNvPr>
            <p:cNvSpPr/>
            <p:nvPr/>
          </p:nvSpPr>
          <p:spPr>
            <a:xfrm flipV="1">
              <a:off x="3580209" y="3185517"/>
              <a:ext cx="434578" cy="173832"/>
            </a:xfrm>
            <a:custGeom>
              <a:avLst/>
              <a:gdLst>
                <a:gd name="connsiteX0" fmla="*/ 0 w 434578"/>
                <a:gd name="connsiteY0" fmla="*/ 235743 h 235743"/>
                <a:gd name="connsiteX1" fmla="*/ 0 w 434578"/>
                <a:gd name="connsiteY1" fmla="*/ 0 h 235743"/>
                <a:gd name="connsiteX2" fmla="*/ 434578 w 434578"/>
                <a:gd name="connsiteY2" fmla="*/ 235743 h 235743"/>
                <a:gd name="connsiteX3" fmla="*/ 0 w 434578"/>
                <a:gd name="connsiteY3" fmla="*/ 235743 h 235743"/>
                <a:gd name="connsiteX0" fmla="*/ 94060 w 434578"/>
                <a:gd name="connsiteY0" fmla="*/ 235743 h 235743"/>
                <a:gd name="connsiteX1" fmla="*/ 0 w 434578"/>
                <a:gd name="connsiteY1" fmla="*/ 0 h 235743"/>
                <a:gd name="connsiteX2" fmla="*/ 434578 w 434578"/>
                <a:gd name="connsiteY2" fmla="*/ 235743 h 235743"/>
                <a:gd name="connsiteX3" fmla="*/ 94060 w 434578"/>
                <a:gd name="connsiteY3" fmla="*/ 235743 h 235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4578" h="235743">
                  <a:moveTo>
                    <a:pt x="94060" y="235743"/>
                  </a:moveTo>
                  <a:lnTo>
                    <a:pt x="0" y="0"/>
                  </a:lnTo>
                  <a:lnTo>
                    <a:pt x="434578" y="235743"/>
                  </a:lnTo>
                  <a:lnTo>
                    <a:pt x="94060" y="23574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F08450A0-8E4F-9F2E-9F36-0722AAA0210D}"/>
                </a:ext>
              </a:extLst>
            </p:cNvPr>
            <p:cNvSpPr/>
            <p:nvPr/>
          </p:nvSpPr>
          <p:spPr>
            <a:xfrm>
              <a:off x="3709399" y="3152836"/>
              <a:ext cx="193476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41EA2775-68C1-CDDC-83CB-5468A8AC5051}"/>
              </a:ext>
            </a:extLst>
          </p:cNvPr>
          <p:cNvGrpSpPr/>
          <p:nvPr/>
        </p:nvGrpSpPr>
        <p:grpSpPr>
          <a:xfrm>
            <a:off x="4195170" y="2987595"/>
            <a:ext cx="360003" cy="360002"/>
            <a:chOff x="4326132" y="2990256"/>
            <a:chExt cx="463748" cy="360002"/>
          </a:xfrm>
        </p:grpSpPr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D4991AC5-6946-ED14-28F9-7F5684F83651}"/>
                </a:ext>
              </a:extLst>
            </p:cNvPr>
            <p:cNvGrpSpPr/>
            <p:nvPr/>
          </p:nvGrpSpPr>
          <p:grpSpPr>
            <a:xfrm>
              <a:off x="4326132" y="2990256"/>
              <a:ext cx="435176" cy="360002"/>
              <a:chOff x="4326132" y="2990254"/>
              <a:chExt cx="435176" cy="386955"/>
            </a:xfrm>
          </p:grpSpPr>
          <p:grpSp>
            <p:nvGrpSpPr>
              <p:cNvPr id="54" name="그룹 53">
                <a:extLst>
                  <a:ext uri="{FF2B5EF4-FFF2-40B4-BE49-F238E27FC236}">
                    <a16:creationId xmlns:a16="http://schemas.microsoft.com/office/drawing/2014/main" id="{2D8A0783-5428-CC95-622D-4715D3DC8AE4}"/>
                  </a:ext>
                </a:extLst>
              </p:cNvPr>
              <p:cNvGrpSpPr/>
              <p:nvPr/>
            </p:nvGrpSpPr>
            <p:grpSpPr>
              <a:xfrm>
                <a:off x="4326132" y="2990254"/>
                <a:ext cx="435176" cy="386955"/>
                <a:chOff x="2338980" y="2992041"/>
                <a:chExt cx="435176" cy="471489"/>
              </a:xfrm>
            </p:grpSpPr>
            <p:sp>
              <p:nvSpPr>
                <p:cNvPr id="56" name="직각 삼각형 33">
                  <a:extLst>
                    <a:ext uri="{FF2B5EF4-FFF2-40B4-BE49-F238E27FC236}">
                      <a16:creationId xmlns:a16="http://schemas.microsoft.com/office/drawing/2014/main" id="{1C3587B5-CDCC-8800-3BD2-9F7B069B2F47}"/>
                    </a:ext>
                  </a:extLst>
                </p:cNvPr>
                <p:cNvSpPr/>
                <p:nvPr/>
              </p:nvSpPr>
              <p:spPr>
                <a:xfrm>
                  <a:off x="2339578" y="2992041"/>
                  <a:ext cx="434578" cy="235743"/>
                </a:xfrm>
                <a:custGeom>
                  <a:avLst/>
                  <a:gdLst>
                    <a:gd name="connsiteX0" fmla="*/ 0 w 434578"/>
                    <a:gd name="connsiteY0" fmla="*/ 235743 h 235743"/>
                    <a:gd name="connsiteX1" fmla="*/ 0 w 434578"/>
                    <a:gd name="connsiteY1" fmla="*/ 0 h 235743"/>
                    <a:gd name="connsiteX2" fmla="*/ 434578 w 434578"/>
                    <a:gd name="connsiteY2" fmla="*/ 235743 h 235743"/>
                    <a:gd name="connsiteX3" fmla="*/ 0 w 434578"/>
                    <a:gd name="connsiteY3" fmla="*/ 235743 h 235743"/>
                    <a:gd name="connsiteX0" fmla="*/ 94060 w 434578"/>
                    <a:gd name="connsiteY0" fmla="*/ 235743 h 235743"/>
                    <a:gd name="connsiteX1" fmla="*/ 0 w 434578"/>
                    <a:gd name="connsiteY1" fmla="*/ 0 h 235743"/>
                    <a:gd name="connsiteX2" fmla="*/ 434578 w 434578"/>
                    <a:gd name="connsiteY2" fmla="*/ 235743 h 235743"/>
                    <a:gd name="connsiteX3" fmla="*/ 94060 w 434578"/>
                    <a:gd name="connsiteY3" fmla="*/ 235743 h 2357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34578" h="235743">
                      <a:moveTo>
                        <a:pt x="94060" y="235743"/>
                      </a:moveTo>
                      <a:lnTo>
                        <a:pt x="0" y="0"/>
                      </a:lnTo>
                      <a:lnTo>
                        <a:pt x="434578" y="235743"/>
                      </a:lnTo>
                      <a:lnTo>
                        <a:pt x="94060" y="235743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" name="직각 삼각형 33">
                  <a:extLst>
                    <a:ext uri="{FF2B5EF4-FFF2-40B4-BE49-F238E27FC236}">
                      <a16:creationId xmlns:a16="http://schemas.microsoft.com/office/drawing/2014/main" id="{2CB1F528-EF10-E034-77FF-ADCEB8C52E17}"/>
                    </a:ext>
                  </a:extLst>
                </p:cNvPr>
                <p:cNvSpPr/>
                <p:nvPr/>
              </p:nvSpPr>
              <p:spPr>
                <a:xfrm flipV="1">
                  <a:off x="2338980" y="3227787"/>
                  <a:ext cx="434577" cy="235743"/>
                </a:xfrm>
                <a:custGeom>
                  <a:avLst/>
                  <a:gdLst>
                    <a:gd name="connsiteX0" fmla="*/ 0 w 434578"/>
                    <a:gd name="connsiteY0" fmla="*/ 235743 h 235743"/>
                    <a:gd name="connsiteX1" fmla="*/ 0 w 434578"/>
                    <a:gd name="connsiteY1" fmla="*/ 0 h 235743"/>
                    <a:gd name="connsiteX2" fmla="*/ 434578 w 434578"/>
                    <a:gd name="connsiteY2" fmla="*/ 235743 h 235743"/>
                    <a:gd name="connsiteX3" fmla="*/ 0 w 434578"/>
                    <a:gd name="connsiteY3" fmla="*/ 235743 h 235743"/>
                    <a:gd name="connsiteX0" fmla="*/ 94060 w 434578"/>
                    <a:gd name="connsiteY0" fmla="*/ 235743 h 235743"/>
                    <a:gd name="connsiteX1" fmla="*/ 0 w 434578"/>
                    <a:gd name="connsiteY1" fmla="*/ 0 h 235743"/>
                    <a:gd name="connsiteX2" fmla="*/ 434578 w 434578"/>
                    <a:gd name="connsiteY2" fmla="*/ 235743 h 235743"/>
                    <a:gd name="connsiteX3" fmla="*/ 94060 w 434578"/>
                    <a:gd name="connsiteY3" fmla="*/ 235743 h 2357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34578" h="235743">
                      <a:moveTo>
                        <a:pt x="94060" y="235743"/>
                      </a:moveTo>
                      <a:lnTo>
                        <a:pt x="0" y="0"/>
                      </a:lnTo>
                      <a:lnTo>
                        <a:pt x="434578" y="235743"/>
                      </a:lnTo>
                      <a:lnTo>
                        <a:pt x="94060" y="235743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071E2A0B-E334-C756-7F3F-8C82E970E4D5}"/>
                  </a:ext>
                </a:extLst>
              </p:cNvPr>
              <p:cNvSpPr/>
              <p:nvPr/>
            </p:nvSpPr>
            <p:spPr>
              <a:xfrm>
                <a:off x="4567535" y="3064971"/>
                <a:ext cx="193476" cy="118763"/>
              </a:xfrm>
              <a:custGeom>
                <a:avLst/>
                <a:gdLst>
                  <a:gd name="connsiteX0" fmla="*/ 0 w 193476"/>
                  <a:gd name="connsiteY0" fmla="*/ 0 h 80663"/>
                  <a:gd name="connsiteX1" fmla="*/ 193476 w 193476"/>
                  <a:gd name="connsiteY1" fmla="*/ 0 h 80663"/>
                  <a:gd name="connsiteX2" fmla="*/ 193476 w 193476"/>
                  <a:gd name="connsiteY2" fmla="*/ 80663 h 80663"/>
                  <a:gd name="connsiteX3" fmla="*/ 0 w 193476"/>
                  <a:gd name="connsiteY3" fmla="*/ 80663 h 80663"/>
                  <a:gd name="connsiteX4" fmla="*/ 0 w 193476"/>
                  <a:gd name="connsiteY4" fmla="*/ 0 h 80663"/>
                  <a:gd name="connsiteX0" fmla="*/ 0 w 193476"/>
                  <a:gd name="connsiteY0" fmla="*/ 38100 h 118763"/>
                  <a:gd name="connsiteX1" fmla="*/ 193476 w 193476"/>
                  <a:gd name="connsiteY1" fmla="*/ 0 h 118763"/>
                  <a:gd name="connsiteX2" fmla="*/ 193476 w 193476"/>
                  <a:gd name="connsiteY2" fmla="*/ 118763 h 118763"/>
                  <a:gd name="connsiteX3" fmla="*/ 0 w 193476"/>
                  <a:gd name="connsiteY3" fmla="*/ 118763 h 118763"/>
                  <a:gd name="connsiteX4" fmla="*/ 0 w 193476"/>
                  <a:gd name="connsiteY4" fmla="*/ 38100 h 1187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3476" h="118763">
                    <a:moveTo>
                      <a:pt x="0" y="38100"/>
                    </a:moveTo>
                    <a:lnTo>
                      <a:pt x="193476" y="0"/>
                    </a:lnTo>
                    <a:lnTo>
                      <a:pt x="193476" y="118763"/>
                    </a:lnTo>
                    <a:lnTo>
                      <a:pt x="0" y="118763"/>
                    </a:lnTo>
                    <a:lnTo>
                      <a:pt x="0" y="3810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직사각형 57">
                <a:extLst>
                  <a:ext uri="{FF2B5EF4-FFF2-40B4-BE49-F238E27FC236}">
                    <a16:creationId xmlns:a16="http://schemas.microsoft.com/office/drawing/2014/main" id="{22001B4C-3256-90C5-72D0-C120719D3836}"/>
                  </a:ext>
                </a:extLst>
              </p:cNvPr>
              <p:cNvSpPr/>
              <p:nvPr/>
            </p:nvSpPr>
            <p:spPr>
              <a:xfrm flipV="1">
                <a:off x="4567386" y="3183734"/>
                <a:ext cx="193476" cy="118763"/>
              </a:xfrm>
              <a:custGeom>
                <a:avLst/>
                <a:gdLst>
                  <a:gd name="connsiteX0" fmla="*/ 0 w 193476"/>
                  <a:gd name="connsiteY0" fmla="*/ 0 h 80663"/>
                  <a:gd name="connsiteX1" fmla="*/ 193476 w 193476"/>
                  <a:gd name="connsiteY1" fmla="*/ 0 h 80663"/>
                  <a:gd name="connsiteX2" fmla="*/ 193476 w 193476"/>
                  <a:gd name="connsiteY2" fmla="*/ 80663 h 80663"/>
                  <a:gd name="connsiteX3" fmla="*/ 0 w 193476"/>
                  <a:gd name="connsiteY3" fmla="*/ 80663 h 80663"/>
                  <a:gd name="connsiteX4" fmla="*/ 0 w 193476"/>
                  <a:gd name="connsiteY4" fmla="*/ 0 h 80663"/>
                  <a:gd name="connsiteX0" fmla="*/ 0 w 193476"/>
                  <a:gd name="connsiteY0" fmla="*/ 38100 h 118763"/>
                  <a:gd name="connsiteX1" fmla="*/ 193476 w 193476"/>
                  <a:gd name="connsiteY1" fmla="*/ 0 h 118763"/>
                  <a:gd name="connsiteX2" fmla="*/ 193476 w 193476"/>
                  <a:gd name="connsiteY2" fmla="*/ 118763 h 118763"/>
                  <a:gd name="connsiteX3" fmla="*/ 0 w 193476"/>
                  <a:gd name="connsiteY3" fmla="*/ 118763 h 118763"/>
                  <a:gd name="connsiteX4" fmla="*/ 0 w 193476"/>
                  <a:gd name="connsiteY4" fmla="*/ 38100 h 1187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3476" h="118763">
                    <a:moveTo>
                      <a:pt x="0" y="38100"/>
                    </a:moveTo>
                    <a:lnTo>
                      <a:pt x="193476" y="0"/>
                    </a:lnTo>
                    <a:lnTo>
                      <a:pt x="193476" y="118763"/>
                    </a:lnTo>
                    <a:lnTo>
                      <a:pt x="0" y="118763"/>
                    </a:lnTo>
                    <a:lnTo>
                      <a:pt x="0" y="3810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40ED514C-E0A3-CE1E-060C-39984099875B}"/>
                </a:ext>
              </a:extLst>
            </p:cNvPr>
            <p:cNvGrpSpPr/>
            <p:nvPr/>
          </p:nvGrpSpPr>
          <p:grpSpPr>
            <a:xfrm>
              <a:off x="4640009" y="3104265"/>
              <a:ext cx="149871" cy="149661"/>
              <a:chOff x="4663826" y="3064971"/>
              <a:chExt cx="193625" cy="237526"/>
            </a:xfrm>
          </p:grpSpPr>
          <p:sp>
            <p:nvSpPr>
              <p:cNvPr id="61" name="직사각형 57">
                <a:extLst>
                  <a:ext uri="{FF2B5EF4-FFF2-40B4-BE49-F238E27FC236}">
                    <a16:creationId xmlns:a16="http://schemas.microsoft.com/office/drawing/2014/main" id="{9B2E8639-A436-FF0D-D961-A95EADEE3EA9}"/>
                  </a:ext>
                </a:extLst>
              </p:cNvPr>
              <p:cNvSpPr/>
              <p:nvPr/>
            </p:nvSpPr>
            <p:spPr>
              <a:xfrm>
                <a:off x="4663975" y="3064971"/>
                <a:ext cx="193476" cy="118763"/>
              </a:xfrm>
              <a:custGeom>
                <a:avLst/>
                <a:gdLst>
                  <a:gd name="connsiteX0" fmla="*/ 0 w 193476"/>
                  <a:gd name="connsiteY0" fmla="*/ 0 h 80663"/>
                  <a:gd name="connsiteX1" fmla="*/ 193476 w 193476"/>
                  <a:gd name="connsiteY1" fmla="*/ 0 h 80663"/>
                  <a:gd name="connsiteX2" fmla="*/ 193476 w 193476"/>
                  <a:gd name="connsiteY2" fmla="*/ 80663 h 80663"/>
                  <a:gd name="connsiteX3" fmla="*/ 0 w 193476"/>
                  <a:gd name="connsiteY3" fmla="*/ 80663 h 80663"/>
                  <a:gd name="connsiteX4" fmla="*/ 0 w 193476"/>
                  <a:gd name="connsiteY4" fmla="*/ 0 h 80663"/>
                  <a:gd name="connsiteX0" fmla="*/ 0 w 193476"/>
                  <a:gd name="connsiteY0" fmla="*/ 38100 h 118763"/>
                  <a:gd name="connsiteX1" fmla="*/ 193476 w 193476"/>
                  <a:gd name="connsiteY1" fmla="*/ 0 h 118763"/>
                  <a:gd name="connsiteX2" fmla="*/ 193476 w 193476"/>
                  <a:gd name="connsiteY2" fmla="*/ 118763 h 118763"/>
                  <a:gd name="connsiteX3" fmla="*/ 0 w 193476"/>
                  <a:gd name="connsiteY3" fmla="*/ 118763 h 118763"/>
                  <a:gd name="connsiteX4" fmla="*/ 0 w 193476"/>
                  <a:gd name="connsiteY4" fmla="*/ 38100 h 1187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3476" h="118763">
                    <a:moveTo>
                      <a:pt x="0" y="38100"/>
                    </a:moveTo>
                    <a:lnTo>
                      <a:pt x="193476" y="0"/>
                    </a:lnTo>
                    <a:lnTo>
                      <a:pt x="193476" y="118763"/>
                    </a:lnTo>
                    <a:lnTo>
                      <a:pt x="0" y="118763"/>
                    </a:lnTo>
                    <a:lnTo>
                      <a:pt x="0" y="3810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직사각형 57">
                <a:extLst>
                  <a:ext uri="{FF2B5EF4-FFF2-40B4-BE49-F238E27FC236}">
                    <a16:creationId xmlns:a16="http://schemas.microsoft.com/office/drawing/2014/main" id="{6295A8BF-9E54-B266-91B1-F9C02CF59401}"/>
                  </a:ext>
                </a:extLst>
              </p:cNvPr>
              <p:cNvSpPr/>
              <p:nvPr/>
            </p:nvSpPr>
            <p:spPr>
              <a:xfrm flipV="1">
                <a:off x="4663826" y="3183734"/>
                <a:ext cx="193476" cy="118763"/>
              </a:xfrm>
              <a:custGeom>
                <a:avLst/>
                <a:gdLst>
                  <a:gd name="connsiteX0" fmla="*/ 0 w 193476"/>
                  <a:gd name="connsiteY0" fmla="*/ 0 h 80663"/>
                  <a:gd name="connsiteX1" fmla="*/ 193476 w 193476"/>
                  <a:gd name="connsiteY1" fmla="*/ 0 h 80663"/>
                  <a:gd name="connsiteX2" fmla="*/ 193476 w 193476"/>
                  <a:gd name="connsiteY2" fmla="*/ 80663 h 80663"/>
                  <a:gd name="connsiteX3" fmla="*/ 0 w 193476"/>
                  <a:gd name="connsiteY3" fmla="*/ 80663 h 80663"/>
                  <a:gd name="connsiteX4" fmla="*/ 0 w 193476"/>
                  <a:gd name="connsiteY4" fmla="*/ 0 h 80663"/>
                  <a:gd name="connsiteX0" fmla="*/ 0 w 193476"/>
                  <a:gd name="connsiteY0" fmla="*/ 38100 h 118763"/>
                  <a:gd name="connsiteX1" fmla="*/ 193476 w 193476"/>
                  <a:gd name="connsiteY1" fmla="*/ 0 h 118763"/>
                  <a:gd name="connsiteX2" fmla="*/ 193476 w 193476"/>
                  <a:gd name="connsiteY2" fmla="*/ 118763 h 118763"/>
                  <a:gd name="connsiteX3" fmla="*/ 0 w 193476"/>
                  <a:gd name="connsiteY3" fmla="*/ 118763 h 118763"/>
                  <a:gd name="connsiteX4" fmla="*/ 0 w 193476"/>
                  <a:gd name="connsiteY4" fmla="*/ 38100 h 1187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3476" h="118763">
                    <a:moveTo>
                      <a:pt x="0" y="38100"/>
                    </a:moveTo>
                    <a:lnTo>
                      <a:pt x="193476" y="0"/>
                    </a:lnTo>
                    <a:lnTo>
                      <a:pt x="193476" y="118763"/>
                    </a:lnTo>
                    <a:lnTo>
                      <a:pt x="0" y="118763"/>
                    </a:lnTo>
                    <a:lnTo>
                      <a:pt x="0" y="3810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5F6E0BE9-952F-BEA3-C34F-9D6039077676}"/>
              </a:ext>
            </a:extLst>
          </p:cNvPr>
          <p:cNvGrpSpPr/>
          <p:nvPr/>
        </p:nvGrpSpPr>
        <p:grpSpPr>
          <a:xfrm>
            <a:off x="2236583" y="3033850"/>
            <a:ext cx="337358" cy="360000"/>
            <a:chOff x="2736646" y="3390142"/>
            <a:chExt cx="337358" cy="360000"/>
          </a:xfrm>
        </p:grpSpPr>
        <p:sp>
          <p:nvSpPr>
            <p:cNvPr id="3" name="직각 삼각형 33">
              <a:extLst>
                <a:ext uri="{FF2B5EF4-FFF2-40B4-BE49-F238E27FC236}">
                  <a16:creationId xmlns:a16="http://schemas.microsoft.com/office/drawing/2014/main" id="{77C09C35-4B7B-E7B7-9345-17BBBD529C3B}"/>
                </a:ext>
              </a:extLst>
            </p:cNvPr>
            <p:cNvSpPr/>
            <p:nvPr/>
          </p:nvSpPr>
          <p:spPr>
            <a:xfrm>
              <a:off x="2736646" y="3390142"/>
              <a:ext cx="337358" cy="180000"/>
            </a:xfrm>
            <a:custGeom>
              <a:avLst/>
              <a:gdLst>
                <a:gd name="connsiteX0" fmla="*/ 0 w 434578"/>
                <a:gd name="connsiteY0" fmla="*/ 235743 h 235743"/>
                <a:gd name="connsiteX1" fmla="*/ 0 w 434578"/>
                <a:gd name="connsiteY1" fmla="*/ 0 h 235743"/>
                <a:gd name="connsiteX2" fmla="*/ 434578 w 434578"/>
                <a:gd name="connsiteY2" fmla="*/ 235743 h 235743"/>
                <a:gd name="connsiteX3" fmla="*/ 0 w 434578"/>
                <a:gd name="connsiteY3" fmla="*/ 235743 h 235743"/>
                <a:gd name="connsiteX0" fmla="*/ 94060 w 434578"/>
                <a:gd name="connsiteY0" fmla="*/ 235743 h 235743"/>
                <a:gd name="connsiteX1" fmla="*/ 0 w 434578"/>
                <a:gd name="connsiteY1" fmla="*/ 0 h 235743"/>
                <a:gd name="connsiteX2" fmla="*/ 434578 w 434578"/>
                <a:gd name="connsiteY2" fmla="*/ 235743 h 235743"/>
                <a:gd name="connsiteX3" fmla="*/ 94060 w 434578"/>
                <a:gd name="connsiteY3" fmla="*/ 235743 h 235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4578" h="235743">
                  <a:moveTo>
                    <a:pt x="94060" y="235743"/>
                  </a:moveTo>
                  <a:lnTo>
                    <a:pt x="0" y="0"/>
                  </a:lnTo>
                  <a:lnTo>
                    <a:pt x="434578" y="235743"/>
                  </a:lnTo>
                  <a:lnTo>
                    <a:pt x="94060" y="23574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각 삼각형 33">
              <a:extLst>
                <a:ext uri="{FF2B5EF4-FFF2-40B4-BE49-F238E27FC236}">
                  <a16:creationId xmlns:a16="http://schemas.microsoft.com/office/drawing/2014/main" id="{63E6DD60-E9A6-41BA-4E42-F90658964842}"/>
                </a:ext>
              </a:extLst>
            </p:cNvPr>
            <p:cNvSpPr/>
            <p:nvPr/>
          </p:nvSpPr>
          <p:spPr>
            <a:xfrm flipV="1">
              <a:off x="2736646" y="3570142"/>
              <a:ext cx="337358" cy="180000"/>
            </a:xfrm>
            <a:custGeom>
              <a:avLst/>
              <a:gdLst>
                <a:gd name="connsiteX0" fmla="*/ 0 w 434578"/>
                <a:gd name="connsiteY0" fmla="*/ 235743 h 235743"/>
                <a:gd name="connsiteX1" fmla="*/ 0 w 434578"/>
                <a:gd name="connsiteY1" fmla="*/ 0 h 235743"/>
                <a:gd name="connsiteX2" fmla="*/ 434578 w 434578"/>
                <a:gd name="connsiteY2" fmla="*/ 235743 h 235743"/>
                <a:gd name="connsiteX3" fmla="*/ 0 w 434578"/>
                <a:gd name="connsiteY3" fmla="*/ 235743 h 235743"/>
                <a:gd name="connsiteX0" fmla="*/ 94060 w 434578"/>
                <a:gd name="connsiteY0" fmla="*/ 235743 h 235743"/>
                <a:gd name="connsiteX1" fmla="*/ 0 w 434578"/>
                <a:gd name="connsiteY1" fmla="*/ 0 h 235743"/>
                <a:gd name="connsiteX2" fmla="*/ 434578 w 434578"/>
                <a:gd name="connsiteY2" fmla="*/ 235743 h 235743"/>
                <a:gd name="connsiteX3" fmla="*/ 94060 w 434578"/>
                <a:gd name="connsiteY3" fmla="*/ 235743 h 235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4578" h="235743">
                  <a:moveTo>
                    <a:pt x="94060" y="235743"/>
                  </a:moveTo>
                  <a:lnTo>
                    <a:pt x="0" y="0"/>
                  </a:lnTo>
                  <a:lnTo>
                    <a:pt x="434578" y="235743"/>
                  </a:lnTo>
                  <a:lnTo>
                    <a:pt x="94060" y="23574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36467C77-6731-E471-0B35-835732F856BC}"/>
              </a:ext>
            </a:extLst>
          </p:cNvPr>
          <p:cNvGrpSpPr/>
          <p:nvPr/>
        </p:nvGrpSpPr>
        <p:grpSpPr>
          <a:xfrm>
            <a:off x="2967281" y="2992041"/>
            <a:ext cx="337358" cy="360000"/>
            <a:chOff x="2736646" y="3390142"/>
            <a:chExt cx="337358" cy="360000"/>
          </a:xfrm>
        </p:grpSpPr>
        <p:sp>
          <p:nvSpPr>
            <p:cNvPr id="9" name="직각 삼각형 33">
              <a:extLst>
                <a:ext uri="{FF2B5EF4-FFF2-40B4-BE49-F238E27FC236}">
                  <a16:creationId xmlns:a16="http://schemas.microsoft.com/office/drawing/2014/main" id="{29D0D4CC-5BC9-0720-4F6D-CF466585FA1B}"/>
                </a:ext>
              </a:extLst>
            </p:cNvPr>
            <p:cNvSpPr/>
            <p:nvPr/>
          </p:nvSpPr>
          <p:spPr>
            <a:xfrm>
              <a:off x="2736646" y="3390142"/>
              <a:ext cx="337358" cy="180000"/>
            </a:xfrm>
            <a:custGeom>
              <a:avLst/>
              <a:gdLst>
                <a:gd name="connsiteX0" fmla="*/ 0 w 434578"/>
                <a:gd name="connsiteY0" fmla="*/ 235743 h 235743"/>
                <a:gd name="connsiteX1" fmla="*/ 0 w 434578"/>
                <a:gd name="connsiteY1" fmla="*/ 0 h 235743"/>
                <a:gd name="connsiteX2" fmla="*/ 434578 w 434578"/>
                <a:gd name="connsiteY2" fmla="*/ 235743 h 235743"/>
                <a:gd name="connsiteX3" fmla="*/ 0 w 434578"/>
                <a:gd name="connsiteY3" fmla="*/ 235743 h 235743"/>
                <a:gd name="connsiteX0" fmla="*/ 94060 w 434578"/>
                <a:gd name="connsiteY0" fmla="*/ 235743 h 235743"/>
                <a:gd name="connsiteX1" fmla="*/ 0 w 434578"/>
                <a:gd name="connsiteY1" fmla="*/ 0 h 235743"/>
                <a:gd name="connsiteX2" fmla="*/ 434578 w 434578"/>
                <a:gd name="connsiteY2" fmla="*/ 235743 h 235743"/>
                <a:gd name="connsiteX3" fmla="*/ 94060 w 434578"/>
                <a:gd name="connsiteY3" fmla="*/ 235743 h 235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4578" h="235743">
                  <a:moveTo>
                    <a:pt x="94060" y="235743"/>
                  </a:moveTo>
                  <a:lnTo>
                    <a:pt x="0" y="0"/>
                  </a:lnTo>
                  <a:lnTo>
                    <a:pt x="434578" y="235743"/>
                  </a:lnTo>
                  <a:lnTo>
                    <a:pt x="94060" y="23574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각 삼각형 33">
              <a:extLst>
                <a:ext uri="{FF2B5EF4-FFF2-40B4-BE49-F238E27FC236}">
                  <a16:creationId xmlns:a16="http://schemas.microsoft.com/office/drawing/2014/main" id="{C4E19533-0D6F-1F21-A2FE-356FC75C6371}"/>
                </a:ext>
              </a:extLst>
            </p:cNvPr>
            <p:cNvSpPr/>
            <p:nvPr/>
          </p:nvSpPr>
          <p:spPr>
            <a:xfrm flipV="1">
              <a:off x="2736646" y="3570142"/>
              <a:ext cx="337358" cy="180000"/>
            </a:xfrm>
            <a:custGeom>
              <a:avLst/>
              <a:gdLst>
                <a:gd name="connsiteX0" fmla="*/ 0 w 434578"/>
                <a:gd name="connsiteY0" fmla="*/ 235743 h 235743"/>
                <a:gd name="connsiteX1" fmla="*/ 0 w 434578"/>
                <a:gd name="connsiteY1" fmla="*/ 0 h 235743"/>
                <a:gd name="connsiteX2" fmla="*/ 434578 w 434578"/>
                <a:gd name="connsiteY2" fmla="*/ 235743 h 235743"/>
                <a:gd name="connsiteX3" fmla="*/ 0 w 434578"/>
                <a:gd name="connsiteY3" fmla="*/ 235743 h 235743"/>
                <a:gd name="connsiteX0" fmla="*/ 94060 w 434578"/>
                <a:gd name="connsiteY0" fmla="*/ 235743 h 235743"/>
                <a:gd name="connsiteX1" fmla="*/ 0 w 434578"/>
                <a:gd name="connsiteY1" fmla="*/ 0 h 235743"/>
                <a:gd name="connsiteX2" fmla="*/ 434578 w 434578"/>
                <a:gd name="connsiteY2" fmla="*/ 235743 h 235743"/>
                <a:gd name="connsiteX3" fmla="*/ 94060 w 434578"/>
                <a:gd name="connsiteY3" fmla="*/ 235743 h 235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4578" h="235743">
                  <a:moveTo>
                    <a:pt x="94060" y="235743"/>
                  </a:moveTo>
                  <a:lnTo>
                    <a:pt x="0" y="0"/>
                  </a:lnTo>
                  <a:lnTo>
                    <a:pt x="434578" y="235743"/>
                  </a:lnTo>
                  <a:lnTo>
                    <a:pt x="94060" y="23574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12677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DEA3A1CF-31C4-86A1-9AB2-03A4BCE2086D}"/>
              </a:ext>
            </a:extLst>
          </p:cNvPr>
          <p:cNvGrpSpPr/>
          <p:nvPr/>
        </p:nvGrpSpPr>
        <p:grpSpPr>
          <a:xfrm>
            <a:off x="5189198" y="2612629"/>
            <a:ext cx="1440000" cy="1440000"/>
            <a:chOff x="2736646" y="3390142"/>
            <a:chExt cx="337358" cy="360000"/>
          </a:xfrm>
        </p:grpSpPr>
        <p:sp>
          <p:nvSpPr>
            <p:cNvPr id="5" name="직각 삼각형 33">
              <a:extLst>
                <a:ext uri="{FF2B5EF4-FFF2-40B4-BE49-F238E27FC236}">
                  <a16:creationId xmlns:a16="http://schemas.microsoft.com/office/drawing/2014/main" id="{A5E27C0B-7655-40A2-F2D1-918E8C6DB2E4}"/>
                </a:ext>
              </a:extLst>
            </p:cNvPr>
            <p:cNvSpPr/>
            <p:nvPr/>
          </p:nvSpPr>
          <p:spPr>
            <a:xfrm>
              <a:off x="2736646" y="3390142"/>
              <a:ext cx="337358" cy="180000"/>
            </a:xfrm>
            <a:custGeom>
              <a:avLst/>
              <a:gdLst>
                <a:gd name="connsiteX0" fmla="*/ 0 w 434578"/>
                <a:gd name="connsiteY0" fmla="*/ 235743 h 235743"/>
                <a:gd name="connsiteX1" fmla="*/ 0 w 434578"/>
                <a:gd name="connsiteY1" fmla="*/ 0 h 235743"/>
                <a:gd name="connsiteX2" fmla="*/ 434578 w 434578"/>
                <a:gd name="connsiteY2" fmla="*/ 235743 h 235743"/>
                <a:gd name="connsiteX3" fmla="*/ 0 w 434578"/>
                <a:gd name="connsiteY3" fmla="*/ 235743 h 235743"/>
                <a:gd name="connsiteX0" fmla="*/ 94060 w 434578"/>
                <a:gd name="connsiteY0" fmla="*/ 235743 h 235743"/>
                <a:gd name="connsiteX1" fmla="*/ 0 w 434578"/>
                <a:gd name="connsiteY1" fmla="*/ 0 h 235743"/>
                <a:gd name="connsiteX2" fmla="*/ 434578 w 434578"/>
                <a:gd name="connsiteY2" fmla="*/ 235743 h 235743"/>
                <a:gd name="connsiteX3" fmla="*/ 94060 w 434578"/>
                <a:gd name="connsiteY3" fmla="*/ 235743 h 235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4578" h="235743">
                  <a:moveTo>
                    <a:pt x="94060" y="235743"/>
                  </a:moveTo>
                  <a:lnTo>
                    <a:pt x="0" y="0"/>
                  </a:lnTo>
                  <a:lnTo>
                    <a:pt x="434578" y="235743"/>
                  </a:lnTo>
                  <a:lnTo>
                    <a:pt x="94060" y="23574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각 삼각형 33">
              <a:extLst>
                <a:ext uri="{FF2B5EF4-FFF2-40B4-BE49-F238E27FC236}">
                  <a16:creationId xmlns:a16="http://schemas.microsoft.com/office/drawing/2014/main" id="{D463F1D4-E1EA-F393-FED4-F80DD5EFFFD0}"/>
                </a:ext>
              </a:extLst>
            </p:cNvPr>
            <p:cNvSpPr/>
            <p:nvPr/>
          </p:nvSpPr>
          <p:spPr>
            <a:xfrm flipV="1">
              <a:off x="2736646" y="3570142"/>
              <a:ext cx="337358" cy="180000"/>
            </a:xfrm>
            <a:custGeom>
              <a:avLst/>
              <a:gdLst>
                <a:gd name="connsiteX0" fmla="*/ 0 w 434578"/>
                <a:gd name="connsiteY0" fmla="*/ 235743 h 235743"/>
                <a:gd name="connsiteX1" fmla="*/ 0 w 434578"/>
                <a:gd name="connsiteY1" fmla="*/ 0 h 235743"/>
                <a:gd name="connsiteX2" fmla="*/ 434578 w 434578"/>
                <a:gd name="connsiteY2" fmla="*/ 235743 h 235743"/>
                <a:gd name="connsiteX3" fmla="*/ 0 w 434578"/>
                <a:gd name="connsiteY3" fmla="*/ 235743 h 235743"/>
                <a:gd name="connsiteX0" fmla="*/ 94060 w 434578"/>
                <a:gd name="connsiteY0" fmla="*/ 235743 h 235743"/>
                <a:gd name="connsiteX1" fmla="*/ 0 w 434578"/>
                <a:gd name="connsiteY1" fmla="*/ 0 h 235743"/>
                <a:gd name="connsiteX2" fmla="*/ 434578 w 434578"/>
                <a:gd name="connsiteY2" fmla="*/ 235743 h 235743"/>
                <a:gd name="connsiteX3" fmla="*/ 94060 w 434578"/>
                <a:gd name="connsiteY3" fmla="*/ 235743 h 235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4578" h="235743">
                  <a:moveTo>
                    <a:pt x="94060" y="235743"/>
                  </a:moveTo>
                  <a:lnTo>
                    <a:pt x="0" y="0"/>
                  </a:lnTo>
                  <a:lnTo>
                    <a:pt x="434578" y="235743"/>
                  </a:lnTo>
                  <a:lnTo>
                    <a:pt x="94060" y="23574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9062725C-325B-9156-6BEE-026F1F1384EC}"/>
              </a:ext>
            </a:extLst>
          </p:cNvPr>
          <p:cNvGrpSpPr/>
          <p:nvPr/>
        </p:nvGrpSpPr>
        <p:grpSpPr>
          <a:xfrm>
            <a:off x="563166" y="2456950"/>
            <a:ext cx="452635" cy="1692051"/>
            <a:chOff x="563166" y="2456950"/>
            <a:chExt cx="452635" cy="1692051"/>
          </a:xfrm>
        </p:grpSpPr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7157A38C-7BEE-BA56-2CF1-F304F56C8091}"/>
                </a:ext>
              </a:extLst>
            </p:cNvPr>
            <p:cNvSpPr/>
            <p:nvPr/>
          </p:nvSpPr>
          <p:spPr>
            <a:xfrm rot="16200000">
              <a:off x="-39489" y="3059605"/>
              <a:ext cx="1632744" cy="427434"/>
            </a:xfrm>
            <a:prstGeom prst="triangle">
              <a:avLst/>
            </a:prstGeom>
            <a:solidFill>
              <a:srgbClr val="FF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>
              <a:extLst>
                <a:ext uri="{FF2B5EF4-FFF2-40B4-BE49-F238E27FC236}">
                  <a16:creationId xmlns:a16="http://schemas.microsoft.com/office/drawing/2014/main" id="{CFA01E05-4D26-446F-C396-1AC71597C183}"/>
                </a:ext>
              </a:extLst>
            </p:cNvPr>
            <p:cNvSpPr/>
            <p:nvPr/>
          </p:nvSpPr>
          <p:spPr>
            <a:xfrm rot="16200000">
              <a:off x="-14288" y="3110405"/>
              <a:ext cx="1632744" cy="427434"/>
            </a:xfrm>
            <a:prstGeom prst="triangle">
              <a:avLst/>
            </a:prstGeom>
            <a:solidFill>
              <a:srgbClr val="00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이등변 삼각형 6">
              <a:extLst>
                <a:ext uri="{FF2B5EF4-FFF2-40B4-BE49-F238E27FC236}">
                  <a16:creationId xmlns:a16="http://schemas.microsoft.com/office/drawing/2014/main" id="{A5A76017-7AF5-BE41-B4B5-9C4138A53877}"/>
                </a:ext>
              </a:extLst>
            </p:cNvPr>
            <p:cNvSpPr/>
            <p:nvPr/>
          </p:nvSpPr>
          <p:spPr>
            <a:xfrm rot="16200000">
              <a:off x="-39489" y="3118912"/>
              <a:ext cx="1632744" cy="427434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335C8930-5973-A037-602A-2A0371DB6677}"/>
              </a:ext>
            </a:extLst>
          </p:cNvPr>
          <p:cNvGrpSpPr/>
          <p:nvPr/>
        </p:nvGrpSpPr>
        <p:grpSpPr>
          <a:xfrm>
            <a:off x="11250415" y="2478157"/>
            <a:ext cx="458786" cy="1670844"/>
            <a:chOff x="11250415" y="2478157"/>
            <a:chExt cx="458786" cy="1670844"/>
          </a:xfrm>
        </p:grpSpPr>
        <p:sp>
          <p:nvSpPr>
            <p:cNvPr id="12" name="이등변 삼각형 11">
              <a:extLst>
                <a:ext uri="{FF2B5EF4-FFF2-40B4-BE49-F238E27FC236}">
                  <a16:creationId xmlns:a16="http://schemas.microsoft.com/office/drawing/2014/main" id="{5485CE67-7D2C-10F3-6899-9BC45C152090}"/>
                </a:ext>
              </a:extLst>
            </p:cNvPr>
            <p:cNvSpPr/>
            <p:nvPr/>
          </p:nvSpPr>
          <p:spPr>
            <a:xfrm rot="5400000">
              <a:off x="10647760" y="3118912"/>
              <a:ext cx="1632744" cy="427434"/>
            </a:xfrm>
            <a:prstGeom prst="triangle">
              <a:avLst/>
            </a:prstGeom>
            <a:solidFill>
              <a:srgbClr val="00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이등변 삼각형 10">
              <a:extLst>
                <a:ext uri="{FF2B5EF4-FFF2-40B4-BE49-F238E27FC236}">
                  <a16:creationId xmlns:a16="http://schemas.microsoft.com/office/drawing/2014/main" id="{67C77E3D-139F-7D13-13FE-0D9A86D8F5B8}"/>
                </a:ext>
              </a:extLst>
            </p:cNvPr>
            <p:cNvSpPr/>
            <p:nvPr/>
          </p:nvSpPr>
          <p:spPr>
            <a:xfrm rot="5400000">
              <a:off x="10679112" y="3080812"/>
              <a:ext cx="1632744" cy="427434"/>
            </a:xfrm>
            <a:prstGeom prst="triangle">
              <a:avLst/>
            </a:prstGeom>
            <a:solidFill>
              <a:srgbClr val="FF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이등변 삼각형 7">
              <a:extLst>
                <a:ext uri="{FF2B5EF4-FFF2-40B4-BE49-F238E27FC236}">
                  <a16:creationId xmlns:a16="http://schemas.microsoft.com/office/drawing/2014/main" id="{8DAD15ED-15D5-8298-D8B7-63F00E23AAF0}"/>
                </a:ext>
              </a:extLst>
            </p:cNvPr>
            <p:cNvSpPr/>
            <p:nvPr/>
          </p:nvSpPr>
          <p:spPr>
            <a:xfrm rot="5400000">
              <a:off x="10672961" y="3118912"/>
              <a:ext cx="1632744" cy="427434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A2ECBC8-0439-2BEE-5EF1-69F6AA822C23}"/>
              </a:ext>
            </a:extLst>
          </p:cNvPr>
          <p:cNvSpPr/>
          <p:nvPr/>
        </p:nvSpPr>
        <p:spPr>
          <a:xfrm>
            <a:off x="-38100" y="-258193"/>
            <a:ext cx="12268200" cy="12065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solidFill>
              <a:srgbClr val="00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0BF81FFA-6A69-9203-CEC9-D01FD06907F4}"/>
              </a:ext>
            </a:extLst>
          </p:cNvPr>
          <p:cNvGrpSpPr/>
          <p:nvPr/>
        </p:nvGrpSpPr>
        <p:grpSpPr>
          <a:xfrm>
            <a:off x="78871" y="51684"/>
            <a:ext cx="6550327" cy="934832"/>
            <a:chOff x="3260783" y="4491487"/>
            <a:chExt cx="6550327" cy="934832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59443EC-BEBC-230F-11A1-BD0AECEC2886}"/>
                </a:ext>
              </a:extLst>
            </p:cNvPr>
            <p:cNvSpPr txBox="1"/>
            <p:nvPr/>
          </p:nvSpPr>
          <p:spPr>
            <a:xfrm>
              <a:off x="3260783" y="4502989"/>
              <a:ext cx="648706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400" dirty="0">
                  <a:solidFill>
                    <a:srgbClr val="FF00FF"/>
                  </a:solidFill>
                  <a:latin typeface="나눔스퀘어 네오 OTF Heavy" panose="00000A00000000000000" pitchFamily="50" charset="-127"/>
                  <a:ea typeface="나눔스퀘어 네오 OTF Heavy" panose="00000A00000000000000" pitchFamily="50" charset="-127"/>
                </a:rPr>
                <a:t>Character Select</a:t>
              </a:r>
              <a:endParaRPr lang="ko-KR" altLang="en-US" sz="5400" dirty="0">
                <a:solidFill>
                  <a:srgbClr val="FF00FF"/>
                </a:solidFill>
                <a:latin typeface="나눔스퀘어 네오 OTF Heavy" panose="00000A00000000000000" pitchFamily="50" charset="-127"/>
                <a:ea typeface="나눔스퀘어 네오 OTF Heavy" panose="00000A00000000000000" pitchFamily="50" charset="-127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9D61AC8-9B10-249D-4ED9-6793C2623830}"/>
                </a:ext>
              </a:extLst>
            </p:cNvPr>
            <p:cNvSpPr txBox="1"/>
            <p:nvPr/>
          </p:nvSpPr>
          <p:spPr>
            <a:xfrm>
              <a:off x="3324045" y="4491487"/>
              <a:ext cx="648706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400" dirty="0">
                  <a:solidFill>
                    <a:srgbClr val="00FFFF"/>
                  </a:solidFill>
                  <a:latin typeface="나눔스퀘어 네오 OTF Heavy" panose="00000A00000000000000" pitchFamily="50" charset="-127"/>
                  <a:ea typeface="나눔스퀘어 네오 OTF Heavy" panose="00000A00000000000000" pitchFamily="50" charset="-127"/>
                </a:rPr>
                <a:t>Character Select</a:t>
              </a:r>
              <a:endParaRPr lang="ko-KR" altLang="en-US" sz="5400" dirty="0">
                <a:solidFill>
                  <a:srgbClr val="00FFFF"/>
                </a:solidFill>
                <a:latin typeface="나눔스퀘어 네오 OTF Heavy" panose="00000A00000000000000" pitchFamily="50" charset="-127"/>
                <a:ea typeface="나눔스퀘어 네오 OTF Heavy" panose="00000A00000000000000" pitchFamily="50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DDCE1B7-C1AF-B051-50ED-AED45F2D3C83}"/>
                </a:ext>
              </a:extLst>
            </p:cNvPr>
            <p:cNvSpPr txBox="1"/>
            <p:nvPr/>
          </p:nvSpPr>
          <p:spPr>
            <a:xfrm>
              <a:off x="3289539" y="4497238"/>
              <a:ext cx="648706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400" dirty="0">
                  <a:latin typeface="나눔스퀘어 네오 OTF Heavy" panose="00000A00000000000000" pitchFamily="50" charset="-127"/>
                  <a:ea typeface="나눔스퀘어 네오 OTF Heavy" panose="00000A00000000000000" pitchFamily="50" charset="-127"/>
                </a:rPr>
                <a:t>Character Select</a:t>
              </a:r>
              <a:endParaRPr lang="ko-KR" altLang="en-US" sz="5400" dirty="0">
                <a:latin typeface="나눔스퀘어 네오 OTF Heavy" panose="00000A00000000000000" pitchFamily="50" charset="-127"/>
                <a:ea typeface="나눔스퀘어 네오 OTF Heavy" panose="00000A00000000000000" pitchFamily="50" charset="-127"/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3994BDF0-6758-59FB-5087-078AD2F6929B}"/>
              </a:ext>
            </a:extLst>
          </p:cNvPr>
          <p:cNvGrpSpPr/>
          <p:nvPr/>
        </p:nvGrpSpPr>
        <p:grpSpPr>
          <a:xfrm>
            <a:off x="5213177" y="5203747"/>
            <a:ext cx="1765646" cy="593689"/>
            <a:chOff x="4511225" y="5077436"/>
            <a:chExt cx="1765646" cy="593689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1763067-A026-0346-8347-832298E36BCA}"/>
                </a:ext>
              </a:extLst>
            </p:cNvPr>
            <p:cNvSpPr txBox="1"/>
            <p:nvPr/>
          </p:nvSpPr>
          <p:spPr>
            <a:xfrm>
              <a:off x="4511225" y="5081893"/>
              <a:ext cx="174278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dirty="0">
                  <a:solidFill>
                    <a:srgbClr val="FF00FF"/>
                  </a:solidFill>
                  <a:latin typeface="나눔스퀘어 네오 OTF Heavy" panose="00000A00000000000000" pitchFamily="50" charset="-127"/>
                  <a:ea typeface="나눔스퀘어 네오 OTF Heavy" panose="00000A00000000000000" pitchFamily="50" charset="-127"/>
                </a:rPr>
                <a:t>DEBUG</a:t>
              </a:r>
              <a:endParaRPr lang="ko-KR" altLang="en-US" sz="3200" dirty="0">
                <a:solidFill>
                  <a:srgbClr val="FF00FF"/>
                </a:solidFill>
                <a:latin typeface="나눔스퀘어 네오 OTF Heavy" panose="00000A00000000000000" pitchFamily="50" charset="-127"/>
                <a:ea typeface="나눔스퀘어 네오 OTF Heavy" panose="00000A00000000000000" pitchFamily="50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10841BF-F055-E09A-524F-B643EFE62591}"/>
                </a:ext>
              </a:extLst>
            </p:cNvPr>
            <p:cNvSpPr txBox="1"/>
            <p:nvPr/>
          </p:nvSpPr>
          <p:spPr>
            <a:xfrm>
              <a:off x="4534086" y="5077436"/>
              <a:ext cx="174278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dirty="0">
                  <a:solidFill>
                    <a:srgbClr val="00FFFF"/>
                  </a:solidFill>
                  <a:latin typeface="나눔스퀘어 네오 OTF Heavy" panose="00000A00000000000000" pitchFamily="50" charset="-127"/>
                  <a:ea typeface="나눔스퀘어 네오 OTF Heavy" panose="00000A00000000000000" pitchFamily="50" charset="-127"/>
                </a:rPr>
                <a:t>DEBUG</a:t>
              </a:r>
              <a:endParaRPr lang="ko-KR" altLang="en-US" sz="3200" dirty="0">
                <a:solidFill>
                  <a:srgbClr val="00FFFF"/>
                </a:solidFill>
                <a:latin typeface="나눔스퀘어 네오 OTF Heavy" panose="00000A00000000000000" pitchFamily="50" charset="-127"/>
                <a:ea typeface="나눔스퀘어 네오 OTF Heavy" panose="00000A00000000000000" pitchFamily="50" charset="-127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CE31A1A-2D4F-9380-A24B-EFC927ED6692}"/>
                </a:ext>
              </a:extLst>
            </p:cNvPr>
            <p:cNvSpPr txBox="1"/>
            <p:nvPr/>
          </p:nvSpPr>
          <p:spPr>
            <a:xfrm>
              <a:off x="4522655" y="5086350"/>
              <a:ext cx="174278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dirty="0">
                  <a:latin typeface="나눔스퀘어 네오 OTF Heavy" panose="00000A00000000000000" pitchFamily="50" charset="-127"/>
                  <a:ea typeface="나눔스퀘어 네오 OTF Heavy" panose="00000A00000000000000" pitchFamily="50" charset="-127"/>
                </a:rPr>
                <a:t>DEBUG</a:t>
              </a:r>
              <a:endParaRPr lang="ko-KR" altLang="en-US" sz="3200" dirty="0">
                <a:latin typeface="나눔스퀘어 네오 OTF Heavy" panose="00000A00000000000000" pitchFamily="50" charset="-127"/>
                <a:ea typeface="나눔스퀘어 네오 OTF Heavy" panose="00000A00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64075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A0100D1-9CA1-0D9B-4977-46DB7165AC0E}"/>
              </a:ext>
            </a:extLst>
          </p:cNvPr>
          <p:cNvSpPr txBox="1"/>
          <p:nvPr/>
        </p:nvSpPr>
        <p:spPr>
          <a:xfrm>
            <a:off x="1144438" y="850994"/>
            <a:ext cx="88838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dirty="0"/>
              <a:t>:)</a:t>
            </a:r>
            <a:endParaRPr lang="ko-KR" altLang="en-US" sz="9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1EC961-56F1-E4ED-CCA7-850634AC5B5B}"/>
              </a:ext>
            </a:extLst>
          </p:cNvPr>
          <p:cNvSpPr txBox="1"/>
          <p:nvPr/>
        </p:nvSpPr>
        <p:spPr>
          <a:xfrm>
            <a:off x="1144438" y="2478165"/>
            <a:ext cx="5489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Congratulations! You cleared the game! ~~</a:t>
            </a:r>
            <a:endParaRPr lang="ko-KR" altLang="en-US" sz="2400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0861DA7E-84D1-2A27-A48E-6AC7D7709289}"/>
              </a:ext>
            </a:extLst>
          </p:cNvPr>
          <p:cNvGrpSpPr/>
          <p:nvPr/>
        </p:nvGrpSpPr>
        <p:grpSpPr>
          <a:xfrm rot="20320503">
            <a:off x="9144045" y="2409161"/>
            <a:ext cx="1800000" cy="1800000"/>
            <a:chOff x="2734079" y="3390142"/>
            <a:chExt cx="339925" cy="360000"/>
          </a:xfrm>
        </p:grpSpPr>
        <p:sp>
          <p:nvSpPr>
            <p:cNvPr id="8" name="직각 삼각형 33">
              <a:extLst>
                <a:ext uri="{FF2B5EF4-FFF2-40B4-BE49-F238E27FC236}">
                  <a16:creationId xmlns:a16="http://schemas.microsoft.com/office/drawing/2014/main" id="{34521B6E-7240-6B4F-59C2-406D9A69B5DB}"/>
                </a:ext>
              </a:extLst>
            </p:cNvPr>
            <p:cNvSpPr/>
            <p:nvPr/>
          </p:nvSpPr>
          <p:spPr>
            <a:xfrm>
              <a:off x="2736646" y="3390142"/>
              <a:ext cx="337358" cy="180000"/>
            </a:xfrm>
            <a:custGeom>
              <a:avLst/>
              <a:gdLst>
                <a:gd name="connsiteX0" fmla="*/ 0 w 434578"/>
                <a:gd name="connsiteY0" fmla="*/ 235743 h 235743"/>
                <a:gd name="connsiteX1" fmla="*/ 0 w 434578"/>
                <a:gd name="connsiteY1" fmla="*/ 0 h 235743"/>
                <a:gd name="connsiteX2" fmla="*/ 434578 w 434578"/>
                <a:gd name="connsiteY2" fmla="*/ 235743 h 235743"/>
                <a:gd name="connsiteX3" fmla="*/ 0 w 434578"/>
                <a:gd name="connsiteY3" fmla="*/ 235743 h 235743"/>
                <a:gd name="connsiteX0" fmla="*/ 94060 w 434578"/>
                <a:gd name="connsiteY0" fmla="*/ 235743 h 235743"/>
                <a:gd name="connsiteX1" fmla="*/ 0 w 434578"/>
                <a:gd name="connsiteY1" fmla="*/ 0 h 235743"/>
                <a:gd name="connsiteX2" fmla="*/ 434578 w 434578"/>
                <a:gd name="connsiteY2" fmla="*/ 235743 h 235743"/>
                <a:gd name="connsiteX3" fmla="*/ 94060 w 434578"/>
                <a:gd name="connsiteY3" fmla="*/ 235743 h 235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4578" h="235743">
                  <a:moveTo>
                    <a:pt x="94060" y="235743"/>
                  </a:moveTo>
                  <a:lnTo>
                    <a:pt x="0" y="0"/>
                  </a:lnTo>
                  <a:lnTo>
                    <a:pt x="434578" y="235743"/>
                  </a:lnTo>
                  <a:lnTo>
                    <a:pt x="94060" y="23574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각 삼각형 33">
              <a:extLst>
                <a:ext uri="{FF2B5EF4-FFF2-40B4-BE49-F238E27FC236}">
                  <a16:creationId xmlns:a16="http://schemas.microsoft.com/office/drawing/2014/main" id="{99B102A7-AA84-CCD6-81AA-CE814612A603}"/>
                </a:ext>
              </a:extLst>
            </p:cNvPr>
            <p:cNvSpPr/>
            <p:nvPr/>
          </p:nvSpPr>
          <p:spPr>
            <a:xfrm flipV="1">
              <a:off x="2734079" y="3570142"/>
              <a:ext cx="337358" cy="180000"/>
            </a:xfrm>
            <a:custGeom>
              <a:avLst/>
              <a:gdLst>
                <a:gd name="connsiteX0" fmla="*/ 0 w 434578"/>
                <a:gd name="connsiteY0" fmla="*/ 235743 h 235743"/>
                <a:gd name="connsiteX1" fmla="*/ 0 w 434578"/>
                <a:gd name="connsiteY1" fmla="*/ 0 h 235743"/>
                <a:gd name="connsiteX2" fmla="*/ 434578 w 434578"/>
                <a:gd name="connsiteY2" fmla="*/ 235743 h 235743"/>
                <a:gd name="connsiteX3" fmla="*/ 0 w 434578"/>
                <a:gd name="connsiteY3" fmla="*/ 235743 h 235743"/>
                <a:gd name="connsiteX0" fmla="*/ 94060 w 434578"/>
                <a:gd name="connsiteY0" fmla="*/ 235743 h 235743"/>
                <a:gd name="connsiteX1" fmla="*/ 0 w 434578"/>
                <a:gd name="connsiteY1" fmla="*/ 0 h 235743"/>
                <a:gd name="connsiteX2" fmla="*/ 434578 w 434578"/>
                <a:gd name="connsiteY2" fmla="*/ 235743 h 235743"/>
                <a:gd name="connsiteX3" fmla="*/ 94060 w 434578"/>
                <a:gd name="connsiteY3" fmla="*/ 235743 h 235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4578" h="235743">
                  <a:moveTo>
                    <a:pt x="94060" y="235743"/>
                  </a:moveTo>
                  <a:lnTo>
                    <a:pt x="0" y="0"/>
                  </a:lnTo>
                  <a:lnTo>
                    <a:pt x="434578" y="235743"/>
                  </a:lnTo>
                  <a:lnTo>
                    <a:pt x="94060" y="23574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A7420B61-56F5-7F04-9694-C7CCD35B15CB}"/>
              </a:ext>
            </a:extLst>
          </p:cNvPr>
          <p:cNvSpPr txBox="1"/>
          <p:nvPr/>
        </p:nvSpPr>
        <p:spPr>
          <a:xfrm>
            <a:off x="1144438" y="4149002"/>
            <a:ext cx="21048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100% complete</a:t>
            </a:r>
            <a:endParaRPr lang="ko-KR" altLang="en-US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6D54CC-DACC-30D4-B4CF-E3C034D773E4}"/>
              </a:ext>
            </a:extLst>
          </p:cNvPr>
          <p:cNvSpPr txBox="1"/>
          <p:nvPr/>
        </p:nvSpPr>
        <p:spPr>
          <a:xfrm>
            <a:off x="2265872" y="4627391"/>
            <a:ext cx="4284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For more information about your history pls hover your mouse to character on right side</a:t>
            </a:r>
            <a:endParaRPr lang="ko-KR" altLang="en-US" sz="1400" dirty="0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28EEA36B-CD36-272F-F14B-D45408CB4062}"/>
              </a:ext>
            </a:extLst>
          </p:cNvPr>
          <p:cNvGrpSpPr/>
          <p:nvPr/>
        </p:nvGrpSpPr>
        <p:grpSpPr>
          <a:xfrm>
            <a:off x="1201890" y="4709939"/>
            <a:ext cx="900000" cy="900000"/>
            <a:chOff x="1201890" y="4709939"/>
            <a:chExt cx="900000" cy="900000"/>
          </a:xfrm>
        </p:grpSpPr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1F361B7C-740D-DE9D-931D-18BCD23F43A3}"/>
                </a:ext>
              </a:extLst>
            </p:cNvPr>
            <p:cNvSpPr/>
            <p:nvPr/>
          </p:nvSpPr>
          <p:spPr>
            <a:xfrm>
              <a:off x="1201890" y="4709939"/>
              <a:ext cx="900000" cy="900000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FA1159BE-A858-E2D9-AE2F-8D1A74ED4C94}"/>
                </a:ext>
              </a:extLst>
            </p:cNvPr>
            <p:cNvGrpSpPr/>
            <p:nvPr/>
          </p:nvGrpSpPr>
          <p:grpSpPr>
            <a:xfrm>
              <a:off x="1291890" y="4799939"/>
              <a:ext cx="720000" cy="720000"/>
              <a:chOff x="1314705" y="4795656"/>
              <a:chExt cx="674370" cy="728566"/>
            </a:xfrm>
          </p:grpSpPr>
          <p:sp>
            <p:nvSpPr>
              <p:cNvPr id="18" name="화살표: 원형 17">
                <a:extLst>
                  <a:ext uri="{FF2B5EF4-FFF2-40B4-BE49-F238E27FC236}">
                    <a16:creationId xmlns:a16="http://schemas.microsoft.com/office/drawing/2014/main" id="{D1827FD8-7894-60AD-FFA4-2337B8411622}"/>
                  </a:ext>
                </a:extLst>
              </p:cNvPr>
              <p:cNvSpPr/>
              <p:nvPr/>
            </p:nvSpPr>
            <p:spPr>
              <a:xfrm>
                <a:off x="1314705" y="4795656"/>
                <a:ext cx="674370" cy="701039"/>
              </a:xfrm>
              <a:prstGeom prst="circularArrow">
                <a:avLst>
                  <a:gd name="adj1" fmla="val 16443"/>
                  <a:gd name="adj2" fmla="val 1038899"/>
                  <a:gd name="adj3" fmla="val 20717314"/>
                  <a:gd name="adj4" fmla="val 10800000"/>
                  <a:gd name="adj5" fmla="val 12192"/>
                </a:avLst>
              </a:prstGeom>
              <a:solidFill>
                <a:srgbClr val="0078D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화살표: 원형 18">
                <a:extLst>
                  <a:ext uri="{FF2B5EF4-FFF2-40B4-BE49-F238E27FC236}">
                    <a16:creationId xmlns:a16="http://schemas.microsoft.com/office/drawing/2014/main" id="{FEDC48C0-0062-3141-616D-16541B76D137}"/>
                  </a:ext>
                </a:extLst>
              </p:cNvPr>
              <p:cNvSpPr/>
              <p:nvPr/>
            </p:nvSpPr>
            <p:spPr>
              <a:xfrm flipH="1" flipV="1">
                <a:off x="1314705" y="4823182"/>
                <a:ext cx="674370" cy="701040"/>
              </a:xfrm>
              <a:prstGeom prst="circularArrow">
                <a:avLst>
                  <a:gd name="adj1" fmla="val 16443"/>
                  <a:gd name="adj2" fmla="val 1038899"/>
                  <a:gd name="adj3" fmla="val 20717314"/>
                  <a:gd name="adj4" fmla="val 10800000"/>
                  <a:gd name="adj5" fmla="val 12192"/>
                </a:avLst>
              </a:prstGeom>
              <a:solidFill>
                <a:srgbClr val="0078D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15508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A0100D1-9CA1-0D9B-4977-46DB7165AC0E}"/>
              </a:ext>
            </a:extLst>
          </p:cNvPr>
          <p:cNvSpPr txBox="1"/>
          <p:nvPr/>
        </p:nvSpPr>
        <p:spPr>
          <a:xfrm>
            <a:off x="1144438" y="850994"/>
            <a:ext cx="88838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dirty="0"/>
              <a:t>:(</a:t>
            </a:r>
            <a:endParaRPr lang="ko-KR" altLang="en-US" sz="9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1EC961-56F1-E4ED-CCA7-850634AC5B5B}"/>
              </a:ext>
            </a:extLst>
          </p:cNvPr>
          <p:cNvSpPr txBox="1"/>
          <p:nvPr/>
        </p:nvSpPr>
        <p:spPr>
          <a:xfrm>
            <a:off x="1144439" y="2478165"/>
            <a:ext cx="62800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You failed to DEBUG,,, You need to restart. We’re </a:t>
            </a:r>
          </a:p>
          <a:p>
            <a:r>
              <a:rPr lang="en-US" altLang="ko-KR" sz="2400" dirty="0"/>
              <a:t>just collecting some of your gameplay info, and then we’ll restart for you</a:t>
            </a:r>
            <a:endParaRPr lang="ko-KR" altLang="en-US" sz="2400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0861DA7E-84D1-2A27-A48E-6AC7D7709289}"/>
              </a:ext>
            </a:extLst>
          </p:cNvPr>
          <p:cNvGrpSpPr/>
          <p:nvPr/>
        </p:nvGrpSpPr>
        <p:grpSpPr>
          <a:xfrm rot="20320503">
            <a:off x="9144045" y="2409161"/>
            <a:ext cx="1800000" cy="1800000"/>
            <a:chOff x="2734079" y="3390142"/>
            <a:chExt cx="339925" cy="360000"/>
          </a:xfrm>
        </p:grpSpPr>
        <p:sp>
          <p:nvSpPr>
            <p:cNvPr id="8" name="직각 삼각형 33">
              <a:extLst>
                <a:ext uri="{FF2B5EF4-FFF2-40B4-BE49-F238E27FC236}">
                  <a16:creationId xmlns:a16="http://schemas.microsoft.com/office/drawing/2014/main" id="{34521B6E-7240-6B4F-59C2-406D9A69B5DB}"/>
                </a:ext>
              </a:extLst>
            </p:cNvPr>
            <p:cNvSpPr/>
            <p:nvPr/>
          </p:nvSpPr>
          <p:spPr>
            <a:xfrm>
              <a:off x="2736646" y="3390142"/>
              <a:ext cx="337358" cy="180000"/>
            </a:xfrm>
            <a:custGeom>
              <a:avLst/>
              <a:gdLst>
                <a:gd name="connsiteX0" fmla="*/ 0 w 434578"/>
                <a:gd name="connsiteY0" fmla="*/ 235743 h 235743"/>
                <a:gd name="connsiteX1" fmla="*/ 0 w 434578"/>
                <a:gd name="connsiteY1" fmla="*/ 0 h 235743"/>
                <a:gd name="connsiteX2" fmla="*/ 434578 w 434578"/>
                <a:gd name="connsiteY2" fmla="*/ 235743 h 235743"/>
                <a:gd name="connsiteX3" fmla="*/ 0 w 434578"/>
                <a:gd name="connsiteY3" fmla="*/ 235743 h 235743"/>
                <a:gd name="connsiteX0" fmla="*/ 94060 w 434578"/>
                <a:gd name="connsiteY0" fmla="*/ 235743 h 235743"/>
                <a:gd name="connsiteX1" fmla="*/ 0 w 434578"/>
                <a:gd name="connsiteY1" fmla="*/ 0 h 235743"/>
                <a:gd name="connsiteX2" fmla="*/ 434578 w 434578"/>
                <a:gd name="connsiteY2" fmla="*/ 235743 h 235743"/>
                <a:gd name="connsiteX3" fmla="*/ 94060 w 434578"/>
                <a:gd name="connsiteY3" fmla="*/ 235743 h 235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4578" h="235743">
                  <a:moveTo>
                    <a:pt x="94060" y="235743"/>
                  </a:moveTo>
                  <a:lnTo>
                    <a:pt x="0" y="0"/>
                  </a:lnTo>
                  <a:lnTo>
                    <a:pt x="434578" y="235743"/>
                  </a:lnTo>
                  <a:lnTo>
                    <a:pt x="94060" y="23574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각 삼각형 33">
              <a:extLst>
                <a:ext uri="{FF2B5EF4-FFF2-40B4-BE49-F238E27FC236}">
                  <a16:creationId xmlns:a16="http://schemas.microsoft.com/office/drawing/2014/main" id="{99B102A7-AA84-CCD6-81AA-CE814612A603}"/>
                </a:ext>
              </a:extLst>
            </p:cNvPr>
            <p:cNvSpPr/>
            <p:nvPr/>
          </p:nvSpPr>
          <p:spPr>
            <a:xfrm flipV="1">
              <a:off x="2734079" y="3570142"/>
              <a:ext cx="337358" cy="180000"/>
            </a:xfrm>
            <a:custGeom>
              <a:avLst/>
              <a:gdLst>
                <a:gd name="connsiteX0" fmla="*/ 0 w 434578"/>
                <a:gd name="connsiteY0" fmla="*/ 235743 h 235743"/>
                <a:gd name="connsiteX1" fmla="*/ 0 w 434578"/>
                <a:gd name="connsiteY1" fmla="*/ 0 h 235743"/>
                <a:gd name="connsiteX2" fmla="*/ 434578 w 434578"/>
                <a:gd name="connsiteY2" fmla="*/ 235743 h 235743"/>
                <a:gd name="connsiteX3" fmla="*/ 0 w 434578"/>
                <a:gd name="connsiteY3" fmla="*/ 235743 h 235743"/>
                <a:gd name="connsiteX0" fmla="*/ 94060 w 434578"/>
                <a:gd name="connsiteY0" fmla="*/ 235743 h 235743"/>
                <a:gd name="connsiteX1" fmla="*/ 0 w 434578"/>
                <a:gd name="connsiteY1" fmla="*/ 0 h 235743"/>
                <a:gd name="connsiteX2" fmla="*/ 434578 w 434578"/>
                <a:gd name="connsiteY2" fmla="*/ 235743 h 235743"/>
                <a:gd name="connsiteX3" fmla="*/ 94060 w 434578"/>
                <a:gd name="connsiteY3" fmla="*/ 235743 h 235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4578" h="235743">
                  <a:moveTo>
                    <a:pt x="94060" y="235743"/>
                  </a:moveTo>
                  <a:lnTo>
                    <a:pt x="0" y="0"/>
                  </a:lnTo>
                  <a:lnTo>
                    <a:pt x="434578" y="235743"/>
                  </a:lnTo>
                  <a:lnTo>
                    <a:pt x="94060" y="23574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A7420B61-56F5-7F04-9694-C7CCD35B15CB}"/>
              </a:ext>
            </a:extLst>
          </p:cNvPr>
          <p:cNvSpPr txBox="1"/>
          <p:nvPr/>
        </p:nvSpPr>
        <p:spPr>
          <a:xfrm>
            <a:off x="1144438" y="4149002"/>
            <a:ext cx="21048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???% complete</a:t>
            </a:r>
            <a:endParaRPr lang="ko-KR" altLang="en-US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6D54CC-DACC-30D4-B4CF-E3C034D773E4}"/>
              </a:ext>
            </a:extLst>
          </p:cNvPr>
          <p:cNvSpPr txBox="1"/>
          <p:nvPr/>
        </p:nvSpPr>
        <p:spPr>
          <a:xfrm>
            <a:off x="2265872" y="4627391"/>
            <a:ext cx="4284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For more information about your history pls hover your mouse to character on right side</a:t>
            </a:r>
            <a:endParaRPr lang="ko-KR" altLang="en-US" sz="1400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8225BB80-506A-E612-7A63-6FE6A7ED1D3A}"/>
              </a:ext>
            </a:extLst>
          </p:cNvPr>
          <p:cNvSpPr/>
          <p:nvPr/>
        </p:nvSpPr>
        <p:spPr>
          <a:xfrm>
            <a:off x="1201890" y="4709939"/>
            <a:ext cx="900000" cy="9000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0D415676-8CB5-DAB8-00A1-830E62E2109D}"/>
              </a:ext>
            </a:extLst>
          </p:cNvPr>
          <p:cNvGrpSpPr/>
          <p:nvPr/>
        </p:nvGrpSpPr>
        <p:grpSpPr>
          <a:xfrm>
            <a:off x="1291890" y="4799939"/>
            <a:ext cx="720000" cy="720000"/>
            <a:chOff x="1314705" y="4795656"/>
            <a:chExt cx="674370" cy="728566"/>
          </a:xfrm>
        </p:grpSpPr>
        <p:sp>
          <p:nvSpPr>
            <p:cNvPr id="23" name="화살표: 원형 22">
              <a:extLst>
                <a:ext uri="{FF2B5EF4-FFF2-40B4-BE49-F238E27FC236}">
                  <a16:creationId xmlns:a16="http://schemas.microsoft.com/office/drawing/2014/main" id="{4ADB8E8D-15AD-9612-D138-8252AB6EAF85}"/>
                </a:ext>
              </a:extLst>
            </p:cNvPr>
            <p:cNvSpPr/>
            <p:nvPr/>
          </p:nvSpPr>
          <p:spPr>
            <a:xfrm>
              <a:off x="1314705" y="4795656"/>
              <a:ext cx="674370" cy="701039"/>
            </a:xfrm>
            <a:prstGeom prst="circularArrow">
              <a:avLst>
                <a:gd name="adj1" fmla="val 16443"/>
                <a:gd name="adj2" fmla="val 1038899"/>
                <a:gd name="adj3" fmla="val 20717314"/>
                <a:gd name="adj4" fmla="val 10800000"/>
                <a:gd name="adj5" fmla="val 12192"/>
              </a:avLst>
            </a:pr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화살표: 원형 23">
              <a:extLst>
                <a:ext uri="{FF2B5EF4-FFF2-40B4-BE49-F238E27FC236}">
                  <a16:creationId xmlns:a16="http://schemas.microsoft.com/office/drawing/2014/main" id="{05828055-4970-D617-402A-9D4ECF102A2D}"/>
                </a:ext>
              </a:extLst>
            </p:cNvPr>
            <p:cNvSpPr/>
            <p:nvPr/>
          </p:nvSpPr>
          <p:spPr>
            <a:xfrm flipH="1" flipV="1">
              <a:off x="1314705" y="4823182"/>
              <a:ext cx="674370" cy="701040"/>
            </a:xfrm>
            <a:prstGeom prst="circularArrow">
              <a:avLst>
                <a:gd name="adj1" fmla="val 16443"/>
                <a:gd name="adj2" fmla="val 1038899"/>
                <a:gd name="adj3" fmla="val 20717314"/>
                <a:gd name="adj4" fmla="val 10800000"/>
                <a:gd name="adj5" fmla="val 12192"/>
              </a:avLst>
            </a:pr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4198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6619</TotalTime>
  <Words>79</Words>
  <Application>Microsoft Office PowerPoint</Application>
  <PresentationFormat>와이드스크린</PresentationFormat>
  <Paragraphs>15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나눔스퀘어 네오 OTF Heavy</vt:lpstr>
      <vt:lpstr>Arial</vt:lpstr>
      <vt:lpstr>Calibri</vt:lpstr>
      <vt:lpstr>Calibri Light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인민혁</dc:creator>
  <cp:lastModifiedBy>인민혁</cp:lastModifiedBy>
  <cp:revision>2</cp:revision>
  <dcterms:created xsi:type="dcterms:W3CDTF">2022-11-15T07:27:04Z</dcterms:created>
  <dcterms:modified xsi:type="dcterms:W3CDTF">2022-12-01T14:21:34Z</dcterms:modified>
</cp:coreProperties>
</file>