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08" y="22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9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0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490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AE2E-51A5-4ECD-A91E-01D74774350F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2D08-E346-49C1-B4A2-067355DCA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.png"  /><Relationship Id="rId8" Type="http://schemas.openxmlformats.org/officeDocument/2006/relationships/image" Target="../media/image1.png"  /><Relationship Id="rId9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574794-7752-D0E5-2C97-1CF5BEA134D0}"/>
              </a:ext>
            </a:extLst>
          </p:cNvPr>
          <p:cNvSpPr/>
          <p:nvPr/>
        </p:nvSpPr>
        <p:spPr>
          <a:xfrm>
            <a:off x="3144584" y="3094338"/>
            <a:ext cx="160055" cy="15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8B4DE7E-11D1-769E-336C-2E9C286C1B2E}"/>
              </a:ext>
            </a:extLst>
          </p:cNvPr>
          <p:cNvGrpSpPr/>
          <p:nvPr/>
        </p:nvGrpSpPr>
        <p:grpSpPr>
          <a:xfrm>
            <a:off x="3580209" y="2992041"/>
            <a:ext cx="360000" cy="360000"/>
            <a:chOff x="3580209" y="2992041"/>
            <a:chExt cx="434578" cy="367308"/>
          </a:xfrm>
        </p:grpSpPr>
        <p:sp>
          <p:nvSpPr>
            <p:cNvPr id="45" name="직각 삼각형 33">
              <a:extLst>
                <a:ext uri="{FF2B5EF4-FFF2-40B4-BE49-F238E27FC236}">
                  <a16:creationId xmlns:a16="http://schemas.microsoft.com/office/drawing/2014/main" id="{A9205BF6-39EE-5D92-7081-A97A53A0F74F}"/>
                </a:ext>
              </a:extLst>
            </p:cNvPr>
            <p:cNvSpPr/>
            <p:nvPr/>
          </p:nvSpPr>
          <p:spPr>
            <a:xfrm>
              <a:off x="3580209" y="2992041"/>
              <a:ext cx="434578" cy="173832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각 삼각형 33">
              <a:extLst>
                <a:ext uri="{FF2B5EF4-FFF2-40B4-BE49-F238E27FC236}">
                  <a16:creationId xmlns:a16="http://schemas.microsoft.com/office/drawing/2014/main" id="{A40C7FD1-47A4-FFE3-2F16-12E2DE2189FB}"/>
                </a:ext>
              </a:extLst>
            </p:cNvPr>
            <p:cNvSpPr/>
            <p:nvPr/>
          </p:nvSpPr>
          <p:spPr>
            <a:xfrm flipV="1">
              <a:off x="3580209" y="3185517"/>
              <a:ext cx="434578" cy="173832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08450A0-8E4F-9F2E-9F36-0722AAA0210D}"/>
                </a:ext>
              </a:extLst>
            </p:cNvPr>
            <p:cNvSpPr/>
            <p:nvPr/>
          </p:nvSpPr>
          <p:spPr>
            <a:xfrm>
              <a:off x="3709399" y="3152836"/>
              <a:ext cx="1934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EA2775-68C1-CDDC-83CB-5468A8AC5051}"/>
              </a:ext>
            </a:extLst>
          </p:cNvPr>
          <p:cNvGrpSpPr/>
          <p:nvPr/>
        </p:nvGrpSpPr>
        <p:grpSpPr>
          <a:xfrm>
            <a:off x="4195170" y="2987595"/>
            <a:ext cx="360003" cy="360002"/>
            <a:chOff x="4326132" y="2990256"/>
            <a:chExt cx="463748" cy="360002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4991AC5-6946-ED14-28F9-7F5684F83651}"/>
                </a:ext>
              </a:extLst>
            </p:cNvPr>
            <p:cNvGrpSpPr/>
            <p:nvPr/>
          </p:nvGrpSpPr>
          <p:grpSpPr>
            <a:xfrm>
              <a:off x="4326132" y="2990256"/>
              <a:ext cx="435176" cy="360002"/>
              <a:chOff x="4326132" y="2990254"/>
              <a:chExt cx="435176" cy="38695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D8A0783-5428-CC95-622D-4715D3DC8AE4}"/>
                  </a:ext>
                </a:extLst>
              </p:cNvPr>
              <p:cNvGrpSpPr/>
              <p:nvPr/>
            </p:nvGrpSpPr>
            <p:grpSpPr>
              <a:xfrm>
                <a:off x="4326132" y="2990254"/>
                <a:ext cx="435176" cy="386955"/>
                <a:chOff x="2338980" y="2992041"/>
                <a:chExt cx="435176" cy="471489"/>
              </a:xfrm>
            </p:grpSpPr>
            <p:sp>
              <p:nvSpPr>
                <p:cNvPr id="56" name="직각 삼각형 33">
                  <a:extLst>
                    <a:ext uri="{FF2B5EF4-FFF2-40B4-BE49-F238E27FC236}">
                      <a16:creationId xmlns:a16="http://schemas.microsoft.com/office/drawing/2014/main" id="{1C3587B5-CDCC-8800-3BD2-9F7B069B2F47}"/>
                    </a:ext>
                  </a:extLst>
                </p:cNvPr>
                <p:cNvSpPr/>
                <p:nvPr/>
              </p:nvSpPr>
              <p:spPr>
                <a:xfrm>
                  <a:off x="2339578" y="2992041"/>
                  <a:ext cx="434578" cy="235743"/>
                </a:xfrm>
                <a:custGeom>
                  <a:avLst/>
                  <a:gdLst>
                    <a:gd name="connsiteX0" fmla="*/ 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0 w 434578"/>
                    <a:gd name="connsiteY3" fmla="*/ 235743 h 235743"/>
                    <a:gd name="connsiteX0" fmla="*/ 9406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94060 w 434578"/>
                    <a:gd name="connsiteY3" fmla="*/ 235743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578" h="235743">
                      <a:moveTo>
                        <a:pt x="94060" y="235743"/>
                      </a:moveTo>
                      <a:lnTo>
                        <a:pt x="0" y="0"/>
                      </a:lnTo>
                      <a:lnTo>
                        <a:pt x="434578" y="235743"/>
                      </a:lnTo>
                      <a:lnTo>
                        <a:pt x="94060" y="23574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각 삼각형 33">
                  <a:extLst>
                    <a:ext uri="{FF2B5EF4-FFF2-40B4-BE49-F238E27FC236}">
                      <a16:creationId xmlns:a16="http://schemas.microsoft.com/office/drawing/2014/main" id="{2CB1F528-EF10-E034-77FF-ADCEB8C52E17}"/>
                    </a:ext>
                  </a:extLst>
                </p:cNvPr>
                <p:cNvSpPr/>
                <p:nvPr/>
              </p:nvSpPr>
              <p:spPr>
                <a:xfrm flipV="1">
                  <a:off x="2338980" y="3227787"/>
                  <a:ext cx="434577" cy="235743"/>
                </a:xfrm>
                <a:custGeom>
                  <a:avLst/>
                  <a:gdLst>
                    <a:gd name="connsiteX0" fmla="*/ 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0 w 434578"/>
                    <a:gd name="connsiteY3" fmla="*/ 235743 h 235743"/>
                    <a:gd name="connsiteX0" fmla="*/ 94060 w 434578"/>
                    <a:gd name="connsiteY0" fmla="*/ 235743 h 235743"/>
                    <a:gd name="connsiteX1" fmla="*/ 0 w 434578"/>
                    <a:gd name="connsiteY1" fmla="*/ 0 h 235743"/>
                    <a:gd name="connsiteX2" fmla="*/ 434578 w 434578"/>
                    <a:gd name="connsiteY2" fmla="*/ 235743 h 235743"/>
                    <a:gd name="connsiteX3" fmla="*/ 94060 w 434578"/>
                    <a:gd name="connsiteY3" fmla="*/ 235743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578" h="235743">
                      <a:moveTo>
                        <a:pt x="94060" y="235743"/>
                      </a:moveTo>
                      <a:lnTo>
                        <a:pt x="0" y="0"/>
                      </a:lnTo>
                      <a:lnTo>
                        <a:pt x="434578" y="235743"/>
                      </a:lnTo>
                      <a:lnTo>
                        <a:pt x="94060" y="23574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071E2A0B-E334-C756-7F3F-8C82E970E4D5}"/>
                  </a:ext>
                </a:extLst>
              </p:cNvPr>
              <p:cNvSpPr/>
              <p:nvPr/>
            </p:nvSpPr>
            <p:spPr>
              <a:xfrm>
                <a:off x="4567535" y="3064971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7">
                <a:extLst>
                  <a:ext uri="{FF2B5EF4-FFF2-40B4-BE49-F238E27FC236}">
                    <a16:creationId xmlns:a16="http://schemas.microsoft.com/office/drawing/2014/main" id="{22001B4C-3256-90C5-72D0-C120719D3836}"/>
                  </a:ext>
                </a:extLst>
              </p:cNvPr>
              <p:cNvSpPr/>
              <p:nvPr/>
            </p:nvSpPr>
            <p:spPr>
              <a:xfrm flipV="1">
                <a:off x="4567386" y="3183734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0ED514C-E0A3-CE1E-060C-39984099875B}"/>
                </a:ext>
              </a:extLst>
            </p:cNvPr>
            <p:cNvGrpSpPr/>
            <p:nvPr/>
          </p:nvGrpSpPr>
          <p:grpSpPr>
            <a:xfrm>
              <a:off x="4640009" y="3104265"/>
              <a:ext cx="149871" cy="149661"/>
              <a:chOff x="4663826" y="3064971"/>
              <a:chExt cx="193625" cy="237526"/>
            </a:xfrm>
          </p:grpSpPr>
          <p:sp>
            <p:nvSpPr>
              <p:cNvPr id="61" name="직사각형 57">
                <a:extLst>
                  <a:ext uri="{FF2B5EF4-FFF2-40B4-BE49-F238E27FC236}">
                    <a16:creationId xmlns:a16="http://schemas.microsoft.com/office/drawing/2014/main" id="{9B2E8639-A436-FF0D-D961-A95EADEE3EA9}"/>
                  </a:ext>
                </a:extLst>
              </p:cNvPr>
              <p:cNvSpPr/>
              <p:nvPr/>
            </p:nvSpPr>
            <p:spPr>
              <a:xfrm>
                <a:off x="4663975" y="3064971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57">
                <a:extLst>
                  <a:ext uri="{FF2B5EF4-FFF2-40B4-BE49-F238E27FC236}">
                    <a16:creationId xmlns:a16="http://schemas.microsoft.com/office/drawing/2014/main" id="{6295A8BF-9E54-B266-91B1-F9C02CF59401}"/>
                  </a:ext>
                </a:extLst>
              </p:cNvPr>
              <p:cNvSpPr/>
              <p:nvPr/>
            </p:nvSpPr>
            <p:spPr>
              <a:xfrm flipV="1">
                <a:off x="4663826" y="3183734"/>
                <a:ext cx="193476" cy="118763"/>
              </a:xfrm>
              <a:custGeom>
                <a:avLst/>
                <a:gdLst>
                  <a:gd name="connsiteX0" fmla="*/ 0 w 193476"/>
                  <a:gd name="connsiteY0" fmla="*/ 0 h 80663"/>
                  <a:gd name="connsiteX1" fmla="*/ 193476 w 193476"/>
                  <a:gd name="connsiteY1" fmla="*/ 0 h 80663"/>
                  <a:gd name="connsiteX2" fmla="*/ 193476 w 193476"/>
                  <a:gd name="connsiteY2" fmla="*/ 80663 h 80663"/>
                  <a:gd name="connsiteX3" fmla="*/ 0 w 193476"/>
                  <a:gd name="connsiteY3" fmla="*/ 80663 h 80663"/>
                  <a:gd name="connsiteX4" fmla="*/ 0 w 193476"/>
                  <a:gd name="connsiteY4" fmla="*/ 0 h 80663"/>
                  <a:gd name="connsiteX0" fmla="*/ 0 w 193476"/>
                  <a:gd name="connsiteY0" fmla="*/ 38100 h 118763"/>
                  <a:gd name="connsiteX1" fmla="*/ 193476 w 193476"/>
                  <a:gd name="connsiteY1" fmla="*/ 0 h 118763"/>
                  <a:gd name="connsiteX2" fmla="*/ 193476 w 193476"/>
                  <a:gd name="connsiteY2" fmla="*/ 118763 h 118763"/>
                  <a:gd name="connsiteX3" fmla="*/ 0 w 193476"/>
                  <a:gd name="connsiteY3" fmla="*/ 118763 h 118763"/>
                  <a:gd name="connsiteX4" fmla="*/ 0 w 193476"/>
                  <a:gd name="connsiteY4" fmla="*/ 38100 h 118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476" h="118763">
                    <a:moveTo>
                      <a:pt x="0" y="38100"/>
                    </a:moveTo>
                    <a:lnTo>
                      <a:pt x="193476" y="0"/>
                    </a:lnTo>
                    <a:lnTo>
                      <a:pt x="193476" y="118763"/>
                    </a:lnTo>
                    <a:lnTo>
                      <a:pt x="0" y="118763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6E0BE9-952F-BEA3-C34F-9D6039077676}"/>
              </a:ext>
            </a:extLst>
          </p:cNvPr>
          <p:cNvGrpSpPr/>
          <p:nvPr/>
        </p:nvGrpSpPr>
        <p:grpSpPr>
          <a:xfrm>
            <a:off x="2236583" y="3033850"/>
            <a:ext cx="337358" cy="360000"/>
            <a:chOff x="2736646" y="3390142"/>
            <a:chExt cx="337358" cy="360000"/>
          </a:xfrm>
        </p:grpSpPr>
        <p:sp>
          <p:nvSpPr>
            <p:cNvPr id="3" name="직각 삼각형 33">
              <a:extLst>
                <a:ext uri="{FF2B5EF4-FFF2-40B4-BE49-F238E27FC236}">
                  <a16:creationId xmlns:a16="http://schemas.microsoft.com/office/drawing/2014/main" id="{77C09C35-4B7B-E7B7-9345-17BBBD529C3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33">
              <a:extLst>
                <a:ext uri="{FF2B5EF4-FFF2-40B4-BE49-F238E27FC236}">
                  <a16:creationId xmlns:a16="http://schemas.microsoft.com/office/drawing/2014/main" id="{63E6DD60-E9A6-41BA-4E42-F90658964842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467C77-6731-E471-0B35-835732F856BC}"/>
              </a:ext>
            </a:extLst>
          </p:cNvPr>
          <p:cNvGrpSpPr/>
          <p:nvPr/>
        </p:nvGrpSpPr>
        <p:grpSpPr>
          <a:xfrm>
            <a:off x="2967281" y="2992041"/>
            <a:ext cx="337358" cy="360000"/>
            <a:chOff x="2736646" y="3390142"/>
            <a:chExt cx="337358" cy="360000"/>
          </a:xfrm>
        </p:grpSpPr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29D0D4CC-5BC9-0720-4F6D-CF466585FA1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33">
              <a:extLst>
                <a:ext uri="{FF2B5EF4-FFF2-40B4-BE49-F238E27FC236}">
                  <a16:creationId xmlns:a16="http://schemas.microsoft.com/office/drawing/2014/main" id="{C4E19533-0D6F-1F21-A2FE-356FC75C6371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"/>
          <p:cNvSpPr/>
          <p:nvPr/>
        </p:nvSpPr>
        <p:spPr>
          <a:xfrm>
            <a:off x="5098381" y="2992855"/>
            <a:ext cx="225592" cy="195513"/>
          </a:xfrm>
          <a:prstGeom prst="decagon">
            <a:avLst>
              <a:gd name="vf" fmla="val 10514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5" name=""/>
          <p:cNvSpPr/>
          <p:nvPr/>
        </p:nvSpPr>
        <p:spPr>
          <a:xfrm>
            <a:off x="6020802" y="2606842"/>
            <a:ext cx="180022" cy="180022"/>
          </a:xfrm>
          <a:prstGeom prst="heptagon">
            <a:avLst>
              <a:gd name="hf" fmla="val 102572"/>
              <a:gd name="vf" fmla="val 10521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6" name=""/>
          <p:cNvSpPr/>
          <p:nvPr/>
        </p:nvSpPr>
        <p:spPr>
          <a:xfrm rot="5400000">
            <a:off x="6597316" y="2366211"/>
            <a:ext cx="360045" cy="360045"/>
          </a:xfrm>
          <a:prstGeom prst="blockArc">
            <a:avLst>
              <a:gd name="adj1" fmla="val 10800000"/>
              <a:gd name="adj2" fmla="val 233496"/>
              <a:gd name="adj3" fmla="val 468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7093617" y="3253539"/>
            <a:ext cx="1800225" cy="1800225"/>
          </a:xfrm>
          <a:prstGeom prst="pie">
            <a:avLst>
              <a:gd name="adj1" fmla="val 19985962"/>
              <a:gd name="adj2" fmla="val 1627644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EA3A1CF-31C4-86A1-9AB2-03A4BCE2086D}"/>
              </a:ext>
            </a:extLst>
          </p:cNvPr>
          <p:cNvGrpSpPr/>
          <p:nvPr/>
        </p:nvGrpSpPr>
        <p:grpSpPr>
          <a:xfrm>
            <a:off x="5189198" y="2612629"/>
            <a:ext cx="1440000" cy="1440000"/>
            <a:chOff x="2736646" y="3390142"/>
            <a:chExt cx="337358" cy="360000"/>
          </a:xfrm>
        </p:grpSpPr>
        <p:sp>
          <p:nvSpPr>
            <p:cNvPr id="5" name="직각 삼각형 33">
              <a:extLst>
                <a:ext uri="{FF2B5EF4-FFF2-40B4-BE49-F238E27FC236}">
                  <a16:creationId xmlns:a16="http://schemas.microsoft.com/office/drawing/2014/main" id="{A5E27C0B-7655-40A2-F2D1-918E8C6DB2E4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33">
              <a:extLst>
                <a:ext uri="{FF2B5EF4-FFF2-40B4-BE49-F238E27FC236}">
                  <a16:creationId xmlns:a16="http://schemas.microsoft.com/office/drawing/2014/main" id="{D463F1D4-E1EA-F393-FED4-F80DD5EFFFD0}"/>
                </a:ext>
              </a:extLst>
            </p:cNvPr>
            <p:cNvSpPr/>
            <p:nvPr/>
          </p:nvSpPr>
          <p:spPr>
            <a:xfrm flipV="1">
              <a:off x="2736646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62725C-325B-9156-6BEE-026F1F1384EC}"/>
              </a:ext>
            </a:extLst>
          </p:cNvPr>
          <p:cNvGrpSpPr/>
          <p:nvPr/>
        </p:nvGrpSpPr>
        <p:grpSpPr>
          <a:xfrm>
            <a:off x="563166" y="2456950"/>
            <a:ext cx="452635" cy="1692051"/>
            <a:chOff x="563166" y="2456950"/>
            <a:chExt cx="452635" cy="1692051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57A38C-7BEE-BA56-2CF1-F304F56C8091}"/>
                </a:ext>
              </a:extLst>
            </p:cNvPr>
            <p:cNvSpPr/>
            <p:nvPr/>
          </p:nvSpPr>
          <p:spPr>
            <a:xfrm rot="16200000">
              <a:off x="-39489" y="3059605"/>
              <a:ext cx="1632744" cy="427434"/>
            </a:xfrm>
            <a:prstGeom prst="triangl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CFA01E05-4D26-446F-C396-1AC71597C183}"/>
                </a:ext>
              </a:extLst>
            </p:cNvPr>
            <p:cNvSpPr/>
            <p:nvPr/>
          </p:nvSpPr>
          <p:spPr>
            <a:xfrm rot="16200000">
              <a:off x="-14288" y="3110405"/>
              <a:ext cx="1632744" cy="427434"/>
            </a:xfrm>
            <a:prstGeom prst="triangl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A5A76017-7AF5-BE41-B4B5-9C4138A53877}"/>
                </a:ext>
              </a:extLst>
            </p:cNvPr>
            <p:cNvSpPr/>
            <p:nvPr/>
          </p:nvSpPr>
          <p:spPr>
            <a:xfrm rot="16200000">
              <a:off x="-39489" y="3118912"/>
              <a:ext cx="1632744" cy="427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5C8930-5973-A037-602A-2A0371DB6677}"/>
              </a:ext>
            </a:extLst>
          </p:cNvPr>
          <p:cNvGrpSpPr/>
          <p:nvPr/>
        </p:nvGrpSpPr>
        <p:grpSpPr>
          <a:xfrm>
            <a:off x="11250415" y="2478157"/>
            <a:ext cx="458786" cy="1670844"/>
            <a:chOff x="11250415" y="2478157"/>
            <a:chExt cx="458786" cy="1670844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485CE67-7D2C-10F3-6899-9BC45C152090}"/>
                </a:ext>
              </a:extLst>
            </p:cNvPr>
            <p:cNvSpPr/>
            <p:nvPr/>
          </p:nvSpPr>
          <p:spPr>
            <a:xfrm rot="5400000">
              <a:off x="10647760" y="3118912"/>
              <a:ext cx="1632744" cy="427434"/>
            </a:xfrm>
            <a:prstGeom prst="triangl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67C77E3D-139F-7D13-13FE-0D9A86D8F5B8}"/>
                </a:ext>
              </a:extLst>
            </p:cNvPr>
            <p:cNvSpPr/>
            <p:nvPr/>
          </p:nvSpPr>
          <p:spPr>
            <a:xfrm rot="5400000">
              <a:off x="10679112" y="3080812"/>
              <a:ext cx="1632744" cy="427434"/>
            </a:xfrm>
            <a:prstGeom prst="triangl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8DAD15ED-15D5-8298-D8B7-63F00E23AAF0}"/>
                </a:ext>
              </a:extLst>
            </p:cNvPr>
            <p:cNvSpPr/>
            <p:nvPr/>
          </p:nvSpPr>
          <p:spPr>
            <a:xfrm rot="5400000">
              <a:off x="10672961" y="3118912"/>
              <a:ext cx="1632744" cy="4274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2ECBC8-0439-2BEE-5EF1-69F6AA822C23}"/>
              </a:ext>
            </a:extLst>
          </p:cNvPr>
          <p:cNvSpPr/>
          <p:nvPr/>
        </p:nvSpPr>
        <p:spPr>
          <a:xfrm>
            <a:off x="-38100" y="-258193"/>
            <a:ext cx="12268200" cy="12065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F81FFA-6A69-9203-CEC9-D01FD06907F4}"/>
              </a:ext>
            </a:extLst>
          </p:cNvPr>
          <p:cNvGrpSpPr/>
          <p:nvPr/>
        </p:nvGrpSpPr>
        <p:grpSpPr>
          <a:xfrm>
            <a:off x="78871" y="51684"/>
            <a:ext cx="6550327" cy="934832"/>
            <a:chOff x="3260783" y="4491487"/>
            <a:chExt cx="6550327" cy="9348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9443EC-BEBC-230F-11A1-BD0AECEC2886}"/>
                </a:ext>
              </a:extLst>
            </p:cNvPr>
            <p:cNvSpPr txBox="1"/>
            <p:nvPr/>
          </p:nvSpPr>
          <p:spPr>
            <a:xfrm>
              <a:off x="3260783" y="4502989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FF00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solidFill>
                  <a:srgbClr val="FF00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D61AC8-9B10-249D-4ED9-6793C2623830}"/>
                </a:ext>
              </a:extLst>
            </p:cNvPr>
            <p:cNvSpPr txBox="1"/>
            <p:nvPr/>
          </p:nvSpPr>
          <p:spPr>
            <a:xfrm>
              <a:off x="3324045" y="4491487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0FF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solidFill>
                  <a:srgbClr val="00FF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DCE1B7-C1AF-B051-50ED-AED45F2D3C83}"/>
                </a:ext>
              </a:extLst>
            </p:cNvPr>
            <p:cNvSpPr txBox="1"/>
            <p:nvPr/>
          </p:nvSpPr>
          <p:spPr>
            <a:xfrm>
              <a:off x="3289539" y="4497238"/>
              <a:ext cx="64870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Character Select</a:t>
              </a:r>
              <a:endParaRPr lang="ko-KR" altLang="en-US" sz="54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94BDF0-6758-59FB-5087-078AD2F6929B}"/>
              </a:ext>
            </a:extLst>
          </p:cNvPr>
          <p:cNvGrpSpPr/>
          <p:nvPr/>
        </p:nvGrpSpPr>
        <p:grpSpPr>
          <a:xfrm>
            <a:off x="5213177" y="5203747"/>
            <a:ext cx="1765646" cy="593689"/>
            <a:chOff x="4511225" y="5077436"/>
            <a:chExt cx="1765646" cy="5936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763067-A026-0346-8347-832298E36BCA}"/>
                </a:ext>
              </a:extLst>
            </p:cNvPr>
            <p:cNvSpPr txBox="1"/>
            <p:nvPr/>
          </p:nvSpPr>
          <p:spPr>
            <a:xfrm>
              <a:off x="4511225" y="5081893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FF00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solidFill>
                  <a:srgbClr val="FF00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0841BF-F055-E09A-524F-B643EFE62591}"/>
                </a:ext>
              </a:extLst>
            </p:cNvPr>
            <p:cNvSpPr txBox="1"/>
            <p:nvPr/>
          </p:nvSpPr>
          <p:spPr>
            <a:xfrm>
              <a:off x="4534086" y="5077436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rgbClr val="00FFFF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solidFill>
                  <a:srgbClr val="00FFFF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E31A1A-2D4F-9380-A24B-EFC927ED6692}"/>
                </a:ext>
              </a:extLst>
            </p:cNvPr>
            <p:cNvSpPr txBox="1"/>
            <p:nvPr/>
          </p:nvSpPr>
          <p:spPr>
            <a:xfrm>
              <a:off x="4522655" y="5086350"/>
              <a:ext cx="17427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</a:rPr>
                <a:t>DEBUG</a:t>
              </a:r>
              <a:endParaRPr lang="ko-KR" altLang="en-US" sz="3200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0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100D1-9CA1-0D9B-4977-46DB7165AC0E}"/>
              </a:ext>
            </a:extLst>
          </p:cNvPr>
          <p:cNvSpPr txBox="1"/>
          <p:nvPr/>
        </p:nvSpPr>
        <p:spPr>
          <a:xfrm>
            <a:off x="1144438" y="850994"/>
            <a:ext cx="888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:)</a:t>
            </a:r>
            <a:endParaRPr lang="ko-KR" alt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EC961-56F1-E4ED-CCA7-850634AC5B5B}"/>
              </a:ext>
            </a:extLst>
          </p:cNvPr>
          <p:cNvSpPr txBox="1"/>
          <p:nvPr/>
        </p:nvSpPr>
        <p:spPr>
          <a:xfrm>
            <a:off x="1144438" y="2478165"/>
            <a:ext cx="548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Congratulations! You cleared the game! ~~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61DA7E-84D1-2A27-A48E-6AC7D7709289}"/>
              </a:ext>
            </a:extLst>
          </p:cNvPr>
          <p:cNvGrpSpPr/>
          <p:nvPr/>
        </p:nvGrpSpPr>
        <p:grpSpPr>
          <a:xfrm rot="20320503">
            <a:off x="9144045" y="2409161"/>
            <a:ext cx="1800000" cy="1800000"/>
            <a:chOff x="2734079" y="3390142"/>
            <a:chExt cx="339925" cy="360000"/>
          </a:xfrm>
        </p:grpSpPr>
        <p:sp>
          <p:nvSpPr>
            <p:cNvPr id="8" name="직각 삼각형 33">
              <a:extLst>
                <a:ext uri="{FF2B5EF4-FFF2-40B4-BE49-F238E27FC236}">
                  <a16:creationId xmlns:a16="http://schemas.microsoft.com/office/drawing/2014/main" id="{34521B6E-7240-6B4F-59C2-406D9A69B5D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99B102A7-AA84-CCD6-81AA-CE814612A603}"/>
                </a:ext>
              </a:extLst>
            </p:cNvPr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420B61-56F5-7F04-9694-C7CCD35B15CB}"/>
              </a:ext>
            </a:extLst>
          </p:cNvPr>
          <p:cNvSpPr txBox="1"/>
          <p:nvPr/>
        </p:nvSpPr>
        <p:spPr>
          <a:xfrm>
            <a:off x="1144438" y="4149002"/>
            <a:ext cx="21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100% complete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54CC-DACC-30D4-B4CF-E3C034D773E4}"/>
              </a:ext>
            </a:extLst>
          </p:cNvPr>
          <p:cNvSpPr txBox="1"/>
          <p:nvPr/>
        </p:nvSpPr>
        <p:spPr>
          <a:xfrm>
            <a:off x="2265872" y="4627391"/>
            <a:ext cx="42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more information about your history pls hover your mouse to character on right side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EEA36B-CD36-272F-F14B-D45408CB4062}"/>
              </a:ext>
            </a:extLst>
          </p:cNvPr>
          <p:cNvGrpSpPr/>
          <p:nvPr/>
        </p:nvGrpSpPr>
        <p:grpSpPr>
          <a:xfrm>
            <a:off x="1201890" y="4709939"/>
            <a:ext cx="900000" cy="900000"/>
            <a:chOff x="1201890" y="4709939"/>
            <a:chExt cx="900000" cy="90000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F361B7C-740D-DE9D-931D-18BCD23F43A3}"/>
                </a:ext>
              </a:extLst>
            </p:cNvPr>
            <p:cNvSpPr/>
            <p:nvPr/>
          </p:nvSpPr>
          <p:spPr>
            <a:xfrm>
              <a:off x="1201890" y="4709939"/>
              <a:ext cx="900000" cy="900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A1159BE-A858-E2D9-AE2F-8D1A74ED4C94}"/>
                </a:ext>
              </a:extLst>
            </p:cNvPr>
            <p:cNvGrpSpPr/>
            <p:nvPr/>
          </p:nvGrpSpPr>
          <p:grpSpPr>
            <a:xfrm>
              <a:off x="1291890" y="4799939"/>
              <a:ext cx="720000" cy="720000"/>
              <a:chOff x="1314705" y="4795656"/>
              <a:chExt cx="674370" cy="728566"/>
            </a:xfrm>
          </p:grpSpPr>
          <p:sp>
            <p:nvSpPr>
              <p:cNvPr id="18" name="화살표: 원형 17">
                <a:extLst>
                  <a:ext uri="{FF2B5EF4-FFF2-40B4-BE49-F238E27FC236}">
                    <a16:creationId xmlns:a16="http://schemas.microsoft.com/office/drawing/2014/main" id="{D1827FD8-7894-60AD-FFA4-2337B8411622}"/>
                  </a:ext>
                </a:extLst>
              </p:cNvPr>
              <p:cNvSpPr/>
              <p:nvPr/>
            </p:nvSpPr>
            <p:spPr>
              <a:xfrm>
                <a:off x="1314705" y="4795656"/>
                <a:ext cx="674370" cy="701039"/>
              </a:xfrm>
              <a:prstGeom prst="circularArrow">
                <a:avLst>
                  <a:gd name="adj1" fmla="val 16443"/>
                  <a:gd name="adj2" fmla="val 1038899"/>
                  <a:gd name="adj3" fmla="val 20717314"/>
                  <a:gd name="adj4" fmla="val 10800000"/>
                  <a:gd name="adj5" fmla="val 12192"/>
                </a:avLst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화살표: 원형 18">
                <a:extLst>
                  <a:ext uri="{FF2B5EF4-FFF2-40B4-BE49-F238E27FC236}">
                    <a16:creationId xmlns:a16="http://schemas.microsoft.com/office/drawing/2014/main" id="{FEDC48C0-0062-3141-616D-16541B76D137}"/>
                  </a:ext>
                </a:extLst>
              </p:cNvPr>
              <p:cNvSpPr/>
              <p:nvPr/>
            </p:nvSpPr>
            <p:spPr>
              <a:xfrm flipH="1" flipV="1">
                <a:off x="1314705" y="4823182"/>
                <a:ext cx="674370" cy="701040"/>
              </a:xfrm>
              <a:prstGeom prst="circularArrow">
                <a:avLst>
                  <a:gd name="adj1" fmla="val 16443"/>
                  <a:gd name="adj2" fmla="val 1038899"/>
                  <a:gd name="adj3" fmla="val 20717314"/>
                  <a:gd name="adj4" fmla="val 10800000"/>
                  <a:gd name="adj5" fmla="val 12192"/>
                </a:avLst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55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100D1-9CA1-0D9B-4977-46DB7165AC0E}"/>
              </a:ext>
            </a:extLst>
          </p:cNvPr>
          <p:cNvSpPr txBox="1"/>
          <p:nvPr/>
        </p:nvSpPr>
        <p:spPr>
          <a:xfrm>
            <a:off x="1144438" y="850994"/>
            <a:ext cx="888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:(</a:t>
            </a:r>
            <a:endParaRPr lang="ko-KR" alt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EC961-56F1-E4ED-CCA7-850634AC5B5B}"/>
              </a:ext>
            </a:extLst>
          </p:cNvPr>
          <p:cNvSpPr txBox="1"/>
          <p:nvPr/>
        </p:nvSpPr>
        <p:spPr>
          <a:xfrm>
            <a:off x="1144439" y="2478165"/>
            <a:ext cx="628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You failed to DEBUG,,, You need to restart. We’re </a:t>
            </a:r>
          </a:p>
          <a:p>
            <a:r>
              <a:rPr lang="en-US" altLang="ko-KR" sz="2400" dirty="0"/>
              <a:t>just collecting some of your gameplay info, and then we’ll restart for you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61DA7E-84D1-2A27-A48E-6AC7D7709289}"/>
              </a:ext>
            </a:extLst>
          </p:cNvPr>
          <p:cNvGrpSpPr/>
          <p:nvPr/>
        </p:nvGrpSpPr>
        <p:grpSpPr>
          <a:xfrm rot="20320503">
            <a:off x="9144045" y="2409161"/>
            <a:ext cx="1800000" cy="1800000"/>
            <a:chOff x="2734079" y="3390142"/>
            <a:chExt cx="339925" cy="360000"/>
          </a:xfrm>
        </p:grpSpPr>
        <p:sp>
          <p:nvSpPr>
            <p:cNvPr id="8" name="직각 삼각형 33">
              <a:extLst>
                <a:ext uri="{FF2B5EF4-FFF2-40B4-BE49-F238E27FC236}">
                  <a16:creationId xmlns:a16="http://schemas.microsoft.com/office/drawing/2014/main" id="{34521B6E-7240-6B4F-59C2-406D9A69B5DB}"/>
                </a:ext>
              </a:extLst>
            </p:cNvPr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33">
              <a:extLst>
                <a:ext uri="{FF2B5EF4-FFF2-40B4-BE49-F238E27FC236}">
                  <a16:creationId xmlns:a16="http://schemas.microsoft.com/office/drawing/2014/main" id="{99B102A7-AA84-CCD6-81AA-CE814612A603}"/>
                </a:ext>
              </a:extLst>
            </p:cNvPr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7420B61-56F5-7F04-9694-C7CCD35B15CB}"/>
              </a:ext>
            </a:extLst>
          </p:cNvPr>
          <p:cNvSpPr txBox="1"/>
          <p:nvPr/>
        </p:nvSpPr>
        <p:spPr>
          <a:xfrm>
            <a:off x="1144438" y="4149002"/>
            <a:ext cx="210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???% complete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D54CC-DACC-30D4-B4CF-E3C034D773E4}"/>
              </a:ext>
            </a:extLst>
          </p:cNvPr>
          <p:cNvSpPr txBox="1"/>
          <p:nvPr/>
        </p:nvSpPr>
        <p:spPr>
          <a:xfrm>
            <a:off x="2265872" y="4627391"/>
            <a:ext cx="428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more information about your history pls hover your mouse to character on right side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25BB80-506A-E612-7A63-6FE6A7ED1D3A}"/>
              </a:ext>
            </a:extLst>
          </p:cNvPr>
          <p:cNvSpPr/>
          <p:nvPr/>
        </p:nvSpPr>
        <p:spPr>
          <a:xfrm>
            <a:off x="1201890" y="4709939"/>
            <a:ext cx="90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415676-8CB5-DAB8-00A1-830E62E2109D}"/>
              </a:ext>
            </a:extLst>
          </p:cNvPr>
          <p:cNvGrpSpPr/>
          <p:nvPr/>
        </p:nvGrpSpPr>
        <p:grpSpPr>
          <a:xfrm>
            <a:off x="1291890" y="4799939"/>
            <a:ext cx="720000" cy="720000"/>
            <a:chOff x="1314705" y="4795656"/>
            <a:chExt cx="674370" cy="728566"/>
          </a:xfrm>
        </p:grpSpPr>
        <p:sp>
          <p:nvSpPr>
            <p:cNvPr id="23" name="화살표: 원형 22">
              <a:extLst>
                <a:ext uri="{FF2B5EF4-FFF2-40B4-BE49-F238E27FC236}">
                  <a16:creationId xmlns:a16="http://schemas.microsoft.com/office/drawing/2014/main" id="{4ADB8E8D-15AD-9612-D138-8252AB6EAF85}"/>
                </a:ext>
              </a:extLst>
            </p:cNvPr>
            <p:cNvSpPr/>
            <p:nvPr/>
          </p:nvSpPr>
          <p:spPr>
            <a:xfrm>
              <a:off x="1314705" y="4795656"/>
              <a:ext cx="674370" cy="701039"/>
            </a:xfrm>
            <a:prstGeom prst="circularArrow">
              <a:avLst>
                <a:gd name="adj1" fmla="val 16443"/>
                <a:gd name="adj2" fmla="val 1038899"/>
                <a:gd name="adj3" fmla="val 20717314"/>
                <a:gd name="adj4" fmla="val 10800000"/>
                <a:gd name="adj5" fmla="val 12192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화살표: 원형 23">
              <a:extLst>
                <a:ext uri="{FF2B5EF4-FFF2-40B4-BE49-F238E27FC236}">
                  <a16:creationId xmlns:a16="http://schemas.microsoft.com/office/drawing/2014/main" id="{05828055-4970-D617-402A-9D4ECF102A2D}"/>
                </a:ext>
              </a:extLst>
            </p:cNvPr>
            <p:cNvSpPr/>
            <p:nvPr/>
          </p:nvSpPr>
          <p:spPr>
            <a:xfrm flipH="1" flipV="1">
              <a:off x="1314705" y="4823182"/>
              <a:ext cx="674370" cy="701040"/>
            </a:xfrm>
            <a:prstGeom prst="circularArrow">
              <a:avLst>
                <a:gd name="adj1" fmla="val 16443"/>
                <a:gd name="adj2" fmla="val 1038899"/>
                <a:gd name="adj3" fmla="val 20717314"/>
                <a:gd name="adj4" fmla="val 10800000"/>
                <a:gd name="adj5" fmla="val 12192"/>
              </a:avLst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9811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6"/>
          <p:cNvGrpSpPr/>
          <p:nvPr/>
        </p:nvGrpSpPr>
        <p:grpSpPr>
          <a:xfrm rot="21600000">
            <a:off x="5256839" y="2808166"/>
            <a:ext cx="509344" cy="563683"/>
            <a:chOff x="2734079" y="3390142"/>
            <a:chExt cx="339925" cy="360000"/>
          </a:xfrm>
          <a:blipFill rotWithShape="1">
            <a:blip r:embed="rId2">
              <a:alphaModFix amt="50000"/>
              <a:lum/>
            </a:blip>
            <a:tile tx="0" ty="0" sx="100000" sy="100000" flip="none" algn="tl"/>
          </a:blipFill>
        </p:grpSpPr>
        <p:sp>
          <p:nvSpPr>
            <p:cNvPr id="35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6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4" name=""/>
          <p:cNvSpPr/>
          <p:nvPr/>
        </p:nvSpPr>
        <p:spPr>
          <a:xfrm>
            <a:off x="2086841" y="2329295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940877" y="2464376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7448550" y="2426278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2226253" y="2566554"/>
            <a:ext cx="600940" cy="857250"/>
            <a:chOff x="2226253" y="2566554"/>
            <a:chExt cx="600940" cy="857250"/>
          </a:xfrm>
          <a:solidFill>
            <a:schemeClr val="lt1"/>
          </a:solidFill>
        </p:grpSpPr>
        <p:sp>
          <p:nvSpPr>
            <p:cNvPr id="9" name=""/>
            <p:cNvSpPr/>
            <p:nvPr/>
          </p:nvSpPr>
          <p:spPr>
            <a:xfrm rot="17881186">
              <a:off x="2286000" y="2622838"/>
              <a:ext cx="597477" cy="484909"/>
            </a:xfrm>
            <a:prstGeom prst="swooshArrow">
              <a:avLst>
                <a:gd name="adj1" fmla="val 25000"/>
                <a:gd name="adj2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 rot="15422941">
              <a:off x="2169969" y="2882611"/>
              <a:ext cx="597477" cy="484909"/>
            </a:xfrm>
            <a:prstGeom prst="swooshArrow">
              <a:avLst>
                <a:gd name="adj1" fmla="val 25000"/>
                <a:gd name="adj2" fmla="val 16667"/>
              </a:avLst>
            </a:pr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7" name=""/>
          <p:cNvSpPr/>
          <p:nvPr/>
        </p:nvSpPr>
        <p:spPr>
          <a:xfrm rot="17881186">
            <a:off x="2726748" y="2628034"/>
            <a:ext cx="597477" cy="484909"/>
          </a:xfrm>
          <a:prstGeom prst="swooshArrow">
            <a:avLst>
              <a:gd name="adj1" fmla="val 25000"/>
              <a:gd name="adj2" fmla="val 16667"/>
            </a:avLst>
          </a:prstGeom>
          <a:solidFill>
            <a:schemeClr val="lt1">
              <a:alpha val="100000"/>
            </a:schemeClr>
          </a:solidFill>
          <a:ln w="12700" cap="flat" cmpd="sng" algn="ctr">
            <a:noFill/>
            <a:prstDash val="solid"/>
            <a:miter/>
          </a:ln>
          <a:scene3d>
            <a:camera prst="orthographicFront" fov="0">
              <a:rot lat="0" lon="10800000" rev="0"/>
            </a:camera>
            <a:lightRig rig="threePt" dir="t"/>
          </a:scene3d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 rot="15422941">
            <a:off x="2801217" y="2878282"/>
            <a:ext cx="597477" cy="484909"/>
          </a:xfrm>
          <a:prstGeom prst="swooshArrow">
            <a:avLst>
              <a:gd name="adj1" fmla="val 25000"/>
              <a:gd name="adj2" fmla="val 16667"/>
            </a:avLst>
          </a:prstGeom>
          <a:solidFill>
            <a:schemeClr val="lt1">
              <a:alpha val="100000"/>
            </a:schemeClr>
          </a:solidFill>
          <a:ln w="12700" cap="flat" cmpd="sng" algn="ctr">
            <a:noFill/>
            <a:prstDash val="solid"/>
            <a:miter/>
          </a:ln>
          <a:scene3d>
            <a:camera prst="orthographicFront" fov="0">
              <a:rot lat="0" lon="10800000" rev="0"/>
            </a:camera>
            <a:lightRig rig="threePt" dir="t"/>
          </a:scene3d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1" name="그룹 6"/>
          <p:cNvGrpSpPr/>
          <p:nvPr/>
        </p:nvGrpSpPr>
        <p:grpSpPr>
          <a:xfrm rot="21600000">
            <a:off x="5428289" y="2808165"/>
            <a:ext cx="509344" cy="563683"/>
            <a:chOff x="2734079" y="3390142"/>
            <a:chExt cx="339925" cy="360000"/>
          </a:xfrm>
          <a:solidFill>
            <a:srgbClr val="c1c1c1"/>
          </a:solidFill>
        </p:grpSpPr>
        <p:sp>
          <p:nvSpPr>
            <p:cNvPr id="32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3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5" name="그룹 6"/>
          <p:cNvGrpSpPr/>
          <p:nvPr/>
        </p:nvGrpSpPr>
        <p:grpSpPr>
          <a:xfrm rot="21600000">
            <a:off x="5631777" y="2798641"/>
            <a:ext cx="509344" cy="563683"/>
            <a:chOff x="2734079" y="3390142"/>
            <a:chExt cx="339925" cy="360000"/>
          </a:xfrm>
        </p:grpSpPr>
        <p:sp>
          <p:nvSpPr>
            <p:cNvPr id="26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7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7" name="그룹 6"/>
          <p:cNvGrpSpPr/>
          <p:nvPr/>
        </p:nvGrpSpPr>
        <p:grpSpPr>
          <a:xfrm rot="16200000">
            <a:off x="7911716" y="2563113"/>
            <a:ext cx="509344" cy="563683"/>
            <a:chOff x="2734079" y="3390142"/>
            <a:chExt cx="339925" cy="360000"/>
          </a:xfrm>
          <a:blipFill rotWithShape="1">
            <a:blip r:embed="rId3">
              <a:alphaModFix/>
              <a:lum/>
            </a:blip>
            <a:tile tx="0" ty="0" sx="100000" sy="100000" flip="none" algn="tl"/>
          </a:blipFill>
        </p:grpSpPr>
        <p:sp>
          <p:nvSpPr>
            <p:cNvPr id="38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9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40" name="그룹 6"/>
          <p:cNvGrpSpPr/>
          <p:nvPr/>
        </p:nvGrpSpPr>
        <p:grpSpPr>
          <a:xfrm rot="16200000">
            <a:off x="7795684" y="3146291"/>
            <a:ext cx="284208" cy="355865"/>
            <a:chOff x="2734079" y="3390142"/>
            <a:chExt cx="339925" cy="360000"/>
          </a:xfrm>
          <a:blipFill rotWithShape="1">
            <a:blip r:embed="rId4">
              <a:alphaModFix/>
              <a:lum/>
            </a:blip>
            <a:tile tx="0" ty="0" sx="100000" sy="100000" flip="none" algn="tl"/>
          </a:blipFill>
        </p:grpSpPr>
        <p:sp>
          <p:nvSpPr>
            <p:cNvPr id="41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blipFill rotWithShape="1">
              <a:blip r:embed="rId5">
                <a:alphaModFix/>
                <a:lum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2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blipFill rotWithShape="1">
              <a:blip r:embed="rId6">
                <a:alphaModFix/>
                <a:lum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43" name="그룹 6"/>
          <p:cNvGrpSpPr/>
          <p:nvPr/>
        </p:nvGrpSpPr>
        <p:grpSpPr>
          <a:xfrm rot="16200000">
            <a:off x="8267604" y="3156588"/>
            <a:ext cx="284208" cy="355865"/>
            <a:chOff x="2734079" y="3390142"/>
            <a:chExt cx="339925" cy="360000"/>
          </a:xfrm>
          <a:blipFill rotWithShape="1">
            <a:blip r:embed="rId7">
              <a:alphaModFix/>
              <a:lum/>
            </a:blip>
            <a:tile tx="0" ty="0" sx="100000" sy="100000" flip="none" algn="tl"/>
          </a:blipFill>
        </p:grpSpPr>
        <p:sp>
          <p:nvSpPr>
            <p:cNvPr id="44" name="직각 삼각형 33"/>
            <p:cNvSpPr/>
            <p:nvPr/>
          </p:nvSpPr>
          <p:spPr>
            <a:xfrm>
              <a:off x="2736646" y="339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blipFill rotWithShape="1">
              <a:blip r:embed="rId8">
                <a:alphaModFix/>
                <a:lum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5" name="직각 삼각형 33"/>
            <p:cNvSpPr/>
            <p:nvPr/>
          </p:nvSpPr>
          <p:spPr>
            <a:xfrm flipV="1">
              <a:off x="2734079" y="3570142"/>
              <a:ext cx="337358" cy="180000"/>
            </a:xfrm>
            <a:custGeom>
              <a:avLst/>
              <a:gdLst>
                <a:gd name="connsiteX0" fmla="*/ 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0 w 434578"/>
                <a:gd name="connsiteY3" fmla="*/ 235743 h 235743"/>
                <a:gd name="connsiteX0" fmla="*/ 94060 w 434578"/>
                <a:gd name="connsiteY0" fmla="*/ 235743 h 235743"/>
                <a:gd name="connsiteX1" fmla="*/ 0 w 434578"/>
                <a:gd name="connsiteY1" fmla="*/ 0 h 235743"/>
                <a:gd name="connsiteX2" fmla="*/ 434578 w 434578"/>
                <a:gd name="connsiteY2" fmla="*/ 235743 h 235743"/>
                <a:gd name="connsiteX3" fmla="*/ 94060 w 434578"/>
                <a:gd name="connsiteY3" fmla="*/ 235743 h 23574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578" h="235743">
                  <a:moveTo>
                    <a:pt x="94060" y="235743"/>
                  </a:moveTo>
                  <a:lnTo>
                    <a:pt x="0" y="0"/>
                  </a:lnTo>
                  <a:lnTo>
                    <a:pt x="434578" y="235743"/>
                  </a:lnTo>
                  <a:lnTo>
                    <a:pt x="94060" y="235743"/>
                  </a:lnTo>
                  <a:close/>
                </a:path>
              </a:pathLst>
            </a:custGeom>
            <a:blipFill rotWithShape="1">
              <a:blip r:embed="rId9">
                <a:alphaModFix/>
                <a:lum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36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2086841" y="2329295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959927" y="2464376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7448550" y="2426278"/>
            <a:ext cx="1440180" cy="1224153"/>
          </a:xfrm>
          <a:prstGeom prst="hexagon">
            <a:avLst>
              <a:gd name="adj" fmla="val 25000"/>
              <a:gd name="vf" fmla="val 115470"/>
            </a:avLst>
          </a:prstGeom>
          <a:noFill/>
          <a:ln w="635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3" name=""/>
          <p:cNvGrpSpPr/>
          <p:nvPr/>
        </p:nvGrpSpPr>
        <p:grpSpPr>
          <a:xfrm rot="20775966">
            <a:off x="2505076" y="2575781"/>
            <a:ext cx="484905" cy="807197"/>
            <a:chOff x="1766455" y="4300104"/>
            <a:chExt cx="1000990" cy="1787237"/>
          </a:xfrm>
        </p:grpSpPr>
        <p:sp>
          <p:nvSpPr>
            <p:cNvPr id="11" name=""/>
            <p:cNvSpPr/>
            <p:nvPr/>
          </p:nvSpPr>
          <p:spPr>
            <a:xfrm rot="19043570">
              <a:off x="2187286" y="4360719"/>
              <a:ext cx="389659" cy="1524000"/>
            </a:xfrm>
            <a:prstGeom prst="can">
              <a:avLst>
                <a:gd name="adj" fmla="val 2500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 rot="19043570">
              <a:off x="2078182" y="4563341"/>
              <a:ext cx="389659" cy="1524000"/>
            </a:xfrm>
            <a:prstGeom prst="can">
              <a:avLst>
                <a:gd name="adj" fmla="val 25000"/>
              </a:avLst>
            </a:prstGeom>
            <a:solidFill>
              <a:schemeClr val="lt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9043570">
              <a:off x="2377786" y="4300104"/>
              <a:ext cx="389659" cy="1524000"/>
            </a:xfrm>
            <a:prstGeom prst="can">
              <a:avLst>
                <a:gd name="adj" fmla="val 2500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12" name=""/>
            <p:cNvCxnSpPr/>
            <p:nvPr/>
          </p:nvCxnSpPr>
          <p:spPr>
            <a:xfrm rot="16200000" flipV="1">
              <a:off x="1736148" y="4472420"/>
              <a:ext cx="216476" cy="155863"/>
            </a:xfrm>
            <a:prstGeom prst="line">
              <a:avLst/>
            </a:prstGeom>
            <a:ln w="38100">
              <a:solidFill>
                <a:schemeClr val="l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"/>
          <p:cNvSpPr/>
          <p:nvPr/>
        </p:nvSpPr>
        <p:spPr>
          <a:xfrm>
            <a:off x="5054144" y="4924811"/>
            <a:ext cx="1523999" cy="90054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4625687" y="4807527"/>
            <a:ext cx="180022" cy="180022"/>
          </a:xfrm>
          <a:prstGeom prst="donut">
            <a:avLst>
              <a:gd name="adj" fmla="val 25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4643005" y="4726132"/>
            <a:ext cx="144018" cy="54006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 rot="5400000">
            <a:off x="4776355" y="4869007"/>
            <a:ext cx="144018" cy="54006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354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 rot="10800000">
            <a:off x="4647334" y="5007552"/>
            <a:ext cx="144018" cy="54006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354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 rot="16200000">
            <a:off x="4501862" y="4867275"/>
            <a:ext cx="144018" cy="54006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354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8056529" y="4366300"/>
            <a:ext cx="1574502" cy="588041"/>
            <a:chOff x="7539747" y="4133242"/>
            <a:chExt cx="2091284" cy="821099"/>
          </a:xfrm>
        </p:grpSpPr>
        <p:sp>
          <p:nvSpPr>
            <p:cNvPr id="20" name=""/>
            <p:cNvSpPr/>
            <p:nvPr/>
          </p:nvSpPr>
          <p:spPr>
            <a:xfrm>
              <a:off x="8218859" y="4133242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7539747" y="4274901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7540152" y="4560246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8220075" y="4418182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8231221" y="4702310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8910536" y="4551329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8910941" y="4266795"/>
              <a:ext cx="720090" cy="25203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>
                <a:alpha val="100000"/>
              </a:scheme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27" name=""/>
          <p:cNvSpPr/>
          <p:nvPr/>
        </p:nvSpPr>
        <p:spPr>
          <a:xfrm>
            <a:off x="9133664" y="6000548"/>
            <a:ext cx="720090" cy="25203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9af8c">
              <a:alpha val="100000"/>
            </a:srgbClr>
          </a:solidFill>
          <a:ln w="12700" cap="flat" cmpd="sng" algn="ctr">
            <a:solidFill>
              <a:srgbClr val="1354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8" name=""/>
          <p:cNvGrpSpPr/>
          <p:nvPr/>
        </p:nvGrpSpPr>
        <p:grpSpPr>
          <a:xfrm rot="0">
            <a:off x="5323219" y="2728280"/>
            <a:ext cx="725155" cy="700719"/>
            <a:chOff x="5332744" y="2728280"/>
            <a:chExt cx="725155" cy="700719"/>
          </a:xfrm>
        </p:grpSpPr>
        <p:sp>
          <p:nvSpPr>
            <p:cNvPr id="31" name=""/>
            <p:cNvSpPr/>
            <p:nvPr/>
          </p:nvSpPr>
          <p:spPr>
            <a:xfrm>
              <a:off x="5567981" y="2728280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5332744" y="2842932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5332890" y="3093063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5568420" y="2968531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5562912" y="3208070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5798222" y="3085247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5798368" y="2835826"/>
              <a:ext cx="259531" cy="22092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135443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p>
              <a:pPr mar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39" name=""/>
          <p:cNvSpPr/>
          <p:nvPr/>
        </p:nvSpPr>
        <p:spPr>
          <a:xfrm>
            <a:off x="9698274" y="2106646"/>
            <a:ext cx="504063" cy="504063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9951599" y="2988215"/>
            <a:ext cx="1226090" cy="2431915"/>
          </a:xfrm>
          <a:prstGeom prst="funnel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 rot="2700000">
            <a:off x="7823313" y="2630307"/>
            <a:ext cx="651474" cy="920992"/>
          </a:xfrm>
          <a:custGeom>
            <a:avLst/>
            <a:gdLst>
              <a:gd name="connsiteX0" fmla="*/ 1282287 w 1360996"/>
              <a:gd name="connsiteY0" fmla="*/ 1529963 h 1988346"/>
              <a:gd name="connsiteX1" fmla="*/ 1071163 w 1360996"/>
              <a:gd name="connsiteY1" fmla="*/ 489589 h 1988346"/>
              <a:gd name="connsiteX2" fmla="*/ 1071163 w 1360996"/>
              <a:gd name="connsiteY2" fmla="*/ 300547 h 1988346"/>
              <a:gd name="connsiteX3" fmla="*/ 1282287 w 1360996"/>
              <a:gd name="connsiteY3" fmla="*/ 1529963 h 1988346"/>
              <a:gd name="connsiteX4" fmla="*/ 1332953 w 1360996"/>
              <a:gd name="connsiteY4" fmla="*/ 587595 h 1988346"/>
              <a:gd name="connsiteX5" fmla="*/ 1021811 w 1360996"/>
              <a:gd name="connsiteY5" fmla="*/ 184125 h 1988346"/>
              <a:gd name="connsiteX6" fmla="*/ 885054 w 1360996"/>
              <a:gd name="connsiteY6" fmla="*/ 50453 h 1988346"/>
              <a:gd name="connsiteX7" fmla="*/ 1332953 w 1360996"/>
              <a:gd name="connsiteY7" fmla="*/ 587595 h 1988346"/>
              <a:gd name="connsiteX8" fmla="*/ 674309 w 1360996"/>
              <a:gd name="connsiteY8" fmla="*/ -117 h 1988346"/>
              <a:gd name="connsiteX9" fmla="*/ 765946 w 1360996"/>
              <a:gd name="connsiteY9" fmla="*/ 2214 h 1988346"/>
              <a:gd name="connsiteX10" fmla="*/ 572541 w 1360996"/>
              <a:gd name="connsiteY10" fmla="*/ 2214 h 1988346"/>
              <a:gd name="connsiteX11" fmla="*/ 674309 w 1360996"/>
              <a:gd name="connsiteY11" fmla="*/ -117 h 1988346"/>
              <a:gd name="connsiteX12" fmla="*/ 25798 w 1360996"/>
              <a:gd name="connsiteY12" fmla="*/ 597728 h 1988346"/>
              <a:gd name="connsiteX13" fmla="*/ 453432 w 1360996"/>
              <a:gd name="connsiteY13" fmla="*/ 50453 h 1988346"/>
              <a:gd name="connsiteX14" fmla="*/ 316676 w 1360996"/>
              <a:gd name="connsiteY14" fmla="*/ 184125 h 1988346"/>
              <a:gd name="connsiteX15" fmla="*/ 25798 w 1360996"/>
              <a:gd name="connsiteY15" fmla="*/ 597728 h 1988346"/>
              <a:gd name="connsiteX16" fmla="*/ 66330 w 1360996"/>
              <a:gd name="connsiteY16" fmla="*/ 1418500 h 1988346"/>
              <a:gd name="connsiteX17" fmla="*/ 267324 w 1360996"/>
              <a:gd name="connsiteY17" fmla="*/ 300547 h 1988346"/>
              <a:gd name="connsiteX18" fmla="*/ 267324 w 1360996"/>
              <a:gd name="connsiteY18" fmla="*/ 489589 h 1988346"/>
              <a:gd name="connsiteX19" fmla="*/ 66330 w 1360996"/>
              <a:gd name="connsiteY19" fmla="*/ 1418500 h 1988346"/>
              <a:gd name="connsiteX20" fmla="*/ 309522 w 1360996"/>
              <a:gd name="connsiteY20" fmla="*/ 1773155 h 1988346"/>
              <a:gd name="connsiteX21" fmla="*/ 316676 w 1360996"/>
              <a:gd name="connsiteY21" fmla="*/ 606011 h 1988346"/>
              <a:gd name="connsiteX22" fmla="*/ 453432 w 1360996"/>
              <a:gd name="connsiteY22" fmla="*/ 739682 h 1988346"/>
              <a:gd name="connsiteX23" fmla="*/ 309522 w 1360996"/>
              <a:gd name="connsiteY23" fmla="*/ 1773155 h 1988346"/>
              <a:gd name="connsiteX24" fmla="*/ 694576 w 1360996"/>
              <a:gd name="connsiteY24" fmla="*/ 1945414 h 1988346"/>
              <a:gd name="connsiteX25" fmla="*/ 572541 w 1360996"/>
              <a:gd name="connsiteY25" fmla="*/ 787921 h 1988346"/>
              <a:gd name="connsiteX26" fmla="*/ 765946 w 1360996"/>
              <a:gd name="connsiteY26" fmla="*/ 787921 h 1988346"/>
              <a:gd name="connsiteX27" fmla="*/ 694576 w 1360996"/>
              <a:gd name="connsiteY27" fmla="*/ 1945414 h 1988346"/>
              <a:gd name="connsiteX28" fmla="*/ 1059363 w 1360996"/>
              <a:gd name="connsiteY28" fmla="*/ 1712356 h 1988346"/>
              <a:gd name="connsiteX29" fmla="*/ 885054 w 1360996"/>
              <a:gd name="connsiteY29" fmla="*/ 739682 h 1988346"/>
              <a:gd name="connsiteX30" fmla="*/ 1021811 w 1360996"/>
              <a:gd name="connsiteY30" fmla="*/ 606011 h 1988346"/>
              <a:gd name="connsiteX31" fmla="*/ 1059363 w 1360996"/>
              <a:gd name="connsiteY31" fmla="*/ 1712356 h 1988346"/>
              <a:gd name="connsiteX32" fmla="*/ 332322 w 1360996"/>
              <a:gd name="connsiteY32" fmla="*/ 395068 h 1988346"/>
              <a:gd name="connsiteX33" fmla="*/ 669243 w 1360996"/>
              <a:gd name="connsiteY33" fmla="*/ 65746 h 1988346"/>
              <a:gd name="connsiteX34" fmla="*/ 1006165 w 1360996"/>
              <a:gd name="connsiteY34" fmla="*/ 395067 h 1988346"/>
              <a:gd name="connsiteX35" fmla="*/ 669244 w 1360996"/>
              <a:gd name="connsiteY35" fmla="*/ 724389 h 1988346"/>
              <a:gd name="connsiteX36" fmla="*/ 332322 w 1360996"/>
              <a:gd name="connsiteY36" fmla="*/ 395068 h 1988346"/>
              <a:gd name="connsiteX37" fmla="*/ 332322 w 1360996"/>
              <a:gd name="connsiteY37" fmla="*/ 395068 h 19883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360996" h="1988346">
                <a:moveTo>
                  <a:pt x="1282287" y="1529963"/>
                </a:moveTo>
                <a:lnTo>
                  <a:pt x="1071163" y="489589"/>
                </a:lnTo>
                <a:lnTo>
                  <a:pt x="1071163" y="300547"/>
                </a:lnTo>
                <a:lnTo>
                  <a:pt x="1282287" y="1529963"/>
                </a:lnTo>
                <a:close/>
                <a:moveTo>
                  <a:pt x="1332953" y="587595"/>
                </a:moveTo>
                <a:lnTo>
                  <a:pt x="1021811" y="184125"/>
                </a:lnTo>
                <a:lnTo>
                  <a:pt x="885054" y="50453"/>
                </a:lnTo>
                <a:lnTo>
                  <a:pt x="1332953" y="587595"/>
                </a:lnTo>
                <a:close/>
                <a:moveTo>
                  <a:pt x="674309" y="-117"/>
                </a:moveTo>
                <a:lnTo>
                  <a:pt x="765946" y="2214"/>
                </a:lnTo>
                <a:lnTo>
                  <a:pt x="572541" y="2214"/>
                </a:lnTo>
                <a:lnTo>
                  <a:pt x="674309" y="-117"/>
                </a:lnTo>
                <a:close/>
                <a:moveTo>
                  <a:pt x="25798" y="597728"/>
                </a:moveTo>
                <a:lnTo>
                  <a:pt x="453432" y="50453"/>
                </a:lnTo>
                <a:lnTo>
                  <a:pt x="316676" y="184125"/>
                </a:lnTo>
                <a:lnTo>
                  <a:pt x="25798" y="597728"/>
                </a:lnTo>
                <a:close/>
                <a:moveTo>
                  <a:pt x="66330" y="1418500"/>
                </a:moveTo>
                <a:lnTo>
                  <a:pt x="267324" y="300547"/>
                </a:lnTo>
                <a:lnTo>
                  <a:pt x="267324" y="489589"/>
                </a:lnTo>
                <a:lnTo>
                  <a:pt x="66330" y="1418500"/>
                </a:lnTo>
                <a:close/>
                <a:moveTo>
                  <a:pt x="309522" y="1773155"/>
                </a:moveTo>
                <a:lnTo>
                  <a:pt x="316676" y="606011"/>
                </a:lnTo>
                <a:lnTo>
                  <a:pt x="453432" y="739682"/>
                </a:lnTo>
                <a:lnTo>
                  <a:pt x="309522" y="1773155"/>
                </a:lnTo>
                <a:close/>
                <a:moveTo>
                  <a:pt x="694576" y="1945414"/>
                </a:moveTo>
                <a:lnTo>
                  <a:pt x="572541" y="787921"/>
                </a:lnTo>
                <a:lnTo>
                  <a:pt x="765946" y="787921"/>
                </a:lnTo>
                <a:lnTo>
                  <a:pt x="694576" y="1945414"/>
                </a:lnTo>
                <a:close/>
                <a:moveTo>
                  <a:pt x="1059363" y="1712356"/>
                </a:moveTo>
                <a:lnTo>
                  <a:pt x="885054" y="739682"/>
                </a:lnTo>
                <a:lnTo>
                  <a:pt x="1021811" y="606011"/>
                </a:lnTo>
                <a:lnTo>
                  <a:pt x="1059363" y="1712356"/>
                </a:lnTo>
                <a:close/>
                <a:moveTo>
                  <a:pt x="332322" y="395068"/>
                </a:moveTo>
                <a:cubicBezTo>
                  <a:pt x="332322" y="213188"/>
                  <a:pt x="483167" y="65746"/>
                  <a:pt x="669243" y="65746"/>
                </a:cubicBezTo>
                <a:cubicBezTo>
                  <a:pt x="855320" y="65746"/>
                  <a:pt x="1006165" y="213188"/>
                  <a:pt x="1006165" y="395067"/>
                </a:cubicBezTo>
                <a:cubicBezTo>
                  <a:pt x="1006165" y="576947"/>
                  <a:pt x="855320" y="724389"/>
                  <a:pt x="669244" y="724389"/>
                </a:cubicBezTo>
                <a:cubicBezTo>
                  <a:pt x="483167" y="724390"/>
                  <a:pt x="332322" y="576948"/>
                  <a:pt x="332322" y="395068"/>
                </a:cubicBezTo>
                <a:lnTo>
                  <a:pt x="332322" y="395068"/>
                </a:lnTo>
                <a:close/>
              </a:path>
            </a:pathLst>
          </a:cu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1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와이드스크린</ep:PresentationFormat>
  <ep:Paragraphs>34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2022-11-15T07:27:04.000</dcterms:created>
  <dc:creator>인민혁</dc:creator>
  <cp:lastModifiedBy>zzzoa</cp:lastModifiedBy>
  <dcterms:modified xsi:type="dcterms:W3CDTF">2022-12-11T15:57:47.021</dcterms:modified>
  <cp:revision>15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