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8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7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76329-654C-024D-AC89-BBC8138E8EE3}" type="doc">
      <dgm:prSet loTypeId="urn:microsoft.com/office/officeart/2005/8/layout/matrix3" loCatId="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64088277-AE64-5646-BC68-2890D156DD7D}">
      <dgm:prSet phldrT="[文本]" custT="1"/>
      <dgm:spPr/>
      <dgm:t>
        <a:bodyPr/>
        <a:lstStyle/>
        <a:p>
          <a:r>
            <a:rPr lang="zh-CN" altLang="en-US" sz="1800" dirty="0"/>
            <a:t>网络技术</a:t>
          </a:r>
          <a:endParaRPr lang="en-US" altLang="zh-CN" sz="1800" dirty="0"/>
        </a:p>
        <a:p>
          <a:r>
            <a:rPr lang="zh-CN" altLang="en-US" sz="1800" dirty="0"/>
            <a:t>快速发展</a:t>
          </a:r>
        </a:p>
      </dgm:t>
    </dgm:pt>
    <dgm:pt modelId="{D0F58651-28EE-4748-9930-DC47E4E47691}" type="parTrans" cxnId="{D721F474-F677-B34C-B8F5-656118FCDCF9}">
      <dgm:prSet/>
      <dgm:spPr/>
      <dgm:t>
        <a:bodyPr/>
        <a:lstStyle/>
        <a:p>
          <a:endParaRPr lang="zh-CN" altLang="en-US"/>
        </a:p>
      </dgm:t>
    </dgm:pt>
    <dgm:pt modelId="{741D2D3E-A2CD-F946-BD99-7328C3F45811}" type="sibTrans" cxnId="{D721F474-F677-B34C-B8F5-656118FCDCF9}">
      <dgm:prSet/>
      <dgm:spPr/>
      <dgm:t>
        <a:bodyPr/>
        <a:lstStyle/>
        <a:p>
          <a:endParaRPr lang="zh-CN" altLang="en-US"/>
        </a:p>
      </dgm:t>
    </dgm:pt>
    <dgm:pt modelId="{01CAAD2C-C042-444C-877C-6D23C8091C2F}">
      <dgm:prSet phldrT="[文本]" custT="1"/>
      <dgm:spPr/>
      <dgm:t>
        <a:bodyPr/>
        <a:lstStyle/>
        <a:p>
          <a:r>
            <a:rPr lang="zh-CN" altLang="en-US" sz="1800" dirty="0"/>
            <a:t>信息安全</a:t>
          </a:r>
          <a:endParaRPr lang="en-US" altLang="zh-CN" sz="1800" dirty="0"/>
        </a:p>
        <a:p>
          <a:r>
            <a:rPr lang="zh-CN" altLang="en-US" sz="1800" dirty="0"/>
            <a:t>隐私保护</a:t>
          </a:r>
        </a:p>
      </dgm:t>
    </dgm:pt>
    <dgm:pt modelId="{29ECEC6C-CEE9-C746-A3F1-CE16404FFFBA}" type="parTrans" cxnId="{AC2F648F-4F9D-BC47-9022-24DDC9683260}">
      <dgm:prSet/>
      <dgm:spPr/>
      <dgm:t>
        <a:bodyPr/>
        <a:lstStyle/>
        <a:p>
          <a:endParaRPr lang="zh-CN" altLang="en-US"/>
        </a:p>
      </dgm:t>
    </dgm:pt>
    <dgm:pt modelId="{F00A9FFE-0C43-B641-9879-170BFA8278EF}" type="sibTrans" cxnId="{AC2F648F-4F9D-BC47-9022-24DDC9683260}">
      <dgm:prSet/>
      <dgm:spPr/>
      <dgm:t>
        <a:bodyPr/>
        <a:lstStyle/>
        <a:p>
          <a:endParaRPr lang="zh-CN" altLang="en-US"/>
        </a:p>
      </dgm:t>
    </dgm:pt>
    <dgm:pt modelId="{CB5E4865-1A02-C14D-969A-1A7E122611F5}">
      <dgm:prSet phldrT="[文本]" custT="1"/>
      <dgm:spPr/>
      <dgm:t>
        <a:bodyPr/>
        <a:lstStyle/>
        <a:p>
          <a:r>
            <a:rPr lang="zh-CN" altLang="en-US" sz="1800" dirty="0"/>
            <a:t>及时发现漏洞</a:t>
          </a:r>
        </a:p>
      </dgm:t>
    </dgm:pt>
    <dgm:pt modelId="{15B8846C-926B-BD47-86AE-17FE45482417}" type="parTrans" cxnId="{43CA7E89-AD7D-B04A-A4E6-BA084777B1EA}">
      <dgm:prSet/>
      <dgm:spPr/>
      <dgm:t>
        <a:bodyPr/>
        <a:lstStyle/>
        <a:p>
          <a:endParaRPr lang="zh-CN" altLang="en-US"/>
        </a:p>
      </dgm:t>
    </dgm:pt>
    <dgm:pt modelId="{85685065-781E-6D41-AD0B-B02F42863C2E}" type="sibTrans" cxnId="{43CA7E89-AD7D-B04A-A4E6-BA084777B1EA}">
      <dgm:prSet/>
      <dgm:spPr/>
      <dgm:t>
        <a:bodyPr/>
        <a:lstStyle/>
        <a:p>
          <a:endParaRPr lang="zh-CN" altLang="en-US"/>
        </a:p>
      </dgm:t>
    </dgm:pt>
    <dgm:pt modelId="{7499D821-3278-F64C-B207-3E2EB2F76F27}">
      <dgm:prSet phldrT="[文本]" custT="1"/>
      <dgm:spPr/>
      <dgm:t>
        <a:bodyPr/>
        <a:lstStyle/>
        <a:p>
          <a:r>
            <a:rPr lang="zh-CN" altLang="en-US" sz="1800" dirty="0"/>
            <a:t>保障网络安全</a:t>
          </a:r>
        </a:p>
      </dgm:t>
    </dgm:pt>
    <dgm:pt modelId="{83150D3F-BA85-7240-B25F-F709DA6C91C3}" type="parTrans" cxnId="{0527BD9F-8112-DC49-871A-A3174C18A73E}">
      <dgm:prSet/>
      <dgm:spPr/>
      <dgm:t>
        <a:bodyPr/>
        <a:lstStyle/>
        <a:p>
          <a:endParaRPr lang="zh-CN" altLang="en-US"/>
        </a:p>
      </dgm:t>
    </dgm:pt>
    <dgm:pt modelId="{34C2781B-EE89-5A42-90DF-FE206D137A95}" type="sibTrans" cxnId="{0527BD9F-8112-DC49-871A-A3174C18A73E}">
      <dgm:prSet/>
      <dgm:spPr/>
      <dgm:t>
        <a:bodyPr/>
        <a:lstStyle/>
        <a:p>
          <a:endParaRPr lang="zh-CN" altLang="en-US"/>
        </a:p>
      </dgm:t>
    </dgm:pt>
    <dgm:pt modelId="{3FEA1BFC-A914-A447-92F0-6AD5956CD95C}" type="pres">
      <dgm:prSet presAssocID="{49376329-654C-024D-AC89-BBC8138E8EE3}" presName="matrix" presStyleCnt="0">
        <dgm:presLayoutVars>
          <dgm:chMax val="1"/>
          <dgm:dir/>
          <dgm:resizeHandles val="exact"/>
        </dgm:presLayoutVars>
      </dgm:prSet>
      <dgm:spPr/>
    </dgm:pt>
    <dgm:pt modelId="{973A5998-6AD3-AE4B-9C13-7C99E02BEE58}" type="pres">
      <dgm:prSet presAssocID="{49376329-654C-024D-AC89-BBC8138E8EE3}" presName="diamond" presStyleLbl="bgShp" presStyleIdx="0" presStyleCnt="1" custScaleX="145637"/>
      <dgm:spPr/>
    </dgm:pt>
    <dgm:pt modelId="{5A36B1DE-70DC-C849-AAA0-478E05389DBB}" type="pres">
      <dgm:prSet presAssocID="{49376329-654C-024D-AC89-BBC8138E8E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C9EF11-6280-D94D-8178-1F1596F2A053}" type="pres">
      <dgm:prSet presAssocID="{49376329-654C-024D-AC89-BBC8138E8E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0B624F-BE61-334C-83DF-4A907A6AE9A6}" type="pres">
      <dgm:prSet presAssocID="{49376329-654C-024D-AC89-BBC8138E8E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EDAABE-F3D6-3843-BDCA-26553283DE22}" type="pres">
      <dgm:prSet presAssocID="{49376329-654C-024D-AC89-BBC8138E8E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9B2B661-3E3D-D640-96C1-11B461797CC6}" type="presOf" srcId="{7499D821-3278-F64C-B207-3E2EB2F76F27}" destId="{66EDAABE-F3D6-3843-BDCA-26553283DE22}" srcOrd="0" destOrd="0" presId="urn:microsoft.com/office/officeart/2005/8/layout/matrix3"/>
    <dgm:cxn modelId="{D721F474-F677-B34C-B8F5-656118FCDCF9}" srcId="{49376329-654C-024D-AC89-BBC8138E8EE3}" destId="{64088277-AE64-5646-BC68-2890D156DD7D}" srcOrd="0" destOrd="0" parTransId="{D0F58651-28EE-4748-9930-DC47E4E47691}" sibTransId="{741D2D3E-A2CD-F946-BD99-7328C3F45811}"/>
    <dgm:cxn modelId="{43CA7E89-AD7D-B04A-A4E6-BA084777B1EA}" srcId="{49376329-654C-024D-AC89-BBC8138E8EE3}" destId="{CB5E4865-1A02-C14D-969A-1A7E122611F5}" srcOrd="2" destOrd="0" parTransId="{15B8846C-926B-BD47-86AE-17FE45482417}" sibTransId="{85685065-781E-6D41-AD0B-B02F42863C2E}"/>
    <dgm:cxn modelId="{831DB989-C7E0-4C48-A3F7-53BD43CC31FA}" type="presOf" srcId="{64088277-AE64-5646-BC68-2890D156DD7D}" destId="{5A36B1DE-70DC-C849-AAA0-478E05389DBB}" srcOrd="0" destOrd="0" presId="urn:microsoft.com/office/officeart/2005/8/layout/matrix3"/>
    <dgm:cxn modelId="{70C4788C-EB17-A249-B90D-CC36FB6FEF0C}" type="presOf" srcId="{01CAAD2C-C042-444C-877C-6D23C8091C2F}" destId="{B0C9EF11-6280-D94D-8178-1F1596F2A053}" srcOrd="0" destOrd="0" presId="urn:microsoft.com/office/officeart/2005/8/layout/matrix3"/>
    <dgm:cxn modelId="{AC2F648F-4F9D-BC47-9022-24DDC9683260}" srcId="{49376329-654C-024D-AC89-BBC8138E8EE3}" destId="{01CAAD2C-C042-444C-877C-6D23C8091C2F}" srcOrd="1" destOrd="0" parTransId="{29ECEC6C-CEE9-C746-A3F1-CE16404FFFBA}" sibTransId="{F00A9FFE-0C43-B641-9879-170BFA8278EF}"/>
    <dgm:cxn modelId="{0527BD9F-8112-DC49-871A-A3174C18A73E}" srcId="{49376329-654C-024D-AC89-BBC8138E8EE3}" destId="{7499D821-3278-F64C-B207-3E2EB2F76F27}" srcOrd="3" destOrd="0" parTransId="{83150D3F-BA85-7240-B25F-F709DA6C91C3}" sibTransId="{34C2781B-EE89-5A42-90DF-FE206D137A95}"/>
    <dgm:cxn modelId="{ECC2EAA9-B3E5-B642-975B-5BCFA766370E}" type="presOf" srcId="{49376329-654C-024D-AC89-BBC8138E8EE3}" destId="{3FEA1BFC-A914-A447-92F0-6AD5956CD95C}" srcOrd="0" destOrd="0" presId="urn:microsoft.com/office/officeart/2005/8/layout/matrix3"/>
    <dgm:cxn modelId="{5D4858F0-8693-0A4D-AAAD-D32EDBFD78E3}" type="presOf" srcId="{CB5E4865-1A02-C14D-969A-1A7E122611F5}" destId="{E50B624F-BE61-334C-83DF-4A907A6AE9A6}" srcOrd="0" destOrd="0" presId="urn:microsoft.com/office/officeart/2005/8/layout/matrix3"/>
    <dgm:cxn modelId="{6650719C-CD15-4940-A47A-D6C37888CAC8}" type="presParOf" srcId="{3FEA1BFC-A914-A447-92F0-6AD5956CD95C}" destId="{973A5998-6AD3-AE4B-9C13-7C99E02BEE58}" srcOrd="0" destOrd="0" presId="urn:microsoft.com/office/officeart/2005/8/layout/matrix3"/>
    <dgm:cxn modelId="{116692F6-B822-D343-8BAC-AE9C7B7D8FF4}" type="presParOf" srcId="{3FEA1BFC-A914-A447-92F0-6AD5956CD95C}" destId="{5A36B1DE-70DC-C849-AAA0-478E05389DBB}" srcOrd="1" destOrd="0" presId="urn:microsoft.com/office/officeart/2005/8/layout/matrix3"/>
    <dgm:cxn modelId="{E745F86B-3D23-7143-8740-B03817E5E01E}" type="presParOf" srcId="{3FEA1BFC-A914-A447-92F0-6AD5956CD95C}" destId="{B0C9EF11-6280-D94D-8178-1F1596F2A053}" srcOrd="2" destOrd="0" presId="urn:microsoft.com/office/officeart/2005/8/layout/matrix3"/>
    <dgm:cxn modelId="{28A9B95C-69EF-D14D-9575-0C837B0F0E75}" type="presParOf" srcId="{3FEA1BFC-A914-A447-92F0-6AD5956CD95C}" destId="{E50B624F-BE61-334C-83DF-4A907A6AE9A6}" srcOrd="3" destOrd="0" presId="urn:microsoft.com/office/officeart/2005/8/layout/matrix3"/>
    <dgm:cxn modelId="{98F4365E-DF29-834D-857B-AF150D0D1A7A}" type="presParOf" srcId="{3FEA1BFC-A914-A447-92F0-6AD5956CD95C}" destId="{66EDAABE-F3D6-3843-BDCA-26553283DE2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C2DD7-B893-EF4E-8B08-A8BEAA0B3A2B}" type="doc">
      <dgm:prSet loTypeId="urn:microsoft.com/office/officeart/2008/layout/VerticalCurvedList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ABB86B50-8574-3945-9715-1884BC6F9F0E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利用</a:t>
          </a:r>
          <a:r>
            <a:rPr lang="en-US" altLang="zh-CN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ICMP</a:t>
          </a:r>
          <a:r>
            <a:rPr lang="zh-CN" alt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协议，发送探测数据包，判断目标主机是否可达</a:t>
          </a:r>
        </a:p>
      </dgm:t>
    </dgm:pt>
    <dgm:pt modelId="{BDCE8C51-C71D-DE48-8816-33B45020000F}" type="parTrans" cxnId="{15DCF6E7-7449-5140-AC21-40E1F671B827}">
      <dgm:prSet/>
      <dgm:spPr/>
      <dgm:t>
        <a:bodyPr/>
        <a:lstStyle/>
        <a:p>
          <a:endParaRPr lang="zh-CN" altLang="en-US"/>
        </a:p>
      </dgm:t>
    </dgm:pt>
    <dgm:pt modelId="{A89112B5-0C75-9540-AEF1-5C70451958CD}" type="sibTrans" cxnId="{15DCF6E7-7449-5140-AC21-40E1F671B827}">
      <dgm:prSet/>
      <dgm:spPr/>
      <dgm:t>
        <a:bodyPr/>
        <a:lstStyle/>
        <a:p>
          <a:endParaRPr lang="zh-CN" altLang="en-US"/>
        </a:p>
      </dgm:t>
    </dgm:pt>
    <dgm:pt modelId="{315EC11F-9EEC-6942-8F8D-030086C0973A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利用</a:t>
          </a:r>
          <a:r>
            <a:rPr lang="en-US" altLang="zh-CN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TCP</a:t>
          </a:r>
          <a:r>
            <a:rPr lang="zh-CN" alt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协议，通过三次握手来判断端口开闭</a:t>
          </a:r>
        </a:p>
      </dgm:t>
    </dgm:pt>
    <dgm:pt modelId="{3838BE44-2D74-EA4A-B0AF-F9AC42D12C6A}" type="parTrans" cxnId="{C2E1ACE5-B345-2447-A241-E08151A3BD41}">
      <dgm:prSet/>
      <dgm:spPr/>
      <dgm:t>
        <a:bodyPr/>
        <a:lstStyle/>
        <a:p>
          <a:endParaRPr lang="zh-CN" altLang="en-US"/>
        </a:p>
      </dgm:t>
    </dgm:pt>
    <dgm:pt modelId="{469E0B18-CAC8-404D-97B5-515AE3107CC8}" type="sibTrans" cxnId="{C2E1ACE5-B345-2447-A241-E08151A3BD41}">
      <dgm:prSet/>
      <dgm:spPr/>
      <dgm:t>
        <a:bodyPr/>
        <a:lstStyle/>
        <a:p>
          <a:endParaRPr lang="zh-CN" altLang="en-US"/>
        </a:p>
      </dgm:t>
    </dgm:pt>
    <dgm:pt modelId="{2905EABE-7FF9-ED4F-A2EB-70EB2F661B02}">
      <dgm:prSet phldrT="[文本]" custT="1"/>
      <dgm:spPr/>
      <dgm:t>
        <a:bodyPr/>
        <a:lstStyle/>
        <a:p>
          <a:r>
            <a:rPr lang="zh-CN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采用 </a:t>
          </a:r>
          <a:r>
            <a:rPr 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work-stealing </a:t>
          </a:r>
          <a:r>
            <a:rPr lang="zh-CN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算法</a:t>
          </a:r>
          <a:r>
            <a:rPr lang="zh-CN" alt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实现非抢占式调度，提高</a:t>
          </a:r>
          <a:r>
            <a:rPr lang="en-US" altLang="zh-CN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CPU</a:t>
          </a:r>
          <a:r>
            <a:rPr lang="zh-CN" altLang="en-US" sz="18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使用率</a:t>
          </a:r>
          <a:endParaRPr lang="zh-CN" altLang="en-US" sz="4300" dirty="0">
            <a:solidFill>
              <a:schemeClr val="tx1"/>
            </a:solidFill>
          </a:endParaRPr>
        </a:p>
      </dgm:t>
    </dgm:pt>
    <dgm:pt modelId="{8C23D766-A954-D64F-9360-2A6A9B774755}" type="parTrans" cxnId="{9A345AD3-04E2-4A43-8E14-7E08FB602CB5}">
      <dgm:prSet/>
      <dgm:spPr/>
      <dgm:t>
        <a:bodyPr/>
        <a:lstStyle/>
        <a:p>
          <a:endParaRPr lang="zh-CN" altLang="en-US"/>
        </a:p>
      </dgm:t>
    </dgm:pt>
    <dgm:pt modelId="{C431B4FE-935A-FB4B-8C59-6BB80827F986}" type="sibTrans" cxnId="{9A345AD3-04E2-4A43-8E14-7E08FB602CB5}">
      <dgm:prSet/>
      <dgm:spPr/>
      <dgm:t>
        <a:bodyPr/>
        <a:lstStyle/>
        <a:p>
          <a:endParaRPr lang="zh-CN" altLang="en-US"/>
        </a:p>
      </dgm:t>
    </dgm:pt>
    <dgm:pt modelId="{4BDF077E-C063-3D4B-AD98-FDAA0523AD47}" type="pres">
      <dgm:prSet presAssocID="{D6FC2DD7-B893-EF4E-8B08-A8BEAA0B3A2B}" presName="Name0" presStyleCnt="0">
        <dgm:presLayoutVars>
          <dgm:chMax val="7"/>
          <dgm:chPref val="7"/>
          <dgm:dir/>
        </dgm:presLayoutVars>
      </dgm:prSet>
      <dgm:spPr/>
    </dgm:pt>
    <dgm:pt modelId="{A0D16081-9EAC-E24B-942B-1D8E681E7AFE}" type="pres">
      <dgm:prSet presAssocID="{D6FC2DD7-B893-EF4E-8B08-A8BEAA0B3A2B}" presName="Name1" presStyleCnt="0"/>
      <dgm:spPr/>
    </dgm:pt>
    <dgm:pt modelId="{E54D4470-CE80-FC46-9710-ADEDAF327E6A}" type="pres">
      <dgm:prSet presAssocID="{D6FC2DD7-B893-EF4E-8B08-A8BEAA0B3A2B}" presName="cycle" presStyleCnt="0"/>
      <dgm:spPr/>
    </dgm:pt>
    <dgm:pt modelId="{F465D1C8-8D3C-E941-A785-3D01DBC4444D}" type="pres">
      <dgm:prSet presAssocID="{D6FC2DD7-B893-EF4E-8B08-A8BEAA0B3A2B}" presName="srcNode" presStyleLbl="node1" presStyleIdx="0" presStyleCnt="3"/>
      <dgm:spPr/>
    </dgm:pt>
    <dgm:pt modelId="{9093EBC6-6A0D-844A-8221-C960980D9FCA}" type="pres">
      <dgm:prSet presAssocID="{D6FC2DD7-B893-EF4E-8B08-A8BEAA0B3A2B}" presName="conn" presStyleLbl="parChTrans1D2" presStyleIdx="0" presStyleCnt="1"/>
      <dgm:spPr/>
    </dgm:pt>
    <dgm:pt modelId="{6C642D0A-4F71-0F41-95A4-4D1918D48116}" type="pres">
      <dgm:prSet presAssocID="{D6FC2DD7-B893-EF4E-8B08-A8BEAA0B3A2B}" presName="extraNode" presStyleLbl="node1" presStyleIdx="0" presStyleCnt="3"/>
      <dgm:spPr/>
    </dgm:pt>
    <dgm:pt modelId="{EB0F0344-35E6-C647-AC97-2C52C90667DA}" type="pres">
      <dgm:prSet presAssocID="{D6FC2DD7-B893-EF4E-8B08-A8BEAA0B3A2B}" presName="dstNode" presStyleLbl="node1" presStyleIdx="0" presStyleCnt="3"/>
      <dgm:spPr/>
    </dgm:pt>
    <dgm:pt modelId="{33A09F7E-83AB-FE46-A7EA-3622DBCEAEEF}" type="pres">
      <dgm:prSet presAssocID="{ABB86B50-8574-3945-9715-1884BC6F9F0E}" presName="text_1" presStyleLbl="node1" presStyleIdx="0" presStyleCnt="3">
        <dgm:presLayoutVars>
          <dgm:bulletEnabled val="1"/>
        </dgm:presLayoutVars>
      </dgm:prSet>
      <dgm:spPr/>
    </dgm:pt>
    <dgm:pt modelId="{066CBFD3-BB47-164A-9269-EB69047AA257}" type="pres">
      <dgm:prSet presAssocID="{ABB86B50-8574-3945-9715-1884BC6F9F0E}" presName="accent_1" presStyleCnt="0"/>
      <dgm:spPr/>
    </dgm:pt>
    <dgm:pt modelId="{699A54A6-118D-BA4B-8D84-0A4D60E48CE7}" type="pres">
      <dgm:prSet presAssocID="{ABB86B50-8574-3945-9715-1884BC6F9F0E}" presName="accentRepeatNode" presStyleLbl="solidFgAcc1" presStyleIdx="0" presStyleCnt="3"/>
      <dgm:spPr/>
    </dgm:pt>
    <dgm:pt modelId="{7944EB71-7E2D-D947-90B1-A39E595CF1CB}" type="pres">
      <dgm:prSet presAssocID="{315EC11F-9EEC-6942-8F8D-030086C0973A}" presName="text_2" presStyleLbl="node1" presStyleIdx="1" presStyleCnt="3">
        <dgm:presLayoutVars>
          <dgm:bulletEnabled val="1"/>
        </dgm:presLayoutVars>
      </dgm:prSet>
      <dgm:spPr/>
    </dgm:pt>
    <dgm:pt modelId="{CE32D12D-ACD2-244D-B975-E9F049672E64}" type="pres">
      <dgm:prSet presAssocID="{315EC11F-9EEC-6942-8F8D-030086C0973A}" presName="accent_2" presStyleCnt="0"/>
      <dgm:spPr/>
    </dgm:pt>
    <dgm:pt modelId="{61EE62C6-AF5C-AB46-945E-D4476F68084D}" type="pres">
      <dgm:prSet presAssocID="{315EC11F-9EEC-6942-8F8D-030086C0973A}" presName="accentRepeatNode" presStyleLbl="solidFgAcc1" presStyleIdx="1" presStyleCnt="3"/>
      <dgm:spPr/>
    </dgm:pt>
    <dgm:pt modelId="{3067D1CE-2955-2B4C-8F9B-22AF154C7BA2}" type="pres">
      <dgm:prSet presAssocID="{2905EABE-7FF9-ED4F-A2EB-70EB2F661B02}" presName="text_3" presStyleLbl="node1" presStyleIdx="2" presStyleCnt="3">
        <dgm:presLayoutVars>
          <dgm:bulletEnabled val="1"/>
        </dgm:presLayoutVars>
      </dgm:prSet>
      <dgm:spPr/>
    </dgm:pt>
    <dgm:pt modelId="{9A234FCA-A844-9347-8169-76B8CA6042B2}" type="pres">
      <dgm:prSet presAssocID="{2905EABE-7FF9-ED4F-A2EB-70EB2F661B02}" presName="accent_3" presStyleCnt="0"/>
      <dgm:spPr/>
    </dgm:pt>
    <dgm:pt modelId="{C0CB7A4E-7B37-C746-A6F9-8E60F0951BDA}" type="pres">
      <dgm:prSet presAssocID="{2905EABE-7FF9-ED4F-A2EB-70EB2F661B02}" presName="accentRepeatNode" presStyleLbl="solidFgAcc1" presStyleIdx="2" presStyleCnt="3"/>
      <dgm:spPr/>
    </dgm:pt>
  </dgm:ptLst>
  <dgm:cxnLst>
    <dgm:cxn modelId="{F8D2B14B-1C2B-1848-BA1C-BF926E05118B}" type="presOf" srcId="{ABB86B50-8574-3945-9715-1884BC6F9F0E}" destId="{33A09F7E-83AB-FE46-A7EA-3622DBCEAEEF}" srcOrd="0" destOrd="0" presId="urn:microsoft.com/office/officeart/2008/layout/VerticalCurvedList"/>
    <dgm:cxn modelId="{4D99886D-5FC6-4E4D-9460-D2619CAB54A0}" type="presOf" srcId="{D6FC2DD7-B893-EF4E-8B08-A8BEAA0B3A2B}" destId="{4BDF077E-C063-3D4B-AD98-FDAA0523AD47}" srcOrd="0" destOrd="0" presId="urn:microsoft.com/office/officeart/2008/layout/VerticalCurvedList"/>
    <dgm:cxn modelId="{B2FE8CB1-479E-2547-ABF5-A6EFCC78790C}" type="presOf" srcId="{2905EABE-7FF9-ED4F-A2EB-70EB2F661B02}" destId="{3067D1CE-2955-2B4C-8F9B-22AF154C7BA2}" srcOrd="0" destOrd="0" presId="urn:microsoft.com/office/officeart/2008/layout/VerticalCurvedList"/>
    <dgm:cxn modelId="{978181D0-9D88-5E49-A217-2E9AF7E42C6B}" type="presOf" srcId="{A89112B5-0C75-9540-AEF1-5C70451958CD}" destId="{9093EBC6-6A0D-844A-8221-C960980D9FCA}" srcOrd="0" destOrd="0" presId="urn:microsoft.com/office/officeart/2008/layout/VerticalCurvedList"/>
    <dgm:cxn modelId="{9A345AD3-04E2-4A43-8E14-7E08FB602CB5}" srcId="{D6FC2DD7-B893-EF4E-8B08-A8BEAA0B3A2B}" destId="{2905EABE-7FF9-ED4F-A2EB-70EB2F661B02}" srcOrd="2" destOrd="0" parTransId="{8C23D766-A954-D64F-9360-2A6A9B774755}" sibTransId="{C431B4FE-935A-FB4B-8C59-6BB80827F986}"/>
    <dgm:cxn modelId="{C2E1ACE5-B345-2447-A241-E08151A3BD41}" srcId="{D6FC2DD7-B893-EF4E-8B08-A8BEAA0B3A2B}" destId="{315EC11F-9EEC-6942-8F8D-030086C0973A}" srcOrd="1" destOrd="0" parTransId="{3838BE44-2D74-EA4A-B0AF-F9AC42D12C6A}" sibTransId="{469E0B18-CAC8-404D-97B5-515AE3107CC8}"/>
    <dgm:cxn modelId="{15DCF6E7-7449-5140-AC21-40E1F671B827}" srcId="{D6FC2DD7-B893-EF4E-8B08-A8BEAA0B3A2B}" destId="{ABB86B50-8574-3945-9715-1884BC6F9F0E}" srcOrd="0" destOrd="0" parTransId="{BDCE8C51-C71D-DE48-8816-33B45020000F}" sibTransId="{A89112B5-0C75-9540-AEF1-5C70451958CD}"/>
    <dgm:cxn modelId="{2E4BAAE8-5A78-9647-A1E5-70280332ED03}" type="presOf" srcId="{315EC11F-9EEC-6942-8F8D-030086C0973A}" destId="{7944EB71-7E2D-D947-90B1-A39E595CF1CB}" srcOrd="0" destOrd="0" presId="urn:microsoft.com/office/officeart/2008/layout/VerticalCurvedList"/>
    <dgm:cxn modelId="{09598400-32AA-D24E-BF3F-BC45C3ED99E2}" type="presParOf" srcId="{4BDF077E-C063-3D4B-AD98-FDAA0523AD47}" destId="{A0D16081-9EAC-E24B-942B-1D8E681E7AFE}" srcOrd="0" destOrd="0" presId="urn:microsoft.com/office/officeart/2008/layout/VerticalCurvedList"/>
    <dgm:cxn modelId="{0FE284DD-7D94-7D48-8BA3-A5AABECEA289}" type="presParOf" srcId="{A0D16081-9EAC-E24B-942B-1D8E681E7AFE}" destId="{E54D4470-CE80-FC46-9710-ADEDAF327E6A}" srcOrd="0" destOrd="0" presId="urn:microsoft.com/office/officeart/2008/layout/VerticalCurvedList"/>
    <dgm:cxn modelId="{9F6A363C-DB6A-8E40-B232-C95A316C81FD}" type="presParOf" srcId="{E54D4470-CE80-FC46-9710-ADEDAF327E6A}" destId="{F465D1C8-8D3C-E941-A785-3D01DBC4444D}" srcOrd="0" destOrd="0" presId="urn:microsoft.com/office/officeart/2008/layout/VerticalCurvedList"/>
    <dgm:cxn modelId="{E4C04B1B-2966-7748-86C7-DCDBB3A2E19F}" type="presParOf" srcId="{E54D4470-CE80-FC46-9710-ADEDAF327E6A}" destId="{9093EBC6-6A0D-844A-8221-C960980D9FCA}" srcOrd="1" destOrd="0" presId="urn:microsoft.com/office/officeart/2008/layout/VerticalCurvedList"/>
    <dgm:cxn modelId="{42013FC1-0908-0D49-A81C-A5A67D8CD3C7}" type="presParOf" srcId="{E54D4470-CE80-FC46-9710-ADEDAF327E6A}" destId="{6C642D0A-4F71-0F41-95A4-4D1918D48116}" srcOrd="2" destOrd="0" presId="urn:microsoft.com/office/officeart/2008/layout/VerticalCurvedList"/>
    <dgm:cxn modelId="{1698A54A-20A4-4E45-A9FD-7C6F396A6CCC}" type="presParOf" srcId="{E54D4470-CE80-FC46-9710-ADEDAF327E6A}" destId="{EB0F0344-35E6-C647-AC97-2C52C90667DA}" srcOrd="3" destOrd="0" presId="urn:microsoft.com/office/officeart/2008/layout/VerticalCurvedList"/>
    <dgm:cxn modelId="{0FA02EF8-247F-7A40-9B02-BA4DA9EC05D8}" type="presParOf" srcId="{A0D16081-9EAC-E24B-942B-1D8E681E7AFE}" destId="{33A09F7E-83AB-FE46-A7EA-3622DBCEAEEF}" srcOrd="1" destOrd="0" presId="urn:microsoft.com/office/officeart/2008/layout/VerticalCurvedList"/>
    <dgm:cxn modelId="{B0EC50FE-B3CB-1E48-908F-0C22EF6F667D}" type="presParOf" srcId="{A0D16081-9EAC-E24B-942B-1D8E681E7AFE}" destId="{066CBFD3-BB47-164A-9269-EB69047AA257}" srcOrd="2" destOrd="0" presId="urn:microsoft.com/office/officeart/2008/layout/VerticalCurvedList"/>
    <dgm:cxn modelId="{68B99B88-6C00-1A45-B1B4-340D8D24DBD0}" type="presParOf" srcId="{066CBFD3-BB47-164A-9269-EB69047AA257}" destId="{699A54A6-118D-BA4B-8D84-0A4D60E48CE7}" srcOrd="0" destOrd="0" presId="urn:microsoft.com/office/officeart/2008/layout/VerticalCurvedList"/>
    <dgm:cxn modelId="{821F9648-B01E-DF4E-9BB4-928295D567D5}" type="presParOf" srcId="{A0D16081-9EAC-E24B-942B-1D8E681E7AFE}" destId="{7944EB71-7E2D-D947-90B1-A39E595CF1CB}" srcOrd="3" destOrd="0" presId="urn:microsoft.com/office/officeart/2008/layout/VerticalCurvedList"/>
    <dgm:cxn modelId="{5A48AA6C-22B2-8142-B7D6-32990D48DC97}" type="presParOf" srcId="{A0D16081-9EAC-E24B-942B-1D8E681E7AFE}" destId="{CE32D12D-ACD2-244D-B975-E9F049672E64}" srcOrd="4" destOrd="0" presId="urn:microsoft.com/office/officeart/2008/layout/VerticalCurvedList"/>
    <dgm:cxn modelId="{FF211FC8-BE0A-3847-AB1F-F1A8F415A6B9}" type="presParOf" srcId="{CE32D12D-ACD2-244D-B975-E9F049672E64}" destId="{61EE62C6-AF5C-AB46-945E-D4476F68084D}" srcOrd="0" destOrd="0" presId="urn:microsoft.com/office/officeart/2008/layout/VerticalCurvedList"/>
    <dgm:cxn modelId="{3A2F7AC4-E338-2044-8FE3-31C2213DD69F}" type="presParOf" srcId="{A0D16081-9EAC-E24B-942B-1D8E681E7AFE}" destId="{3067D1CE-2955-2B4C-8F9B-22AF154C7BA2}" srcOrd="5" destOrd="0" presId="urn:microsoft.com/office/officeart/2008/layout/VerticalCurvedList"/>
    <dgm:cxn modelId="{E03C554C-1BB0-4A4A-9984-96397CA5DA9F}" type="presParOf" srcId="{A0D16081-9EAC-E24B-942B-1D8E681E7AFE}" destId="{9A234FCA-A844-9347-8169-76B8CA6042B2}" srcOrd="6" destOrd="0" presId="urn:microsoft.com/office/officeart/2008/layout/VerticalCurvedList"/>
    <dgm:cxn modelId="{18E80532-845B-9640-A276-6FA8FED6C884}" type="presParOf" srcId="{9A234FCA-A844-9347-8169-76B8CA6042B2}" destId="{C0CB7A4E-7B37-C746-A6F9-8E60F0951B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5998-6AD3-AE4B-9C13-7C99E02BEE58}">
      <dsp:nvSpPr>
        <dsp:cNvPr id="0" name=""/>
        <dsp:cNvSpPr/>
      </dsp:nvSpPr>
      <dsp:spPr>
        <a:xfrm>
          <a:off x="697605" y="0"/>
          <a:ext cx="7147004" cy="490740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6B1DE-70DC-C849-AAA0-478E05389DBB}">
      <dsp:nvSpPr>
        <dsp:cNvPr id="0" name=""/>
        <dsp:cNvSpPr/>
      </dsp:nvSpPr>
      <dsp:spPr>
        <a:xfrm>
          <a:off x="2283606" y="466203"/>
          <a:ext cx="1913889" cy="191388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网络技术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快速发展</a:t>
          </a:r>
        </a:p>
      </dsp:txBody>
      <dsp:txXfrm>
        <a:off x="2377034" y="559631"/>
        <a:ext cx="1727033" cy="1727033"/>
      </dsp:txXfrm>
    </dsp:sp>
    <dsp:sp modelId="{B0C9EF11-6280-D94D-8178-1F1596F2A053}">
      <dsp:nvSpPr>
        <dsp:cNvPr id="0" name=""/>
        <dsp:cNvSpPr/>
      </dsp:nvSpPr>
      <dsp:spPr>
        <a:xfrm>
          <a:off x="4344718" y="466203"/>
          <a:ext cx="1913889" cy="191388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信息安全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隐私保护</a:t>
          </a:r>
        </a:p>
      </dsp:txBody>
      <dsp:txXfrm>
        <a:off x="4438146" y="559631"/>
        <a:ext cx="1727033" cy="1727033"/>
      </dsp:txXfrm>
    </dsp:sp>
    <dsp:sp modelId="{E50B624F-BE61-334C-83DF-4A907A6AE9A6}">
      <dsp:nvSpPr>
        <dsp:cNvPr id="0" name=""/>
        <dsp:cNvSpPr/>
      </dsp:nvSpPr>
      <dsp:spPr>
        <a:xfrm>
          <a:off x="2283606" y="2527316"/>
          <a:ext cx="1913889" cy="191388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及时发现漏洞</a:t>
          </a:r>
        </a:p>
      </dsp:txBody>
      <dsp:txXfrm>
        <a:off x="2377034" y="2620744"/>
        <a:ext cx="1727033" cy="1727033"/>
      </dsp:txXfrm>
    </dsp:sp>
    <dsp:sp modelId="{66EDAABE-F3D6-3843-BDCA-26553283DE22}">
      <dsp:nvSpPr>
        <dsp:cNvPr id="0" name=""/>
        <dsp:cNvSpPr/>
      </dsp:nvSpPr>
      <dsp:spPr>
        <a:xfrm>
          <a:off x="4344718" y="2527316"/>
          <a:ext cx="1913889" cy="191388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保障网络安全</a:t>
          </a:r>
        </a:p>
      </dsp:txBody>
      <dsp:txXfrm>
        <a:off x="4438146" y="2620744"/>
        <a:ext cx="1727033" cy="17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3EBC6-6A0D-844A-8221-C960980D9FC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09F7E-83AB-FE46-A7EA-3622DBCEAEEF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利用</a:t>
          </a:r>
          <a:r>
            <a:rPr lang="en-US" altLang="zh-CN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ICMP</a:t>
          </a:r>
          <a:r>
            <a:rPr lang="zh-CN" alt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协议，发送探测数据包，判断目标主机是否可达</a:t>
          </a:r>
        </a:p>
      </dsp:txBody>
      <dsp:txXfrm>
        <a:off x="752110" y="541866"/>
        <a:ext cx="7301111" cy="1083733"/>
      </dsp:txXfrm>
    </dsp:sp>
    <dsp:sp modelId="{699A54A6-118D-BA4B-8D84-0A4D60E48CE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EB71-7E2D-D947-90B1-A39E595CF1CB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利用</a:t>
          </a:r>
          <a:r>
            <a:rPr lang="en-US" altLang="zh-CN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TCP</a:t>
          </a:r>
          <a:r>
            <a:rPr lang="zh-CN" alt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协议，通过三次握手来判断端口开闭</a:t>
          </a:r>
        </a:p>
      </dsp:txBody>
      <dsp:txXfrm>
        <a:off x="1146048" y="2167466"/>
        <a:ext cx="6907174" cy="1083733"/>
      </dsp:txXfrm>
    </dsp:sp>
    <dsp:sp modelId="{61EE62C6-AF5C-AB46-945E-D4476F68084D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7D1CE-2955-2B4C-8F9B-22AF154C7BA2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采用 </a:t>
          </a:r>
          <a:r>
            <a:rPr 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work-stealing </a:t>
          </a:r>
          <a:r>
            <a:rPr lang="zh-CN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算法</a:t>
          </a:r>
          <a:r>
            <a:rPr lang="zh-CN" alt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实现非抢占式调度，提高</a:t>
          </a:r>
          <a:r>
            <a:rPr lang="en-US" altLang="zh-CN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CPU</a:t>
          </a:r>
          <a:r>
            <a:rPr lang="zh-CN" altLang="en-US" sz="1800" kern="1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rPr>
            <a:t>使用率</a:t>
          </a:r>
          <a:endParaRPr lang="zh-CN" altLang="en-US" sz="4300" kern="1200" dirty="0">
            <a:solidFill>
              <a:schemeClr val="tx1"/>
            </a:solidFill>
          </a:endParaRPr>
        </a:p>
      </dsp:txBody>
      <dsp:txXfrm>
        <a:off x="752110" y="3793066"/>
        <a:ext cx="7301111" cy="1083733"/>
      </dsp:txXfrm>
    </dsp:sp>
    <dsp:sp modelId="{C0CB7A4E-7B37-C746-A6F9-8E60F0951BDA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5D4CD3-0204-364A-926C-26BC3BC6F42B}"/>
              </a:ext>
            </a:extLst>
          </p:cNvPr>
          <p:cNvSpPr txBox="1"/>
          <p:nvPr/>
        </p:nvSpPr>
        <p:spPr>
          <a:xfrm>
            <a:off x="2931110" y="2246050"/>
            <a:ext cx="632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 dirty="0"/>
              <a:t>IP </a:t>
            </a:r>
            <a:r>
              <a:rPr lang="zh-CN" altLang="en-US" sz="3600" dirty="0"/>
              <a:t>网络扫描技术的研究与实践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072255-BFCD-914D-9050-9B5B402FFA53}"/>
              </a:ext>
            </a:extLst>
          </p:cNvPr>
          <p:cNvSpPr txBox="1"/>
          <p:nvPr/>
        </p:nvSpPr>
        <p:spPr>
          <a:xfrm>
            <a:off x="7066626" y="3746377"/>
            <a:ext cx="293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指导老师：贺伟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答辩人：杨海威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班级：通工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1615</a:t>
            </a: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学校：西安邮电大学</a:t>
            </a:r>
          </a:p>
        </p:txBody>
      </p:sp>
    </p:spTree>
    <p:extLst>
      <p:ext uri="{BB962C8B-B14F-4D97-AF65-F5344CB8AC3E}">
        <p14:creationId xmlns:p14="http://schemas.microsoft.com/office/powerpoint/2010/main" val="29533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档 8">
            <a:extLst>
              <a:ext uri="{FF2B5EF4-FFF2-40B4-BE49-F238E27FC236}">
                <a16:creationId xmlns:a16="http://schemas.microsoft.com/office/drawing/2014/main" id="{A3067697-5BEF-C64F-B8A4-78C4093E6042}"/>
              </a:ext>
            </a:extLst>
          </p:cNvPr>
          <p:cNvSpPr/>
          <p:nvPr/>
        </p:nvSpPr>
        <p:spPr>
          <a:xfrm>
            <a:off x="2180492" y="2201008"/>
            <a:ext cx="2716823" cy="276078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D97E8A9-900C-364D-90B6-D12BFEFE3B82}"/>
              </a:ext>
            </a:extLst>
          </p:cNvPr>
          <p:cNvSpPr/>
          <p:nvPr/>
        </p:nvSpPr>
        <p:spPr>
          <a:xfrm>
            <a:off x="6304086" y="1811215"/>
            <a:ext cx="2189284" cy="4396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、研究背景及意义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35FD9AC-6127-5D45-90F3-E51218B0B49F}"/>
              </a:ext>
            </a:extLst>
          </p:cNvPr>
          <p:cNvSpPr/>
          <p:nvPr/>
        </p:nvSpPr>
        <p:spPr>
          <a:xfrm>
            <a:off x="6304085" y="2596661"/>
            <a:ext cx="2189284" cy="4396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、设计原理介绍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B68FB43-666E-4C42-819A-B6CDA4A26B42}"/>
              </a:ext>
            </a:extLst>
          </p:cNvPr>
          <p:cNvSpPr/>
          <p:nvPr/>
        </p:nvSpPr>
        <p:spPr>
          <a:xfrm>
            <a:off x="6304083" y="3429000"/>
            <a:ext cx="2189284" cy="4396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、设计与实现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07C7B06-1686-2640-B5DA-3444222E61A8}"/>
              </a:ext>
            </a:extLst>
          </p:cNvPr>
          <p:cNvSpPr/>
          <p:nvPr/>
        </p:nvSpPr>
        <p:spPr>
          <a:xfrm>
            <a:off x="6304084" y="4167554"/>
            <a:ext cx="2189284" cy="4396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、结果与分析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450A0F6-DF5E-7442-AEA4-C14F74792DB7}"/>
              </a:ext>
            </a:extLst>
          </p:cNvPr>
          <p:cNvSpPr/>
          <p:nvPr/>
        </p:nvSpPr>
        <p:spPr>
          <a:xfrm>
            <a:off x="6304082" y="4952999"/>
            <a:ext cx="2189285" cy="4396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、结论与思考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1AE97E-90AB-924D-A7AE-5A01352FE6FF}"/>
              </a:ext>
            </a:extLst>
          </p:cNvPr>
          <p:cNvSpPr txBox="1"/>
          <p:nvPr/>
        </p:nvSpPr>
        <p:spPr>
          <a:xfrm>
            <a:off x="2409091" y="2990754"/>
            <a:ext cx="22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832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738A83-2D5E-5E4A-9116-0FB405453202}"/>
              </a:ext>
            </a:extLst>
          </p:cNvPr>
          <p:cNvSpPr txBox="1"/>
          <p:nvPr/>
        </p:nvSpPr>
        <p:spPr>
          <a:xfrm>
            <a:off x="4450373" y="619780"/>
            <a:ext cx="287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研究背景及意义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743FE3D-03B3-F743-93C0-4597426D9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83027"/>
              </p:ext>
            </p:extLst>
          </p:nvPr>
        </p:nvGraphicFramePr>
        <p:xfrm>
          <a:off x="1617785" y="1230923"/>
          <a:ext cx="8542215" cy="490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6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F7CBD5D-540C-D342-8BF6-6DF182CA7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303040"/>
              </p:ext>
            </p:extLst>
          </p:nvPr>
        </p:nvGraphicFramePr>
        <p:xfrm>
          <a:off x="296870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E770C58-1972-224A-B2A6-B14F8D827CC9}"/>
              </a:ext>
            </a:extLst>
          </p:cNvPr>
          <p:cNvSpPr txBox="1"/>
          <p:nvPr/>
        </p:nvSpPr>
        <p:spPr>
          <a:xfrm>
            <a:off x="1839952" y="2152186"/>
            <a:ext cx="602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原理介绍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6BF33-1D4D-EC40-9883-1D20945840B3}"/>
              </a:ext>
            </a:extLst>
          </p:cNvPr>
          <p:cNvSpPr txBox="1"/>
          <p:nvPr/>
        </p:nvSpPr>
        <p:spPr>
          <a:xfrm>
            <a:off x="3189247" y="1628519"/>
            <a:ext cx="11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主机扫描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7AC45-44A5-A44E-A124-C8755A240335}"/>
              </a:ext>
            </a:extLst>
          </p:cNvPr>
          <p:cNvSpPr txBox="1"/>
          <p:nvPr/>
        </p:nvSpPr>
        <p:spPr>
          <a:xfrm>
            <a:off x="3553520" y="3244333"/>
            <a:ext cx="11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端口扫描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C3295-2F0B-E143-8CE6-A0024239D8FC}"/>
              </a:ext>
            </a:extLst>
          </p:cNvPr>
          <p:cNvSpPr txBox="1"/>
          <p:nvPr/>
        </p:nvSpPr>
        <p:spPr>
          <a:xfrm>
            <a:off x="3189246" y="4865724"/>
            <a:ext cx="11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协程</a:t>
            </a:r>
          </a:p>
        </p:txBody>
      </p:sp>
    </p:spTree>
    <p:extLst>
      <p:ext uri="{BB962C8B-B14F-4D97-AF65-F5344CB8AC3E}">
        <p14:creationId xmlns:p14="http://schemas.microsoft.com/office/powerpoint/2010/main" val="36170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B01DE6E9-5E43-1D49-A19D-B448CB1A3F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2" y="2230139"/>
            <a:ext cx="5462859" cy="2330103"/>
          </a:xfrm>
          <a:prstGeom prst="rect">
            <a:avLst/>
          </a:prstGeom>
        </p:spPr>
      </p:pic>
      <p:pic>
        <p:nvPicPr>
          <p:cNvPr id="23" name="图片 22" descr="手机屏幕截图&#10;&#10;描述已自动生成">
            <a:extLst>
              <a:ext uri="{FF2B5EF4-FFF2-40B4-BE49-F238E27FC236}">
                <a16:creationId xmlns:a16="http://schemas.microsoft.com/office/drawing/2014/main" id="{433011AD-92CA-C847-BEF9-F6B0D60D11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81" y="2230139"/>
            <a:ext cx="4707255" cy="29165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04E150-C0EC-3149-B453-608AFFC0951B}"/>
              </a:ext>
            </a:extLst>
          </p:cNvPr>
          <p:cNvSpPr txBox="1"/>
          <p:nvPr/>
        </p:nvSpPr>
        <p:spPr>
          <a:xfrm>
            <a:off x="8017566" y="520394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整体流程图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BA037-A8A9-0943-9019-923FECE85312}"/>
              </a:ext>
            </a:extLst>
          </p:cNvPr>
          <p:cNvSpPr txBox="1"/>
          <p:nvPr/>
        </p:nvSpPr>
        <p:spPr>
          <a:xfrm>
            <a:off x="2404003" y="4834610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程序模块图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A17334-31C6-8A4E-A0E5-BBCFF698BD62}"/>
              </a:ext>
            </a:extLst>
          </p:cNvPr>
          <p:cNvSpPr/>
          <p:nvPr/>
        </p:nvSpPr>
        <p:spPr>
          <a:xfrm>
            <a:off x="4770994" y="849562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设计与实现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05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钟表&#10;&#10;描述已自动生成">
            <a:extLst>
              <a:ext uri="{FF2B5EF4-FFF2-40B4-BE49-F238E27FC236}">
                <a16:creationId xmlns:a16="http://schemas.microsoft.com/office/drawing/2014/main" id="{29DE11A8-B63C-E940-A3CD-B591D4CF4F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5" y="1324458"/>
            <a:ext cx="3174853" cy="4726110"/>
          </a:xfrm>
          <a:prstGeom prst="rect">
            <a:avLst/>
          </a:prstGeom>
        </p:spPr>
      </p:pic>
      <p:pic>
        <p:nvPicPr>
          <p:cNvPr id="4" name="图片 3" descr="屏幕上有字&#10;&#10;描述已自动生成">
            <a:extLst>
              <a:ext uri="{FF2B5EF4-FFF2-40B4-BE49-F238E27FC236}">
                <a16:creationId xmlns:a16="http://schemas.microsoft.com/office/drawing/2014/main" id="{D256C164-08ED-7A4E-8FB1-572BC74C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86" y="2089695"/>
            <a:ext cx="4260850" cy="2266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9AF33F-77BE-E846-AF56-728F40C2FF87}"/>
              </a:ext>
            </a:extLst>
          </p:cNvPr>
          <p:cNvSpPr txBox="1"/>
          <p:nvPr/>
        </p:nvSpPr>
        <p:spPr>
          <a:xfrm>
            <a:off x="4878679" y="801238"/>
            <a:ext cx="210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核心逻辑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EB9B5D-BB97-BC44-8500-277C4C4C3163}"/>
              </a:ext>
            </a:extLst>
          </p:cNvPr>
          <p:cNvSpPr txBox="1"/>
          <p:nvPr/>
        </p:nvSpPr>
        <p:spPr>
          <a:xfrm>
            <a:off x="6810702" y="4937216"/>
            <a:ext cx="40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程序运行逻辑和部分重要函数</a:t>
            </a:r>
          </a:p>
        </p:txBody>
      </p:sp>
    </p:spTree>
    <p:extLst>
      <p:ext uri="{BB962C8B-B14F-4D97-AF65-F5344CB8AC3E}">
        <p14:creationId xmlns:p14="http://schemas.microsoft.com/office/powerpoint/2010/main" val="77267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的截图&#10;&#10;描述已自动生成">
            <a:extLst>
              <a:ext uri="{FF2B5EF4-FFF2-40B4-BE49-F238E27FC236}">
                <a16:creationId xmlns:a16="http://schemas.microsoft.com/office/drawing/2014/main" id="{74DF84C2-9EFC-5B41-B20D-E371B83843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43" y="1751043"/>
            <a:ext cx="5168900" cy="3556635"/>
          </a:xfrm>
          <a:prstGeom prst="rect">
            <a:avLst/>
          </a:prstGeom>
        </p:spPr>
      </p:pic>
      <p:pic>
        <p:nvPicPr>
          <p:cNvPr id="3" name="图片 2" descr="电脑萤幕&#10;&#10;描述已自动生成">
            <a:extLst>
              <a:ext uri="{FF2B5EF4-FFF2-40B4-BE49-F238E27FC236}">
                <a16:creationId xmlns:a16="http://schemas.microsoft.com/office/drawing/2014/main" id="{C952D6A5-274C-0B4B-9F1F-79308672B6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9" y="1754156"/>
            <a:ext cx="5011420" cy="12534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61FE83-0B4D-264C-A8CC-32CF10B662D0}"/>
              </a:ext>
            </a:extLst>
          </p:cNvPr>
          <p:cNvSpPr txBox="1"/>
          <p:nvPr/>
        </p:nvSpPr>
        <p:spPr>
          <a:xfrm>
            <a:off x="4791807" y="762439"/>
            <a:ext cx="276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结果与分析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F1EC5-9ED8-7E47-A49C-E296F5C65B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37" y="3529360"/>
            <a:ext cx="5011420" cy="1762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7B8D0E-1523-3D40-A523-718D75DEFE4B}"/>
              </a:ext>
            </a:extLst>
          </p:cNvPr>
          <p:cNvSpPr txBox="1"/>
          <p:nvPr/>
        </p:nvSpPr>
        <p:spPr>
          <a:xfrm>
            <a:off x="2740922" y="5551371"/>
            <a:ext cx="2215661" cy="3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提示信息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224ACD-B315-C44D-983C-371A7C229FDE}"/>
              </a:ext>
            </a:extLst>
          </p:cNvPr>
          <p:cNvSpPr txBox="1"/>
          <p:nvPr/>
        </p:nvSpPr>
        <p:spPr>
          <a:xfrm>
            <a:off x="8368142" y="3106839"/>
            <a:ext cx="2215661" cy="3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域名扫描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63E40-D127-4D41-945A-3B9A70396038}"/>
              </a:ext>
            </a:extLst>
          </p:cNvPr>
          <p:cNvSpPr txBox="1"/>
          <p:nvPr/>
        </p:nvSpPr>
        <p:spPr>
          <a:xfrm>
            <a:off x="8368142" y="5443923"/>
            <a:ext cx="2215661" cy="3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端口扫描</a:t>
            </a:r>
          </a:p>
        </p:txBody>
      </p:sp>
    </p:spTree>
    <p:extLst>
      <p:ext uri="{BB962C8B-B14F-4D97-AF65-F5344CB8AC3E}">
        <p14:creationId xmlns:p14="http://schemas.microsoft.com/office/powerpoint/2010/main" val="233316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5BBE65-1CD3-F44F-B131-3BB41931FBF9}"/>
              </a:ext>
            </a:extLst>
          </p:cNvPr>
          <p:cNvSpPr txBox="1"/>
          <p:nvPr/>
        </p:nvSpPr>
        <p:spPr>
          <a:xfrm>
            <a:off x="4791807" y="762439"/>
            <a:ext cx="276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结论与思考</a:t>
            </a:r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89CDA98C-9926-E144-A5F2-3BC112E70526}"/>
              </a:ext>
            </a:extLst>
          </p:cNvPr>
          <p:cNvSpPr/>
          <p:nvPr/>
        </p:nvSpPr>
        <p:spPr>
          <a:xfrm>
            <a:off x="2051824" y="2174488"/>
            <a:ext cx="2308303" cy="6244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结论</a:t>
            </a:r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E6E7BC6D-FEB5-D64B-AD3C-63CECF79198E}"/>
              </a:ext>
            </a:extLst>
          </p:cNvPr>
          <p:cNvSpPr/>
          <p:nvPr/>
        </p:nvSpPr>
        <p:spPr>
          <a:xfrm>
            <a:off x="2051824" y="4222595"/>
            <a:ext cx="2308304" cy="6244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思考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F4C6123-FA57-7040-9E68-71DFB89A7DAD}"/>
              </a:ext>
            </a:extLst>
          </p:cNvPr>
          <p:cNvSpPr/>
          <p:nvPr/>
        </p:nvSpPr>
        <p:spPr>
          <a:xfrm>
            <a:off x="6096000" y="1683834"/>
            <a:ext cx="4047893" cy="160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可以对域名、</a:t>
            </a:r>
            <a:r>
              <a:rPr lang="en-US" altLang="zh-CN" dirty="0"/>
              <a:t>IP</a:t>
            </a:r>
            <a:r>
              <a:rPr lang="zh-CN" altLang="en-US" dirty="0"/>
              <a:t>及</a:t>
            </a:r>
            <a:r>
              <a:rPr lang="zh-CN" altLang="zh-CN" dirty="0"/>
              <a:t>网段的端口开闭进行扫描，给出扫描结果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扫描速度快，跨平台运行，在企业的实际生产中有很大的应用价值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535FF0A-E3C6-974C-8159-2AFC4544DF27}"/>
              </a:ext>
            </a:extLst>
          </p:cNvPr>
          <p:cNvSpPr/>
          <p:nvPr/>
        </p:nvSpPr>
        <p:spPr>
          <a:xfrm>
            <a:off x="6176167" y="3731941"/>
            <a:ext cx="4047893" cy="160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、没有实现分布式扫描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</a:t>
            </a:r>
            <a:r>
              <a:rPr lang="zh-CN" altLang="zh-CN" dirty="0"/>
              <a:t>能够进行客观准确的安全评估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73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040C0-6AA4-494D-8CF3-1BB4D45C9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watching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253ABB-388C-6441-92F7-8C559EBA6EE9}"/>
              </a:ext>
            </a:extLst>
          </p:cNvPr>
          <p:cNvSpPr txBox="1"/>
          <p:nvPr/>
        </p:nvSpPr>
        <p:spPr>
          <a:xfrm>
            <a:off x="7883912" y="39586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再见，西邮！</a:t>
            </a:r>
          </a:p>
        </p:txBody>
      </p:sp>
    </p:spTree>
    <p:extLst>
      <p:ext uri="{BB962C8B-B14F-4D97-AF65-F5344CB8AC3E}">
        <p14:creationId xmlns:p14="http://schemas.microsoft.com/office/powerpoint/2010/main" val="128890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151</TotalTime>
  <Words>220</Words>
  <Application>Microsoft Macintosh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SimSun</vt:lpstr>
      <vt:lpstr>Microsoft YaHei</vt:lpstr>
      <vt:lpstr>FangSong</vt:lpstr>
      <vt:lpstr>Arial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haiwei</dc:creator>
  <cp:lastModifiedBy>yang haiwei</cp:lastModifiedBy>
  <cp:revision>15</cp:revision>
  <dcterms:created xsi:type="dcterms:W3CDTF">2020-06-12T12:13:06Z</dcterms:created>
  <dcterms:modified xsi:type="dcterms:W3CDTF">2020-06-12T14:56:22Z</dcterms:modified>
</cp:coreProperties>
</file>