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91" r:id="rId3"/>
    <p:sldId id="263" r:id="rId4"/>
    <p:sldId id="287" r:id="rId5"/>
    <p:sldId id="264" r:id="rId6"/>
    <p:sldId id="265" r:id="rId7"/>
    <p:sldId id="267" r:id="rId8"/>
    <p:sldId id="293" r:id="rId9"/>
    <p:sldId id="294" r:id="rId10"/>
    <p:sldId id="290" r:id="rId11"/>
    <p:sldId id="269" r:id="rId12"/>
    <p:sldId id="288" r:id="rId13"/>
    <p:sldId id="270" r:id="rId14"/>
    <p:sldId id="271" r:id="rId15"/>
    <p:sldId id="259" r:id="rId16"/>
    <p:sldId id="272" r:id="rId17"/>
    <p:sldId id="296" r:id="rId18"/>
    <p:sldId id="295" r:id="rId19"/>
    <p:sldId id="273" r:id="rId20"/>
    <p:sldId id="274" r:id="rId21"/>
    <p:sldId id="275" r:id="rId22"/>
    <p:sldId id="277" r:id="rId23"/>
    <p:sldId id="289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66" r:id="rId33"/>
    <p:sldId id="285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45" autoAdjust="0"/>
  </p:normalViewPr>
  <p:slideViewPr>
    <p:cSldViewPr>
      <p:cViewPr>
        <p:scale>
          <a:sx n="70" d="100"/>
          <a:sy n="70" d="100"/>
        </p:scale>
        <p:origin x="-11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4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hwan\Documents\&#54617;&#44368;\NDSL\Project\DTN\Paper\mobiopp\lanadaResul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hwan\Documents\&#54617;&#44368;\NDSL\Project\DTN\Paper\mobiopp\lanadaResul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hwan\Documents\&#54617;&#44368;\NDSL\Project\DTN\Paper\mobiopp\1_MicroBenchmark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hwan\Documents\&#54617;&#44368;\NDSL\Project\DTN\Paper\mobiopp\1_MicroBenchmark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hwan\Desktop\test_1124_backup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hwan\Desktop\test_1124_backup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hwan\Documents\&#54617;&#44368;\NDSL\Project\DTN\Paper\mobiopp\test_1124_backu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87388834761706"/>
          <c:y val="2.4189555923343976E-2"/>
          <c:w val="0.82142215506539651"/>
          <c:h val="0.7569205358815182"/>
        </c:manualLayout>
      </c:layout>
      <c:scatterChart>
        <c:scatterStyle val="smoothMarker"/>
        <c:varyColors val="0"/>
        <c:ser>
          <c:idx val="0"/>
          <c:order val="0"/>
          <c:tx>
            <c:v>Connection Time</c:v>
          </c:tx>
          <c:spPr>
            <a:ln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connect!$A$1:$A$4353</c:f>
              <c:numCache>
                <c:formatCode>General</c:formatCode>
                <c:ptCount val="435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2</c:v>
                </c:pt>
                <c:pt idx="318">
                  <c:v>2</c:v>
                </c:pt>
                <c:pt idx="319">
                  <c:v>2</c:v>
                </c:pt>
                <c:pt idx="320">
                  <c:v>3</c:v>
                </c:pt>
                <c:pt idx="321">
                  <c:v>16</c:v>
                </c:pt>
                <c:pt idx="322">
                  <c:v>18</c:v>
                </c:pt>
                <c:pt idx="323">
                  <c:v>20</c:v>
                </c:pt>
                <c:pt idx="324">
                  <c:v>27</c:v>
                </c:pt>
                <c:pt idx="325">
                  <c:v>27</c:v>
                </c:pt>
                <c:pt idx="326">
                  <c:v>27</c:v>
                </c:pt>
                <c:pt idx="327">
                  <c:v>31</c:v>
                </c:pt>
                <c:pt idx="328">
                  <c:v>35</c:v>
                </c:pt>
                <c:pt idx="329">
                  <c:v>36</c:v>
                </c:pt>
                <c:pt idx="330">
                  <c:v>47</c:v>
                </c:pt>
                <c:pt idx="331">
                  <c:v>54</c:v>
                </c:pt>
                <c:pt idx="332">
                  <c:v>56</c:v>
                </c:pt>
                <c:pt idx="333">
                  <c:v>58</c:v>
                </c:pt>
                <c:pt idx="334">
                  <c:v>63</c:v>
                </c:pt>
                <c:pt idx="335">
                  <c:v>74</c:v>
                </c:pt>
                <c:pt idx="336">
                  <c:v>74</c:v>
                </c:pt>
                <c:pt idx="337">
                  <c:v>77</c:v>
                </c:pt>
                <c:pt idx="338">
                  <c:v>81</c:v>
                </c:pt>
                <c:pt idx="339">
                  <c:v>85</c:v>
                </c:pt>
                <c:pt idx="340">
                  <c:v>96</c:v>
                </c:pt>
                <c:pt idx="341">
                  <c:v>111</c:v>
                </c:pt>
                <c:pt idx="342">
                  <c:v>122</c:v>
                </c:pt>
                <c:pt idx="343">
                  <c:v>123</c:v>
                </c:pt>
                <c:pt idx="344">
                  <c:v>131</c:v>
                </c:pt>
                <c:pt idx="345">
                  <c:v>145</c:v>
                </c:pt>
                <c:pt idx="346">
                  <c:v>158</c:v>
                </c:pt>
                <c:pt idx="347">
                  <c:v>158</c:v>
                </c:pt>
                <c:pt idx="348">
                  <c:v>171</c:v>
                </c:pt>
                <c:pt idx="349">
                  <c:v>180</c:v>
                </c:pt>
                <c:pt idx="350">
                  <c:v>180</c:v>
                </c:pt>
                <c:pt idx="351">
                  <c:v>180</c:v>
                </c:pt>
                <c:pt idx="352">
                  <c:v>180</c:v>
                </c:pt>
                <c:pt idx="353">
                  <c:v>180</c:v>
                </c:pt>
                <c:pt idx="354">
                  <c:v>180</c:v>
                </c:pt>
                <c:pt idx="355">
                  <c:v>180</c:v>
                </c:pt>
                <c:pt idx="356">
                  <c:v>180</c:v>
                </c:pt>
                <c:pt idx="357">
                  <c:v>180</c:v>
                </c:pt>
                <c:pt idx="358">
                  <c:v>180</c:v>
                </c:pt>
                <c:pt idx="359">
                  <c:v>180</c:v>
                </c:pt>
                <c:pt idx="360">
                  <c:v>180</c:v>
                </c:pt>
                <c:pt idx="361">
                  <c:v>180</c:v>
                </c:pt>
                <c:pt idx="362">
                  <c:v>180</c:v>
                </c:pt>
                <c:pt idx="363">
                  <c:v>180</c:v>
                </c:pt>
                <c:pt idx="364">
                  <c:v>180</c:v>
                </c:pt>
                <c:pt idx="365">
                  <c:v>180</c:v>
                </c:pt>
                <c:pt idx="366">
                  <c:v>180</c:v>
                </c:pt>
                <c:pt idx="367">
                  <c:v>180</c:v>
                </c:pt>
                <c:pt idx="368">
                  <c:v>181</c:v>
                </c:pt>
                <c:pt idx="369">
                  <c:v>181</c:v>
                </c:pt>
                <c:pt idx="370">
                  <c:v>181</c:v>
                </c:pt>
                <c:pt idx="371">
                  <c:v>181</c:v>
                </c:pt>
                <c:pt idx="372">
                  <c:v>181</c:v>
                </c:pt>
                <c:pt idx="373">
                  <c:v>181</c:v>
                </c:pt>
                <c:pt idx="374">
                  <c:v>181</c:v>
                </c:pt>
                <c:pt idx="375">
                  <c:v>181</c:v>
                </c:pt>
                <c:pt idx="376">
                  <c:v>181</c:v>
                </c:pt>
                <c:pt idx="377">
                  <c:v>181</c:v>
                </c:pt>
                <c:pt idx="378">
                  <c:v>181</c:v>
                </c:pt>
                <c:pt idx="379">
                  <c:v>181</c:v>
                </c:pt>
                <c:pt idx="380">
                  <c:v>181</c:v>
                </c:pt>
                <c:pt idx="381">
                  <c:v>181</c:v>
                </c:pt>
                <c:pt idx="382">
                  <c:v>181</c:v>
                </c:pt>
                <c:pt idx="383">
                  <c:v>181</c:v>
                </c:pt>
                <c:pt idx="384">
                  <c:v>181</c:v>
                </c:pt>
                <c:pt idx="385">
                  <c:v>181</c:v>
                </c:pt>
                <c:pt idx="386">
                  <c:v>181</c:v>
                </c:pt>
                <c:pt idx="387">
                  <c:v>181</c:v>
                </c:pt>
                <c:pt idx="388">
                  <c:v>181</c:v>
                </c:pt>
                <c:pt idx="389">
                  <c:v>181</c:v>
                </c:pt>
                <c:pt idx="390">
                  <c:v>181</c:v>
                </c:pt>
                <c:pt idx="391">
                  <c:v>181</c:v>
                </c:pt>
                <c:pt idx="392">
                  <c:v>181</c:v>
                </c:pt>
                <c:pt idx="393">
                  <c:v>181</c:v>
                </c:pt>
                <c:pt idx="394">
                  <c:v>181</c:v>
                </c:pt>
                <c:pt idx="395">
                  <c:v>181</c:v>
                </c:pt>
                <c:pt idx="396">
                  <c:v>181</c:v>
                </c:pt>
                <c:pt idx="397">
                  <c:v>181</c:v>
                </c:pt>
                <c:pt idx="398">
                  <c:v>181</c:v>
                </c:pt>
                <c:pt idx="399">
                  <c:v>181</c:v>
                </c:pt>
                <c:pt idx="400">
                  <c:v>181</c:v>
                </c:pt>
                <c:pt idx="401">
                  <c:v>181</c:v>
                </c:pt>
                <c:pt idx="402">
                  <c:v>181</c:v>
                </c:pt>
                <c:pt idx="403">
                  <c:v>181</c:v>
                </c:pt>
                <c:pt idx="404">
                  <c:v>181</c:v>
                </c:pt>
                <c:pt idx="405">
                  <c:v>181</c:v>
                </c:pt>
                <c:pt idx="406">
                  <c:v>181</c:v>
                </c:pt>
                <c:pt idx="407">
                  <c:v>181</c:v>
                </c:pt>
                <c:pt idx="408">
                  <c:v>181</c:v>
                </c:pt>
                <c:pt idx="409">
                  <c:v>181</c:v>
                </c:pt>
                <c:pt idx="410">
                  <c:v>181</c:v>
                </c:pt>
                <c:pt idx="411">
                  <c:v>181</c:v>
                </c:pt>
                <c:pt idx="412">
                  <c:v>181</c:v>
                </c:pt>
                <c:pt idx="413">
                  <c:v>181</c:v>
                </c:pt>
                <c:pt idx="414">
                  <c:v>181</c:v>
                </c:pt>
                <c:pt idx="415">
                  <c:v>181</c:v>
                </c:pt>
                <c:pt idx="416">
                  <c:v>182</c:v>
                </c:pt>
                <c:pt idx="417">
                  <c:v>182</c:v>
                </c:pt>
                <c:pt idx="418">
                  <c:v>182</c:v>
                </c:pt>
                <c:pt idx="419">
                  <c:v>182</c:v>
                </c:pt>
                <c:pt idx="420">
                  <c:v>182</c:v>
                </c:pt>
                <c:pt idx="421">
                  <c:v>182</c:v>
                </c:pt>
                <c:pt idx="422">
                  <c:v>182</c:v>
                </c:pt>
                <c:pt idx="423">
                  <c:v>182</c:v>
                </c:pt>
                <c:pt idx="424">
                  <c:v>182</c:v>
                </c:pt>
                <c:pt idx="425">
                  <c:v>182</c:v>
                </c:pt>
                <c:pt idx="426">
                  <c:v>182</c:v>
                </c:pt>
                <c:pt idx="427">
                  <c:v>182</c:v>
                </c:pt>
                <c:pt idx="428">
                  <c:v>182</c:v>
                </c:pt>
                <c:pt idx="429">
                  <c:v>182</c:v>
                </c:pt>
                <c:pt idx="430">
                  <c:v>182</c:v>
                </c:pt>
                <c:pt idx="431">
                  <c:v>182</c:v>
                </c:pt>
                <c:pt idx="432">
                  <c:v>182</c:v>
                </c:pt>
                <c:pt idx="433">
                  <c:v>182</c:v>
                </c:pt>
                <c:pt idx="434">
                  <c:v>182</c:v>
                </c:pt>
                <c:pt idx="435">
                  <c:v>182</c:v>
                </c:pt>
                <c:pt idx="436">
                  <c:v>182</c:v>
                </c:pt>
                <c:pt idx="437">
                  <c:v>182</c:v>
                </c:pt>
                <c:pt idx="438">
                  <c:v>182</c:v>
                </c:pt>
                <c:pt idx="439">
                  <c:v>182</c:v>
                </c:pt>
                <c:pt idx="440">
                  <c:v>182</c:v>
                </c:pt>
                <c:pt idx="441">
                  <c:v>182</c:v>
                </c:pt>
                <c:pt idx="442">
                  <c:v>182</c:v>
                </c:pt>
                <c:pt idx="443">
                  <c:v>182</c:v>
                </c:pt>
                <c:pt idx="444">
                  <c:v>182</c:v>
                </c:pt>
                <c:pt idx="445">
                  <c:v>182</c:v>
                </c:pt>
                <c:pt idx="446">
                  <c:v>182</c:v>
                </c:pt>
                <c:pt idx="447">
                  <c:v>182</c:v>
                </c:pt>
                <c:pt idx="448">
                  <c:v>182</c:v>
                </c:pt>
                <c:pt idx="449">
                  <c:v>182</c:v>
                </c:pt>
                <c:pt idx="450">
                  <c:v>182</c:v>
                </c:pt>
                <c:pt idx="451">
                  <c:v>182</c:v>
                </c:pt>
                <c:pt idx="452">
                  <c:v>182</c:v>
                </c:pt>
                <c:pt idx="453">
                  <c:v>182</c:v>
                </c:pt>
                <c:pt idx="454">
                  <c:v>182</c:v>
                </c:pt>
                <c:pt idx="455">
                  <c:v>182</c:v>
                </c:pt>
                <c:pt idx="456">
                  <c:v>182</c:v>
                </c:pt>
                <c:pt idx="457">
                  <c:v>182</c:v>
                </c:pt>
                <c:pt idx="458">
                  <c:v>182</c:v>
                </c:pt>
                <c:pt idx="459">
                  <c:v>182</c:v>
                </c:pt>
                <c:pt idx="460">
                  <c:v>182</c:v>
                </c:pt>
                <c:pt idx="461">
                  <c:v>182</c:v>
                </c:pt>
                <c:pt idx="462">
                  <c:v>182</c:v>
                </c:pt>
                <c:pt idx="463">
                  <c:v>183</c:v>
                </c:pt>
                <c:pt idx="464">
                  <c:v>183</c:v>
                </c:pt>
                <c:pt idx="465">
                  <c:v>183</c:v>
                </c:pt>
                <c:pt idx="466">
                  <c:v>183</c:v>
                </c:pt>
                <c:pt idx="467">
                  <c:v>183</c:v>
                </c:pt>
                <c:pt idx="468">
                  <c:v>183</c:v>
                </c:pt>
                <c:pt idx="469">
                  <c:v>183</c:v>
                </c:pt>
                <c:pt idx="470">
                  <c:v>183</c:v>
                </c:pt>
                <c:pt idx="471">
                  <c:v>183</c:v>
                </c:pt>
                <c:pt idx="472">
                  <c:v>183</c:v>
                </c:pt>
                <c:pt idx="473">
                  <c:v>183</c:v>
                </c:pt>
                <c:pt idx="474">
                  <c:v>183</c:v>
                </c:pt>
                <c:pt idx="475">
                  <c:v>183</c:v>
                </c:pt>
                <c:pt idx="476">
                  <c:v>183</c:v>
                </c:pt>
                <c:pt idx="477">
                  <c:v>183</c:v>
                </c:pt>
                <c:pt idx="478">
                  <c:v>183</c:v>
                </c:pt>
                <c:pt idx="479">
                  <c:v>183</c:v>
                </c:pt>
                <c:pt idx="480">
                  <c:v>183</c:v>
                </c:pt>
                <c:pt idx="481">
                  <c:v>183</c:v>
                </c:pt>
                <c:pt idx="482">
                  <c:v>183</c:v>
                </c:pt>
                <c:pt idx="483">
                  <c:v>183</c:v>
                </c:pt>
                <c:pt idx="484">
                  <c:v>183</c:v>
                </c:pt>
                <c:pt idx="485">
                  <c:v>183</c:v>
                </c:pt>
                <c:pt idx="486">
                  <c:v>183</c:v>
                </c:pt>
                <c:pt idx="487">
                  <c:v>183</c:v>
                </c:pt>
                <c:pt idx="488">
                  <c:v>183</c:v>
                </c:pt>
                <c:pt idx="489">
                  <c:v>183</c:v>
                </c:pt>
                <c:pt idx="490">
                  <c:v>183</c:v>
                </c:pt>
                <c:pt idx="491">
                  <c:v>183</c:v>
                </c:pt>
                <c:pt idx="492">
                  <c:v>183</c:v>
                </c:pt>
                <c:pt idx="493">
                  <c:v>183</c:v>
                </c:pt>
                <c:pt idx="494">
                  <c:v>183</c:v>
                </c:pt>
                <c:pt idx="495">
                  <c:v>183</c:v>
                </c:pt>
                <c:pt idx="496">
                  <c:v>183</c:v>
                </c:pt>
                <c:pt idx="497">
                  <c:v>183</c:v>
                </c:pt>
                <c:pt idx="498">
                  <c:v>183</c:v>
                </c:pt>
                <c:pt idx="499">
                  <c:v>183</c:v>
                </c:pt>
                <c:pt idx="500">
                  <c:v>184</c:v>
                </c:pt>
                <c:pt idx="501">
                  <c:v>184</c:v>
                </c:pt>
                <c:pt idx="502">
                  <c:v>184</c:v>
                </c:pt>
                <c:pt idx="503">
                  <c:v>184</c:v>
                </c:pt>
                <c:pt idx="504">
                  <c:v>184</c:v>
                </c:pt>
                <c:pt idx="505">
                  <c:v>184</c:v>
                </c:pt>
                <c:pt idx="506">
                  <c:v>184</c:v>
                </c:pt>
                <c:pt idx="507">
                  <c:v>184</c:v>
                </c:pt>
                <c:pt idx="508">
                  <c:v>184</c:v>
                </c:pt>
                <c:pt idx="509">
                  <c:v>184</c:v>
                </c:pt>
                <c:pt idx="510">
                  <c:v>184</c:v>
                </c:pt>
                <c:pt idx="511">
                  <c:v>184</c:v>
                </c:pt>
                <c:pt idx="512">
                  <c:v>184</c:v>
                </c:pt>
                <c:pt idx="513">
                  <c:v>184</c:v>
                </c:pt>
                <c:pt idx="514">
                  <c:v>184</c:v>
                </c:pt>
                <c:pt idx="515">
                  <c:v>184</c:v>
                </c:pt>
                <c:pt idx="516">
                  <c:v>184</c:v>
                </c:pt>
                <c:pt idx="517">
                  <c:v>184</c:v>
                </c:pt>
                <c:pt idx="518">
                  <c:v>184</c:v>
                </c:pt>
                <c:pt idx="519">
                  <c:v>184</c:v>
                </c:pt>
                <c:pt idx="520">
                  <c:v>184</c:v>
                </c:pt>
                <c:pt idx="521">
                  <c:v>184</c:v>
                </c:pt>
                <c:pt idx="522">
                  <c:v>184</c:v>
                </c:pt>
                <c:pt idx="523">
                  <c:v>184</c:v>
                </c:pt>
                <c:pt idx="524">
                  <c:v>184</c:v>
                </c:pt>
                <c:pt idx="525">
                  <c:v>184</c:v>
                </c:pt>
                <c:pt idx="526">
                  <c:v>184</c:v>
                </c:pt>
                <c:pt idx="527">
                  <c:v>184</c:v>
                </c:pt>
                <c:pt idx="528">
                  <c:v>184</c:v>
                </c:pt>
                <c:pt idx="529">
                  <c:v>184</c:v>
                </c:pt>
                <c:pt idx="530">
                  <c:v>184</c:v>
                </c:pt>
                <c:pt idx="531">
                  <c:v>184</c:v>
                </c:pt>
                <c:pt idx="532">
                  <c:v>184</c:v>
                </c:pt>
                <c:pt idx="533">
                  <c:v>184</c:v>
                </c:pt>
                <c:pt idx="534">
                  <c:v>184</c:v>
                </c:pt>
                <c:pt idx="535">
                  <c:v>184</c:v>
                </c:pt>
                <c:pt idx="536">
                  <c:v>184</c:v>
                </c:pt>
                <c:pt idx="537">
                  <c:v>184</c:v>
                </c:pt>
                <c:pt idx="538">
                  <c:v>184</c:v>
                </c:pt>
                <c:pt idx="539">
                  <c:v>184</c:v>
                </c:pt>
                <c:pt idx="540">
                  <c:v>184</c:v>
                </c:pt>
                <c:pt idx="541">
                  <c:v>184</c:v>
                </c:pt>
                <c:pt idx="542">
                  <c:v>184</c:v>
                </c:pt>
                <c:pt idx="543">
                  <c:v>184</c:v>
                </c:pt>
                <c:pt idx="544">
                  <c:v>184</c:v>
                </c:pt>
                <c:pt idx="545">
                  <c:v>184</c:v>
                </c:pt>
                <c:pt idx="546">
                  <c:v>184</c:v>
                </c:pt>
                <c:pt idx="547">
                  <c:v>184</c:v>
                </c:pt>
                <c:pt idx="548">
                  <c:v>184</c:v>
                </c:pt>
                <c:pt idx="549">
                  <c:v>184</c:v>
                </c:pt>
                <c:pt idx="550">
                  <c:v>184</c:v>
                </c:pt>
                <c:pt idx="551">
                  <c:v>184</c:v>
                </c:pt>
                <c:pt idx="552">
                  <c:v>184</c:v>
                </c:pt>
                <c:pt idx="553">
                  <c:v>184</c:v>
                </c:pt>
                <c:pt idx="554">
                  <c:v>184</c:v>
                </c:pt>
                <c:pt idx="555">
                  <c:v>184</c:v>
                </c:pt>
                <c:pt idx="556">
                  <c:v>184</c:v>
                </c:pt>
                <c:pt idx="557">
                  <c:v>184</c:v>
                </c:pt>
                <c:pt idx="558">
                  <c:v>184</c:v>
                </c:pt>
                <c:pt idx="559">
                  <c:v>184</c:v>
                </c:pt>
                <c:pt idx="560">
                  <c:v>184</c:v>
                </c:pt>
                <c:pt idx="561">
                  <c:v>184</c:v>
                </c:pt>
                <c:pt idx="562">
                  <c:v>184</c:v>
                </c:pt>
                <c:pt idx="563">
                  <c:v>184</c:v>
                </c:pt>
                <c:pt idx="564">
                  <c:v>184</c:v>
                </c:pt>
                <c:pt idx="565">
                  <c:v>184</c:v>
                </c:pt>
                <c:pt idx="566">
                  <c:v>184</c:v>
                </c:pt>
                <c:pt idx="567">
                  <c:v>184</c:v>
                </c:pt>
                <c:pt idx="568">
                  <c:v>184</c:v>
                </c:pt>
                <c:pt idx="569">
                  <c:v>184</c:v>
                </c:pt>
                <c:pt idx="570">
                  <c:v>184</c:v>
                </c:pt>
                <c:pt idx="571">
                  <c:v>184</c:v>
                </c:pt>
                <c:pt idx="572">
                  <c:v>184</c:v>
                </c:pt>
                <c:pt idx="573">
                  <c:v>184</c:v>
                </c:pt>
                <c:pt idx="574">
                  <c:v>184</c:v>
                </c:pt>
                <c:pt idx="575">
                  <c:v>184</c:v>
                </c:pt>
                <c:pt idx="576">
                  <c:v>184</c:v>
                </c:pt>
                <c:pt idx="577">
                  <c:v>184</c:v>
                </c:pt>
                <c:pt idx="578">
                  <c:v>184</c:v>
                </c:pt>
                <c:pt idx="579">
                  <c:v>184</c:v>
                </c:pt>
                <c:pt idx="580">
                  <c:v>185</c:v>
                </c:pt>
                <c:pt idx="581">
                  <c:v>185</c:v>
                </c:pt>
                <c:pt idx="582">
                  <c:v>185</c:v>
                </c:pt>
                <c:pt idx="583">
                  <c:v>185</c:v>
                </c:pt>
                <c:pt idx="584">
                  <c:v>185</c:v>
                </c:pt>
                <c:pt idx="585">
                  <c:v>185</c:v>
                </c:pt>
                <c:pt idx="586">
                  <c:v>185</c:v>
                </c:pt>
                <c:pt idx="587">
                  <c:v>185</c:v>
                </c:pt>
                <c:pt idx="588">
                  <c:v>185</c:v>
                </c:pt>
                <c:pt idx="589">
                  <c:v>185</c:v>
                </c:pt>
                <c:pt idx="590">
                  <c:v>185</c:v>
                </c:pt>
                <c:pt idx="591">
                  <c:v>185</c:v>
                </c:pt>
                <c:pt idx="592">
                  <c:v>185</c:v>
                </c:pt>
                <c:pt idx="593">
                  <c:v>185</c:v>
                </c:pt>
                <c:pt idx="594">
                  <c:v>185</c:v>
                </c:pt>
                <c:pt idx="595">
                  <c:v>185</c:v>
                </c:pt>
                <c:pt idx="596">
                  <c:v>185</c:v>
                </c:pt>
                <c:pt idx="597">
                  <c:v>185</c:v>
                </c:pt>
                <c:pt idx="598">
                  <c:v>185</c:v>
                </c:pt>
                <c:pt idx="599">
                  <c:v>185</c:v>
                </c:pt>
                <c:pt idx="600">
                  <c:v>185</c:v>
                </c:pt>
                <c:pt idx="601">
                  <c:v>185</c:v>
                </c:pt>
                <c:pt idx="602">
                  <c:v>185</c:v>
                </c:pt>
                <c:pt idx="603">
                  <c:v>185</c:v>
                </c:pt>
                <c:pt idx="604">
                  <c:v>185</c:v>
                </c:pt>
                <c:pt idx="605">
                  <c:v>185</c:v>
                </c:pt>
                <c:pt idx="606">
                  <c:v>185</c:v>
                </c:pt>
                <c:pt idx="607">
                  <c:v>185</c:v>
                </c:pt>
                <c:pt idx="608">
                  <c:v>185</c:v>
                </c:pt>
                <c:pt idx="609">
                  <c:v>185</c:v>
                </c:pt>
                <c:pt idx="610">
                  <c:v>185</c:v>
                </c:pt>
                <c:pt idx="611">
                  <c:v>185</c:v>
                </c:pt>
                <c:pt idx="612">
                  <c:v>185</c:v>
                </c:pt>
                <c:pt idx="613">
                  <c:v>185</c:v>
                </c:pt>
                <c:pt idx="614">
                  <c:v>185</c:v>
                </c:pt>
                <c:pt idx="615">
                  <c:v>186</c:v>
                </c:pt>
                <c:pt idx="616">
                  <c:v>186</c:v>
                </c:pt>
                <c:pt idx="617">
                  <c:v>186</c:v>
                </c:pt>
                <c:pt idx="618">
                  <c:v>186</c:v>
                </c:pt>
                <c:pt idx="619">
                  <c:v>186</c:v>
                </c:pt>
                <c:pt idx="620">
                  <c:v>186</c:v>
                </c:pt>
                <c:pt idx="621">
                  <c:v>186</c:v>
                </c:pt>
                <c:pt idx="622">
                  <c:v>186</c:v>
                </c:pt>
                <c:pt idx="623">
                  <c:v>186</c:v>
                </c:pt>
                <c:pt idx="624">
                  <c:v>186</c:v>
                </c:pt>
                <c:pt idx="625">
                  <c:v>186</c:v>
                </c:pt>
                <c:pt idx="626">
                  <c:v>186</c:v>
                </c:pt>
                <c:pt idx="627">
                  <c:v>186</c:v>
                </c:pt>
                <c:pt idx="628">
                  <c:v>186</c:v>
                </c:pt>
                <c:pt idx="629">
                  <c:v>186</c:v>
                </c:pt>
                <c:pt idx="630">
                  <c:v>186</c:v>
                </c:pt>
                <c:pt idx="631">
                  <c:v>186</c:v>
                </c:pt>
                <c:pt idx="632">
                  <c:v>186</c:v>
                </c:pt>
                <c:pt idx="633">
                  <c:v>186</c:v>
                </c:pt>
                <c:pt idx="634">
                  <c:v>186</c:v>
                </c:pt>
                <c:pt idx="635">
                  <c:v>186</c:v>
                </c:pt>
                <c:pt idx="636">
                  <c:v>186</c:v>
                </c:pt>
                <c:pt idx="637">
                  <c:v>186</c:v>
                </c:pt>
                <c:pt idx="638">
                  <c:v>186</c:v>
                </c:pt>
                <c:pt idx="639">
                  <c:v>186</c:v>
                </c:pt>
                <c:pt idx="640">
                  <c:v>186</c:v>
                </c:pt>
                <c:pt idx="641">
                  <c:v>186</c:v>
                </c:pt>
                <c:pt idx="642">
                  <c:v>186</c:v>
                </c:pt>
                <c:pt idx="643">
                  <c:v>186</c:v>
                </c:pt>
                <c:pt idx="644">
                  <c:v>186</c:v>
                </c:pt>
                <c:pt idx="645">
                  <c:v>186</c:v>
                </c:pt>
                <c:pt idx="646">
                  <c:v>186</c:v>
                </c:pt>
                <c:pt idx="647">
                  <c:v>186</c:v>
                </c:pt>
                <c:pt idx="648">
                  <c:v>186</c:v>
                </c:pt>
                <c:pt idx="649">
                  <c:v>186</c:v>
                </c:pt>
                <c:pt idx="650">
                  <c:v>186</c:v>
                </c:pt>
                <c:pt idx="651">
                  <c:v>186</c:v>
                </c:pt>
                <c:pt idx="652">
                  <c:v>186</c:v>
                </c:pt>
                <c:pt idx="653">
                  <c:v>186</c:v>
                </c:pt>
                <c:pt idx="654">
                  <c:v>186</c:v>
                </c:pt>
                <c:pt idx="655">
                  <c:v>187</c:v>
                </c:pt>
                <c:pt idx="656">
                  <c:v>187</c:v>
                </c:pt>
                <c:pt idx="657">
                  <c:v>187</c:v>
                </c:pt>
                <c:pt idx="658">
                  <c:v>187</c:v>
                </c:pt>
                <c:pt idx="659">
                  <c:v>187</c:v>
                </c:pt>
                <c:pt idx="660">
                  <c:v>187</c:v>
                </c:pt>
                <c:pt idx="661">
                  <c:v>187</c:v>
                </c:pt>
                <c:pt idx="662">
                  <c:v>187</c:v>
                </c:pt>
                <c:pt idx="663">
                  <c:v>187</c:v>
                </c:pt>
                <c:pt idx="664">
                  <c:v>187</c:v>
                </c:pt>
                <c:pt idx="665">
                  <c:v>187</c:v>
                </c:pt>
                <c:pt idx="666">
                  <c:v>187</c:v>
                </c:pt>
                <c:pt idx="667">
                  <c:v>187</c:v>
                </c:pt>
                <c:pt idx="668">
                  <c:v>187</c:v>
                </c:pt>
                <c:pt idx="669">
                  <c:v>187</c:v>
                </c:pt>
                <c:pt idx="670">
                  <c:v>187</c:v>
                </c:pt>
                <c:pt idx="671">
                  <c:v>187</c:v>
                </c:pt>
                <c:pt idx="672">
                  <c:v>187</c:v>
                </c:pt>
                <c:pt idx="673">
                  <c:v>187</c:v>
                </c:pt>
                <c:pt idx="674">
                  <c:v>187</c:v>
                </c:pt>
                <c:pt idx="675">
                  <c:v>187</c:v>
                </c:pt>
                <c:pt idx="676">
                  <c:v>187</c:v>
                </c:pt>
                <c:pt idx="677">
                  <c:v>187</c:v>
                </c:pt>
                <c:pt idx="678">
                  <c:v>187</c:v>
                </c:pt>
                <c:pt idx="679">
                  <c:v>187</c:v>
                </c:pt>
                <c:pt idx="680">
                  <c:v>187</c:v>
                </c:pt>
                <c:pt idx="681">
                  <c:v>187</c:v>
                </c:pt>
                <c:pt idx="682">
                  <c:v>187</c:v>
                </c:pt>
                <c:pt idx="683">
                  <c:v>187</c:v>
                </c:pt>
                <c:pt idx="684">
                  <c:v>187</c:v>
                </c:pt>
                <c:pt idx="685">
                  <c:v>187</c:v>
                </c:pt>
                <c:pt idx="686">
                  <c:v>187</c:v>
                </c:pt>
                <c:pt idx="687">
                  <c:v>187</c:v>
                </c:pt>
                <c:pt idx="688">
                  <c:v>187</c:v>
                </c:pt>
                <c:pt idx="689">
                  <c:v>187</c:v>
                </c:pt>
                <c:pt idx="690">
                  <c:v>187</c:v>
                </c:pt>
                <c:pt idx="691">
                  <c:v>187</c:v>
                </c:pt>
                <c:pt idx="692">
                  <c:v>188</c:v>
                </c:pt>
                <c:pt idx="693">
                  <c:v>188</c:v>
                </c:pt>
                <c:pt idx="694">
                  <c:v>188</c:v>
                </c:pt>
                <c:pt idx="695">
                  <c:v>188</c:v>
                </c:pt>
                <c:pt idx="696">
                  <c:v>188</c:v>
                </c:pt>
                <c:pt idx="697">
                  <c:v>188</c:v>
                </c:pt>
                <c:pt idx="698">
                  <c:v>188</c:v>
                </c:pt>
                <c:pt idx="699">
                  <c:v>188</c:v>
                </c:pt>
                <c:pt idx="700">
                  <c:v>188</c:v>
                </c:pt>
                <c:pt idx="701">
                  <c:v>188</c:v>
                </c:pt>
                <c:pt idx="702">
                  <c:v>188</c:v>
                </c:pt>
                <c:pt idx="703">
                  <c:v>188</c:v>
                </c:pt>
                <c:pt idx="704">
                  <c:v>188</c:v>
                </c:pt>
                <c:pt idx="705">
                  <c:v>188</c:v>
                </c:pt>
                <c:pt idx="706">
                  <c:v>188</c:v>
                </c:pt>
                <c:pt idx="707">
                  <c:v>188</c:v>
                </c:pt>
                <c:pt idx="708">
                  <c:v>188</c:v>
                </c:pt>
                <c:pt idx="709">
                  <c:v>188</c:v>
                </c:pt>
                <c:pt idx="710">
                  <c:v>188</c:v>
                </c:pt>
                <c:pt idx="711">
                  <c:v>188</c:v>
                </c:pt>
                <c:pt idx="712">
                  <c:v>188</c:v>
                </c:pt>
                <c:pt idx="713">
                  <c:v>188</c:v>
                </c:pt>
                <c:pt idx="714">
                  <c:v>188</c:v>
                </c:pt>
                <c:pt idx="715">
                  <c:v>188</c:v>
                </c:pt>
                <c:pt idx="716">
                  <c:v>188</c:v>
                </c:pt>
                <c:pt idx="717">
                  <c:v>188</c:v>
                </c:pt>
                <c:pt idx="718">
                  <c:v>188</c:v>
                </c:pt>
                <c:pt idx="719">
                  <c:v>188</c:v>
                </c:pt>
                <c:pt idx="720">
                  <c:v>188</c:v>
                </c:pt>
                <c:pt idx="721">
                  <c:v>188</c:v>
                </c:pt>
                <c:pt idx="722">
                  <c:v>188</c:v>
                </c:pt>
                <c:pt idx="723">
                  <c:v>188</c:v>
                </c:pt>
                <c:pt idx="724">
                  <c:v>188</c:v>
                </c:pt>
                <c:pt idx="725">
                  <c:v>188</c:v>
                </c:pt>
                <c:pt idx="726">
                  <c:v>188</c:v>
                </c:pt>
                <c:pt idx="727">
                  <c:v>188</c:v>
                </c:pt>
                <c:pt idx="728">
                  <c:v>188</c:v>
                </c:pt>
                <c:pt idx="729">
                  <c:v>188</c:v>
                </c:pt>
                <c:pt idx="730">
                  <c:v>188</c:v>
                </c:pt>
                <c:pt idx="731">
                  <c:v>188</c:v>
                </c:pt>
                <c:pt idx="732">
                  <c:v>188</c:v>
                </c:pt>
                <c:pt idx="733">
                  <c:v>188</c:v>
                </c:pt>
                <c:pt idx="734">
                  <c:v>188</c:v>
                </c:pt>
                <c:pt idx="735">
                  <c:v>188</c:v>
                </c:pt>
                <c:pt idx="736">
                  <c:v>188</c:v>
                </c:pt>
                <c:pt idx="737">
                  <c:v>188</c:v>
                </c:pt>
                <c:pt idx="738">
                  <c:v>188</c:v>
                </c:pt>
                <c:pt idx="739">
                  <c:v>188</c:v>
                </c:pt>
                <c:pt idx="740">
                  <c:v>188</c:v>
                </c:pt>
                <c:pt idx="741">
                  <c:v>188</c:v>
                </c:pt>
                <c:pt idx="742">
                  <c:v>188</c:v>
                </c:pt>
                <c:pt idx="743">
                  <c:v>188</c:v>
                </c:pt>
                <c:pt idx="744">
                  <c:v>188</c:v>
                </c:pt>
                <c:pt idx="745">
                  <c:v>188</c:v>
                </c:pt>
                <c:pt idx="746">
                  <c:v>188</c:v>
                </c:pt>
                <c:pt idx="747">
                  <c:v>188</c:v>
                </c:pt>
                <c:pt idx="748">
                  <c:v>188</c:v>
                </c:pt>
                <c:pt idx="749">
                  <c:v>188</c:v>
                </c:pt>
                <c:pt idx="750">
                  <c:v>188</c:v>
                </c:pt>
                <c:pt idx="751">
                  <c:v>188</c:v>
                </c:pt>
                <c:pt idx="752">
                  <c:v>188</c:v>
                </c:pt>
                <c:pt idx="753">
                  <c:v>188</c:v>
                </c:pt>
                <c:pt idx="754">
                  <c:v>188</c:v>
                </c:pt>
                <c:pt idx="755">
                  <c:v>189</c:v>
                </c:pt>
                <c:pt idx="756">
                  <c:v>189</c:v>
                </c:pt>
                <c:pt idx="757">
                  <c:v>189</c:v>
                </c:pt>
                <c:pt idx="758">
                  <c:v>189</c:v>
                </c:pt>
                <c:pt idx="759">
                  <c:v>189</c:v>
                </c:pt>
                <c:pt idx="760">
                  <c:v>189</c:v>
                </c:pt>
                <c:pt idx="761">
                  <c:v>189</c:v>
                </c:pt>
                <c:pt idx="762">
                  <c:v>189</c:v>
                </c:pt>
                <c:pt idx="763">
                  <c:v>189</c:v>
                </c:pt>
                <c:pt idx="764">
                  <c:v>189</c:v>
                </c:pt>
                <c:pt idx="765">
                  <c:v>189</c:v>
                </c:pt>
                <c:pt idx="766">
                  <c:v>189</c:v>
                </c:pt>
                <c:pt idx="767">
                  <c:v>189</c:v>
                </c:pt>
                <c:pt idx="768">
                  <c:v>189</c:v>
                </c:pt>
                <c:pt idx="769">
                  <c:v>189</c:v>
                </c:pt>
                <c:pt idx="770">
                  <c:v>189</c:v>
                </c:pt>
                <c:pt idx="771">
                  <c:v>189</c:v>
                </c:pt>
                <c:pt idx="772">
                  <c:v>189</c:v>
                </c:pt>
                <c:pt idx="773">
                  <c:v>189</c:v>
                </c:pt>
                <c:pt idx="774">
                  <c:v>189</c:v>
                </c:pt>
                <c:pt idx="775">
                  <c:v>189</c:v>
                </c:pt>
                <c:pt idx="776">
                  <c:v>189</c:v>
                </c:pt>
                <c:pt idx="777">
                  <c:v>189</c:v>
                </c:pt>
                <c:pt idx="778">
                  <c:v>189</c:v>
                </c:pt>
                <c:pt idx="779">
                  <c:v>189</c:v>
                </c:pt>
                <c:pt idx="780">
                  <c:v>189</c:v>
                </c:pt>
                <c:pt idx="781">
                  <c:v>189</c:v>
                </c:pt>
                <c:pt idx="782">
                  <c:v>189</c:v>
                </c:pt>
                <c:pt idx="783">
                  <c:v>189</c:v>
                </c:pt>
                <c:pt idx="784">
                  <c:v>189</c:v>
                </c:pt>
                <c:pt idx="785">
                  <c:v>189</c:v>
                </c:pt>
                <c:pt idx="786">
                  <c:v>189</c:v>
                </c:pt>
                <c:pt idx="787">
                  <c:v>189</c:v>
                </c:pt>
                <c:pt idx="788">
                  <c:v>189</c:v>
                </c:pt>
                <c:pt idx="789">
                  <c:v>189</c:v>
                </c:pt>
                <c:pt idx="790">
                  <c:v>189</c:v>
                </c:pt>
                <c:pt idx="791">
                  <c:v>189</c:v>
                </c:pt>
                <c:pt idx="792">
                  <c:v>189</c:v>
                </c:pt>
                <c:pt idx="793">
                  <c:v>189</c:v>
                </c:pt>
                <c:pt idx="794">
                  <c:v>189</c:v>
                </c:pt>
                <c:pt idx="795">
                  <c:v>189</c:v>
                </c:pt>
                <c:pt idx="796">
                  <c:v>189</c:v>
                </c:pt>
                <c:pt idx="797">
                  <c:v>189</c:v>
                </c:pt>
                <c:pt idx="798">
                  <c:v>189</c:v>
                </c:pt>
                <c:pt idx="799">
                  <c:v>189</c:v>
                </c:pt>
                <c:pt idx="800">
                  <c:v>189</c:v>
                </c:pt>
                <c:pt idx="801">
                  <c:v>189</c:v>
                </c:pt>
                <c:pt idx="802">
                  <c:v>189</c:v>
                </c:pt>
                <c:pt idx="803">
                  <c:v>189</c:v>
                </c:pt>
                <c:pt idx="804">
                  <c:v>189</c:v>
                </c:pt>
                <c:pt idx="805">
                  <c:v>189</c:v>
                </c:pt>
                <c:pt idx="806">
                  <c:v>189</c:v>
                </c:pt>
                <c:pt idx="807">
                  <c:v>189</c:v>
                </c:pt>
                <c:pt idx="808">
                  <c:v>189</c:v>
                </c:pt>
                <c:pt idx="809">
                  <c:v>189</c:v>
                </c:pt>
                <c:pt idx="810">
                  <c:v>189</c:v>
                </c:pt>
                <c:pt idx="811">
                  <c:v>189</c:v>
                </c:pt>
                <c:pt idx="812">
                  <c:v>189</c:v>
                </c:pt>
                <c:pt idx="813">
                  <c:v>189</c:v>
                </c:pt>
                <c:pt idx="814">
                  <c:v>189</c:v>
                </c:pt>
                <c:pt idx="815">
                  <c:v>189</c:v>
                </c:pt>
                <c:pt idx="816">
                  <c:v>189</c:v>
                </c:pt>
                <c:pt idx="817">
                  <c:v>189</c:v>
                </c:pt>
                <c:pt idx="818">
                  <c:v>189</c:v>
                </c:pt>
                <c:pt idx="819">
                  <c:v>189</c:v>
                </c:pt>
                <c:pt idx="820">
                  <c:v>189</c:v>
                </c:pt>
                <c:pt idx="821">
                  <c:v>189</c:v>
                </c:pt>
                <c:pt idx="822">
                  <c:v>189</c:v>
                </c:pt>
                <c:pt idx="823">
                  <c:v>190</c:v>
                </c:pt>
                <c:pt idx="824">
                  <c:v>190</c:v>
                </c:pt>
                <c:pt idx="825">
                  <c:v>190</c:v>
                </c:pt>
                <c:pt idx="826">
                  <c:v>190</c:v>
                </c:pt>
                <c:pt idx="827">
                  <c:v>190</c:v>
                </c:pt>
                <c:pt idx="828">
                  <c:v>190</c:v>
                </c:pt>
                <c:pt idx="829">
                  <c:v>190</c:v>
                </c:pt>
                <c:pt idx="830">
                  <c:v>190</c:v>
                </c:pt>
                <c:pt idx="831">
                  <c:v>190</c:v>
                </c:pt>
                <c:pt idx="832">
                  <c:v>190</c:v>
                </c:pt>
                <c:pt idx="833">
                  <c:v>190</c:v>
                </c:pt>
                <c:pt idx="834">
                  <c:v>190</c:v>
                </c:pt>
                <c:pt idx="835">
                  <c:v>190</c:v>
                </c:pt>
                <c:pt idx="836">
                  <c:v>190</c:v>
                </c:pt>
                <c:pt idx="837">
                  <c:v>190</c:v>
                </c:pt>
                <c:pt idx="838">
                  <c:v>190</c:v>
                </c:pt>
                <c:pt idx="839">
                  <c:v>190</c:v>
                </c:pt>
                <c:pt idx="840">
                  <c:v>190</c:v>
                </c:pt>
                <c:pt idx="841">
                  <c:v>190</c:v>
                </c:pt>
                <c:pt idx="842">
                  <c:v>190</c:v>
                </c:pt>
                <c:pt idx="843">
                  <c:v>190</c:v>
                </c:pt>
                <c:pt idx="844">
                  <c:v>190</c:v>
                </c:pt>
                <c:pt idx="845">
                  <c:v>190</c:v>
                </c:pt>
                <c:pt idx="846">
                  <c:v>190</c:v>
                </c:pt>
                <c:pt idx="847">
                  <c:v>190</c:v>
                </c:pt>
                <c:pt idx="848">
                  <c:v>190</c:v>
                </c:pt>
                <c:pt idx="849">
                  <c:v>190</c:v>
                </c:pt>
                <c:pt idx="850">
                  <c:v>190</c:v>
                </c:pt>
                <c:pt idx="851">
                  <c:v>190</c:v>
                </c:pt>
                <c:pt idx="852">
                  <c:v>190</c:v>
                </c:pt>
                <c:pt idx="853">
                  <c:v>190</c:v>
                </c:pt>
                <c:pt idx="854">
                  <c:v>190</c:v>
                </c:pt>
                <c:pt idx="855">
                  <c:v>190</c:v>
                </c:pt>
                <c:pt idx="856">
                  <c:v>190</c:v>
                </c:pt>
                <c:pt idx="857">
                  <c:v>190</c:v>
                </c:pt>
                <c:pt idx="858">
                  <c:v>190</c:v>
                </c:pt>
                <c:pt idx="859">
                  <c:v>190</c:v>
                </c:pt>
                <c:pt idx="860">
                  <c:v>190</c:v>
                </c:pt>
                <c:pt idx="861">
                  <c:v>190</c:v>
                </c:pt>
                <c:pt idx="862">
                  <c:v>190</c:v>
                </c:pt>
                <c:pt idx="863">
                  <c:v>190</c:v>
                </c:pt>
                <c:pt idx="864">
                  <c:v>190</c:v>
                </c:pt>
                <c:pt idx="865">
                  <c:v>190</c:v>
                </c:pt>
                <c:pt idx="866">
                  <c:v>190</c:v>
                </c:pt>
                <c:pt idx="867">
                  <c:v>190</c:v>
                </c:pt>
                <c:pt idx="868">
                  <c:v>190</c:v>
                </c:pt>
                <c:pt idx="869">
                  <c:v>190</c:v>
                </c:pt>
                <c:pt idx="870">
                  <c:v>190</c:v>
                </c:pt>
                <c:pt idx="871">
                  <c:v>190</c:v>
                </c:pt>
                <c:pt idx="872">
                  <c:v>190</c:v>
                </c:pt>
                <c:pt idx="873">
                  <c:v>190</c:v>
                </c:pt>
                <c:pt idx="874">
                  <c:v>190</c:v>
                </c:pt>
                <c:pt idx="875">
                  <c:v>191</c:v>
                </c:pt>
                <c:pt idx="876">
                  <c:v>191</c:v>
                </c:pt>
                <c:pt idx="877">
                  <c:v>191</c:v>
                </c:pt>
                <c:pt idx="878">
                  <c:v>191</c:v>
                </c:pt>
                <c:pt idx="879">
                  <c:v>191</c:v>
                </c:pt>
                <c:pt idx="880">
                  <c:v>191</c:v>
                </c:pt>
                <c:pt idx="881">
                  <c:v>191</c:v>
                </c:pt>
                <c:pt idx="882">
                  <c:v>191</c:v>
                </c:pt>
                <c:pt idx="883">
                  <c:v>191</c:v>
                </c:pt>
                <c:pt idx="884">
                  <c:v>191</c:v>
                </c:pt>
                <c:pt idx="885">
                  <c:v>191</c:v>
                </c:pt>
                <c:pt idx="886">
                  <c:v>191</c:v>
                </c:pt>
                <c:pt idx="887">
                  <c:v>191</c:v>
                </c:pt>
                <c:pt idx="888">
                  <c:v>191</c:v>
                </c:pt>
                <c:pt idx="889">
                  <c:v>191</c:v>
                </c:pt>
                <c:pt idx="890">
                  <c:v>191</c:v>
                </c:pt>
                <c:pt idx="891">
                  <c:v>191</c:v>
                </c:pt>
                <c:pt idx="892">
                  <c:v>191</c:v>
                </c:pt>
                <c:pt idx="893">
                  <c:v>191</c:v>
                </c:pt>
                <c:pt idx="894">
                  <c:v>191</c:v>
                </c:pt>
                <c:pt idx="895">
                  <c:v>191</c:v>
                </c:pt>
                <c:pt idx="896">
                  <c:v>191</c:v>
                </c:pt>
                <c:pt idx="897">
                  <c:v>191</c:v>
                </c:pt>
                <c:pt idx="898">
                  <c:v>191</c:v>
                </c:pt>
                <c:pt idx="899">
                  <c:v>191</c:v>
                </c:pt>
                <c:pt idx="900">
                  <c:v>191</c:v>
                </c:pt>
                <c:pt idx="901">
                  <c:v>191</c:v>
                </c:pt>
                <c:pt idx="902">
                  <c:v>191</c:v>
                </c:pt>
                <c:pt idx="903">
                  <c:v>191</c:v>
                </c:pt>
                <c:pt idx="904">
                  <c:v>191</c:v>
                </c:pt>
                <c:pt idx="905">
                  <c:v>191</c:v>
                </c:pt>
                <c:pt idx="906">
                  <c:v>191</c:v>
                </c:pt>
                <c:pt idx="907">
                  <c:v>191</c:v>
                </c:pt>
                <c:pt idx="908">
                  <c:v>191</c:v>
                </c:pt>
                <c:pt idx="909">
                  <c:v>191</c:v>
                </c:pt>
                <c:pt idx="910">
                  <c:v>191</c:v>
                </c:pt>
                <c:pt idx="911">
                  <c:v>191</c:v>
                </c:pt>
                <c:pt idx="912">
                  <c:v>191</c:v>
                </c:pt>
                <c:pt idx="913">
                  <c:v>191</c:v>
                </c:pt>
                <c:pt idx="914">
                  <c:v>191</c:v>
                </c:pt>
                <c:pt idx="915">
                  <c:v>191</c:v>
                </c:pt>
                <c:pt idx="916">
                  <c:v>191</c:v>
                </c:pt>
                <c:pt idx="917">
                  <c:v>191</c:v>
                </c:pt>
                <c:pt idx="918">
                  <c:v>191</c:v>
                </c:pt>
                <c:pt idx="919">
                  <c:v>191</c:v>
                </c:pt>
                <c:pt idx="920">
                  <c:v>191</c:v>
                </c:pt>
                <c:pt idx="921">
                  <c:v>191</c:v>
                </c:pt>
                <c:pt idx="922">
                  <c:v>191</c:v>
                </c:pt>
                <c:pt idx="923">
                  <c:v>191</c:v>
                </c:pt>
                <c:pt idx="924">
                  <c:v>191</c:v>
                </c:pt>
                <c:pt idx="925">
                  <c:v>191</c:v>
                </c:pt>
                <c:pt idx="926">
                  <c:v>191</c:v>
                </c:pt>
                <c:pt idx="927">
                  <c:v>191</c:v>
                </c:pt>
                <c:pt idx="928">
                  <c:v>191</c:v>
                </c:pt>
                <c:pt idx="929">
                  <c:v>191</c:v>
                </c:pt>
                <c:pt idx="930">
                  <c:v>191</c:v>
                </c:pt>
                <c:pt idx="931">
                  <c:v>191</c:v>
                </c:pt>
                <c:pt idx="932">
                  <c:v>191</c:v>
                </c:pt>
                <c:pt idx="933">
                  <c:v>191</c:v>
                </c:pt>
                <c:pt idx="934">
                  <c:v>192</c:v>
                </c:pt>
                <c:pt idx="935">
                  <c:v>192</c:v>
                </c:pt>
                <c:pt idx="936">
                  <c:v>192</c:v>
                </c:pt>
                <c:pt idx="937">
                  <c:v>192</c:v>
                </c:pt>
                <c:pt idx="938">
                  <c:v>192</c:v>
                </c:pt>
                <c:pt idx="939">
                  <c:v>192</c:v>
                </c:pt>
                <c:pt idx="940">
                  <c:v>192</c:v>
                </c:pt>
                <c:pt idx="941">
                  <c:v>192</c:v>
                </c:pt>
                <c:pt idx="942">
                  <c:v>192</c:v>
                </c:pt>
                <c:pt idx="943">
                  <c:v>192</c:v>
                </c:pt>
                <c:pt idx="944">
                  <c:v>192</c:v>
                </c:pt>
                <c:pt idx="945">
                  <c:v>192</c:v>
                </c:pt>
                <c:pt idx="946">
                  <c:v>192</c:v>
                </c:pt>
                <c:pt idx="947">
                  <c:v>192</c:v>
                </c:pt>
                <c:pt idx="948">
                  <c:v>192</c:v>
                </c:pt>
                <c:pt idx="949">
                  <c:v>192</c:v>
                </c:pt>
                <c:pt idx="950">
                  <c:v>192</c:v>
                </c:pt>
                <c:pt idx="951">
                  <c:v>192</c:v>
                </c:pt>
                <c:pt idx="952">
                  <c:v>192</c:v>
                </c:pt>
                <c:pt idx="953">
                  <c:v>192</c:v>
                </c:pt>
                <c:pt idx="954">
                  <c:v>192</c:v>
                </c:pt>
                <c:pt idx="955">
                  <c:v>192</c:v>
                </c:pt>
                <c:pt idx="956">
                  <c:v>192</c:v>
                </c:pt>
                <c:pt idx="957">
                  <c:v>192</c:v>
                </c:pt>
                <c:pt idx="958">
                  <c:v>192</c:v>
                </c:pt>
                <c:pt idx="959">
                  <c:v>192</c:v>
                </c:pt>
                <c:pt idx="960">
                  <c:v>192</c:v>
                </c:pt>
                <c:pt idx="961">
                  <c:v>192</c:v>
                </c:pt>
                <c:pt idx="962">
                  <c:v>192</c:v>
                </c:pt>
                <c:pt idx="963">
                  <c:v>192</c:v>
                </c:pt>
                <c:pt idx="964">
                  <c:v>192</c:v>
                </c:pt>
                <c:pt idx="965">
                  <c:v>192</c:v>
                </c:pt>
                <c:pt idx="966">
                  <c:v>192</c:v>
                </c:pt>
                <c:pt idx="967">
                  <c:v>192</c:v>
                </c:pt>
                <c:pt idx="968">
                  <c:v>192</c:v>
                </c:pt>
                <c:pt idx="969">
                  <c:v>192</c:v>
                </c:pt>
                <c:pt idx="970">
                  <c:v>192</c:v>
                </c:pt>
                <c:pt idx="971">
                  <c:v>192</c:v>
                </c:pt>
                <c:pt idx="972">
                  <c:v>192</c:v>
                </c:pt>
                <c:pt idx="973">
                  <c:v>192</c:v>
                </c:pt>
                <c:pt idx="974">
                  <c:v>192</c:v>
                </c:pt>
                <c:pt idx="975">
                  <c:v>192</c:v>
                </c:pt>
                <c:pt idx="976">
                  <c:v>192</c:v>
                </c:pt>
                <c:pt idx="977">
                  <c:v>192</c:v>
                </c:pt>
                <c:pt idx="978">
                  <c:v>192</c:v>
                </c:pt>
                <c:pt idx="979">
                  <c:v>192</c:v>
                </c:pt>
                <c:pt idx="980">
                  <c:v>192</c:v>
                </c:pt>
                <c:pt idx="981">
                  <c:v>192</c:v>
                </c:pt>
                <c:pt idx="982">
                  <c:v>192</c:v>
                </c:pt>
                <c:pt idx="983">
                  <c:v>192</c:v>
                </c:pt>
                <c:pt idx="984">
                  <c:v>192</c:v>
                </c:pt>
                <c:pt idx="985">
                  <c:v>192</c:v>
                </c:pt>
                <c:pt idx="986">
                  <c:v>192</c:v>
                </c:pt>
                <c:pt idx="987">
                  <c:v>192</c:v>
                </c:pt>
                <c:pt idx="988">
                  <c:v>192</c:v>
                </c:pt>
                <c:pt idx="989">
                  <c:v>192</c:v>
                </c:pt>
                <c:pt idx="990">
                  <c:v>192</c:v>
                </c:pt>
                <c:pt idx="991">
                  <c:v>192</c:v>
                </c:pt>
                <c:pt idx="992">
                  <c:v>192</c:v>
                </c:pt>
                <c:pt idx="993">
                  <c:v>193</c:v>
                </c:pt>
                <c:pt idx="994">
                  <c:v>193</c:v>
                </c:pt>
                <c:pt idx="995">
                  <c:v>193</c:v>
                </c:pt>
                <c:pt idx="996">
                  <c:v>193</c:v>
                </c:pt>
                <c:pt idx="997">
                  <c:v>193</c:v>
                </c:pt>
                <c:pt idx="998">
                  <c:v>193</c:v>
                </c:pt>
                <c:pt idx="999">
                  <c:v>193</c:v>
                </c:pt>
                <c:pt idx="1000">
                  <c:v>193</c:v>
                </c:pt>
                <c:pt idx="1001">
                  <c:v>193</c:v>
                </c:pt>
                <c:pt idx="1002">
                  <c:v>193</c:v>
                </c:pt>
                <c:pt idx="1003">
                  <c:v>193</c:v>
                </c:pt>
                <c:pt idx="1004">
                  <c:v>193</c:v>
                </c:pt>
                <c:pt idx="1005">
                  <c:v>193</c:v>
                </c:pt>
                <c:pt idx="1006">
                  <c:v>193</c:v>
                </c:pt>
                <c:pt idx="1007">
                  <c:v>193</c:v>
                </c:pt>
                <c:pt idx="1008">
                  <c:v>193</c:v>
                </c:pt>
                <c:pt idx="1009">
                  <c:v>193</c:v>
                </c:pt>
                <c:pt idx="1010">
                  <c:v>193</c:v>
                </c:pt>
                <c:pt idx="1011">
                  <c:v>193</c:v>
                </c:pt>
                <c:pt idx="1012">
                  <c:v>193</c:v>
                </c:pt>
                <c:pt idx="1013">
                  <c:v>193</c:v>
                </c:pt>
                <c:pt idx="1014">
                  <c:v>193</c:v>
                </c:pt>
                <c:pt idx="1015">
                  <c:v>193</c:v>
                </c:pt>
                <c:pt idx="1016">
                  <c:v>193</c:v>
                </c:pt>
                <c:pt idx="1017">
                  <c:v>193</c:v>
                </c:pt>
                <c:pt idx="1018">
                  <c:v>193</c:v>
                </c:pt>
                <c:pt idx="1019">
                  <c:v>193</c:v>
                </c:pt>
                <c:pt idx="1020">
                  <c:v>193</c:v>
                </c:pt>
                <c:pt idx="1021">
                  <c:v>193</c:v>
                </c:pt>
                <c:pt idx="1022">
                  <c:v>193</c:v>
                </c:pt>
                <c:pt idx="1023">
                  <c:v>193</c:v>
                </c:pt>
                <c:pt idx="1024">
                  <c:v>193</c:v>
                </c:pt>
                <c:pt idx="1025">
                  <c:v>193</c:v>
                </c:pt>
                <c:pt idx="1026">
                  <c:v>193</c:v>
                </c:pt>
                <c:pt idx="1027">
                  <c:v>193</c:v>
                </c:pt>
                <c:pt idx="1028">
                  <c:v>193</c:v>
                </c:pt>
                <c:pt idx="1029">
                  <c:v>193</c:v>
                </c:pt>
                <c:pt idx="1030">
                  <c:v>193</c:v>
                </c:pt>
                <c:pt idx="1031">
                  <c:v>193</c:v>
                </c:pt>
                <c:pt idx="1032">
                  <c:v>193</c:v>
                </c:pt>
                <c:pt idx="1033">
                  <c:v>193</c:v>
                </c:pt>
                <c:pt idx="1034">
                  <c:v>193</c:v>
                </c:pt>
                <c:pt idx="1035">
                  <c:v>193</c:v>
                </c:pt>
                <c:pt idx="1036">
                  <c:v>193</c:v>
                </c:pt>
                <c:pt idx="1037">
                  <c:v>193</c:v>
                </c:pt>
                <c:pt idx="1038">
                  <c:v>193</c:v>
                </c:pt>
                <c:pt idx="1039">
                  <c:v>193</c:v>
                </c:pt>
                <c:pt idx="1040">
                  <c:v>193</c:v>
                </c:pt>
                <c:pt idx="1041">
                  <c:v>193</c:v>
                </c:pt>
                <c:pt idx="1042">
                  <c:v>193</c:v>
                </c:pt>
                <c:pt idx="1043">
                  <c:v>193</c:v>
                </c:pt>
                <c:pt idx="1044">
                  <c:v>193</c:v>
                </c:pt>
                <c:pt idx="1045">
                  <c:v>193</c:v>
                </c:pt>
                <c:pt idx="1046">
                  <c:v>193</c:v>
                </c:pt>
                <c:pt idx="1047">
                  <c:v>193</c:v>
                </c:pt>
                <c:pt idx="1048">
                  <c:v>193</c:v>
                </c:pt>
                <c:pt idx="1049">
                  <c:v>193</c:v>
                </c:pt>
                <c:pt idx="1050">
                  <c:v>193</c:v>
                </c:pt>
                <c:pt idx="1051">
                  <c:v>193</c:v>
                </c:pt>
                <c:pt idx="1052">
                  <c:v>193</c:v>
                </c:pt>
                <c:pt idx="1053">
                  <c:v>193</c:v>
                </c:pt>
                <c:pt idx="1054">
                  <c:v>193</c:v>
                </c:pt>
                <c:pt idx="1055">
                  <c:v>193</c:v>
                </c:pt>
                <c:pt idx="1056">
                  <c:v>193</c:v>
                </c:pt>
                <c:pt idx="1057">
                  <c:v>193</c:v>
                </c:pt>
                <c:pt idx="1058">
                  <c:v>193</c:v>
                </c:pt>
                <c:pt idx="1059">
                  <c:v>193</c:v>
                </c:pt>
                <c:pt idx="1060">
                  <c:v>193</c:v>
                </c:pt>
                <c:pt idx="1061">
                  <c:v>193</c:v>
                </c:pt>
                <c:pt idx="1062">
                  <c:v>193</c:v>
                </c:pt>
                <c:pt idx="1063">
                  <c:v>193</c:v>
                </c:pt>
                <c:pt idx="1064">
                  <c:v>193</c:v>
                </c:pt>
                <c:pt idx="1065">
                  <c:v>193</c:v>
                </c:pt>
                <c:pt idx="1066">
                  <c:v>193</c:v>
                </c:pt>
                <c:pt idx="1067">
                  <c:v>193</c:v>
                </c:pt>
                <c:pt idx="1068">
                  <c:v>193</c:v>
                </c:pt>
                <c:pt idx="1069">
                  <c:v>193</c:v>
                </c:pt>
                <c:pt idx="1070">
                  <c:v>193</c:v>
                </c:pt>
                <c:pt idx="1071">
                  <c:v>193</c:v>
                </c:pt>
                <c:pt idx="1072">
                  <c:v>194</c:v>
                </c:pt>
                <c:pt idx="1073">
                  <c:v>194</c:v>
                </c:pt>
                <c:pt idx="1074">
                  <c:v>194</c:v>
                </c:pt>
                <c:pt idx="1075">
                  <c:v>194</c:v>
                </c:pt>
                <c:pt idx="1076">
                  <c:v>194</c:v>
                </c:pt>
                <c:pt idx="1077">
                  <c:v>194</c:v>
                </c:pt>
                <c:pt idx="1078">
                  <c:v>194</c:v>
                </c:pt>
                <c:pt idx="1079">
                  <c:v>194</c:v>
                </c:pt>
                <c:pt idx="1080">
                  <c:v>194</c:v>
                </c:pt>
                <c:pt idx="1081">
                  <c:v>194</c:v>
                </c:pt>
                <c:pt idx="1082">
                  <c:v>194</c:v>
                </c:pt>
                <c:pt idx="1083">
                  <c:v>194</c:v>
                </c:pt>
                <c:pt idx="1084">
                  <c:v>194</c:v>
                </c:pt>
                <c:pt idx="1085">
                  <c:v>194</c:v>
                </c:pt>
                <c:pt idx="1086">
                  <c:v>194</c:v>
                </c:pt>
                <c:pt idx="1087">
                  <c:v>194</c:v>
                </c:pt>
                <c:pt idx="1088">
                  <c:v>194</c:v>
                </c:pt>
                <c:pt idx="1089">
                  <c:v>194</c:v>
                </c:pt>
                <c:pt idx="1090">
                  <c:v>194</c:v>
                </c:pt>
                <c:pt idx="1091">
                  <c:v>194</c:v>
                </c:pt>
                <c:pt idx="1092">
                  <c:v>194</c:v>
                </c:pt>
                <c:pt idx="1093">
                  <c:v>194</c:v>
                </c:pt>
                <c:pt idx="1094">
                  <c:v>194</c:v>
                </c:pt>
                <c:pt idx="1095">
                  <c:v>194</c:v>
                </c:pt>
                <c:pt idx="1096">
                  <c:v>194</c:v>
                </c:pt>
                <c:pt idx="1097">
                  <c:v>194</c:v>
                </c:pt>
                <c:pt idx="1098">
                  <c:v>194</c:v>
                </c:pt>
                <c:pt idx="1099">
                  <c:v>194</c:v>
                </c:pt>
                <c:pt idx="1100">
                  <c:v>194</c:v>
                </c:pt>
                <c:pt idx="1101">
                  <c:v>194</c:v>
                </c:pt>
                <c:pt idx="1102">
                  <c:v>194</c:v>
                </c:pt>
                <c:pt idx="1103">
                  <c:v>194</c:v>
                </c:pt>
                <c:pt idx="1104">
                  <c:v>194</c:v>
                </c:pt>
                <c:pt idx="1105">
                  <c:v>194</c:v>
                </c:pt>
                <c:pt idx="1106">
                  <c:v>194</c:v>
                </c:pt>
                <c:pt idx="1107">
                  <c:v>194</c:v>
                </c:pt>
                <c:pt idx="1108">
                  <c:v>194</c:v>
                </c:pt>
                <c:pt idx="1109">
                  <c:v>194</c:v>
                </c:pt>
                <c:pt idx="1110">
                  <c:v>194</c:v>
                </c:pt>
                <c:pt idx="1111">
                  <c:v>194</c:v>
                </c:pt>
                <c:pt idx="1112">
                  <c:v>194</c:v>
                </c:pt>
                <c:pt idx="1113">
                  <c:v>194</c:v>
                </c:pt>
                <c:pt idx="1114">
                  <c:v>194</c:v>
                </c:pt>
                <c:pt idx="1115">
                  <c:v>194</c:v>
                </c:pt>
                <c:pt idx="1116">
                  <c:v>194</c:v>
                </c:pt>
                <c:pt idx="1117">
                  <c:v>194</c:v>
                </c:pt>
                <c:pt idx="1118">
                  <c:v>194</c:v>
                </c:pt>
                <c:pt idx="1119">
                  <c:v>194</c:v>
                </c:pt>
                <c:pt idx="1120">
                  <c:v>194</c:v>
                </c:pt>
                <c:pt idx="1121">
                  <c:v>194</c:v>
                </c:pt>
                <c:pt idx="1122">
                  <c:v>194</c:v>
                </c:pt>
                <c:pt idx="1123">
                  <c:v>194</c:v>
                </c:pt>
                <c:pt idx="1124">
                  <c:v>194</c:v>
                </c:pt>
                <c:pt idx="1125">
                  <c:v>194</c:v>
                </c:pt>
                <c:pt idx="1126">
                  <c:v>194</c:v>
                </c:pt>
                <c:pt idx="1127">
                  <c:v>194</c:v>
                </c:pt>
                <c:pt idx="1128">
                  <c:v>194</c:v>
                </c:pt>
                <c:pt idx="1129">
                  <c:v>194</c:v>
                </c:pt>
                <c:pt idx="1130">
                  <c:v>194</c:v>
                </c:pt>
                <c:pt idx="1131">
                  <c:v>194</c:v>
                </c:pt>
                <c:pt idx="1132">
                  <c:v>195</c:v>
                </c:pt>
                <c:pt idx="1133">
                  <c:v>195</c:v>
                </c:pt>
                <c:pt idx="1134">
                  <c:v>195</c:v>
                </c:pt>
                <c:pt idx="1135">
                  <c:v>195</c:v>
                </c:pt>
                <c:pt idx="1136">
                  <c:v>195</c:v>
                </c:pt>
                <c:pt idx="1137">
                  <c:v>195</c:v>
                </c:pt>
                <c:pt idx="1138">
                  <c:v>195</c:v>
                </c:pt>
                <c:pt idx="1139">
                  <c:v>195</c:v>
                </c:pt>
                <c:pt idx="1140">
                  <c:v>195</c:v>
                </c:pt>
                <c:pt idx="1141">
                  <c:v>195</c:v>
                </c:pt>
                <c:pt idx="1142">
                  <c:v>195</c:v>
                </c:pt>
                <c:pt idx="1143">
                  <c:v>195</c:v>
                </c:pt>
                <c:pt idx="1144">
                  <c:v>195</c:v>
                </c:pt>
                <c:pt idx="1145">
                  <c:v>195</c:v>
                </c:pt>
                <c:pt idx="1146">
                  <c:v>195</c:v>
                </c:pt>
                <c:pt idx="1147">
                  <c:v>195</c:v>
                </c:pt>
                <c:pt idx="1148">
                  <c:v>195</c:v>
                </c:pt>
                <c:pt idx="1149">
                  <c:v>195</c:v>
                </c:pt>
                <c:pt idx="1150">
                  <c:v>195</c:v>
                </c:pt>
                <c:pt idx="1151">
                  <c:v>195</c:v>
                </c:pt>
                <c:pt idx="1152">
                  <c:v>195</c:v>
                </c:pt>
                <c:pt idx="1153">
                  <c:v>195</c:v>
                </c:pt>
                <c:pt idx="1154">
                  <c:v>195</c:v>
                </c:pt>
                <c:pt idx="1155">
                  <c:v>195</c:v>
                </c:pt>
                <c:pt idx="1156">
                  <c:v>195</c:v>
                </c:pt>
                <c:pt idx="1157">
                  <c:v>195</c:v>
                </c:pt>
                <c:pt idx="1158">
                  <c:v>195</c:v>
                </c:pt>
                <c:pt idx="1159">
                  <c:v>195</c:v>
                </c:pt>
                <c:pt idx="1160">
                  <c:v>195</c:v>
                </c:pt>
                <c:pt idx="1161">
                  <c:v>195</c:v>
                </c:pt>
                <c:pt idx="1162">
                  <c:v>195</c:v>
                </c:pt>
                <c:pt idx="1163">
                  <c:v>195</c:v>
                </c:pt>
                <c:pt idx="1164">
                  <c:v>195</c:v>
                </c:pt>
                <c:pt idx="1165">
                  <c:v>195</c:v>
                </c:pt>
                <c:pt idx="1166">
                  <c:v>195</c:v>
                </c:pt>
                <c:pt idx="1167">
                  <c:v>195</c:v>
                </c:pt>
                <c:pt idx="1168">
                  <c:v>195</c:v>
                </c:pt>
                <c:pt idx="1169">
                  <c:v>195</c:v>
                </c:pt>
                <c:pt idx="1170">
                  <c:v>195</c:v>
                </c:pt>
                <c:pt idx="1171">
                  <c:v>195</c:v>
                </c:pt>
                <c:pt idx="1172">
                  <c:v>195</c:v>
                </c:pt>
                <c:pt idx="1173">
                  <c:v>195</c:v>
                </c:pt>
                <c:pt idx="1174">
                  <c:v>195</c:v>
                </c:pt>
                <c:pt idx="1175">
                  <c:v>195</c:v>
                </c:pt>
                <c:pt idx="1176">
                  <c:v>195</c:v>
                </c:pt>
                <c:pt idx="1177">
                  <c:v>195</c:v>
                </c:pt>
                <c:pt idx="1178">
                  <c:v>195</c:v>
                </c:pt>
                <c:pt idx="1179">
                  <c:v>195</c:v>
                </c:pt>
                <c:pt idx="1180">
                  <c:v>195</c:v>
                </c:pt>
                <c:pt idx="1181">
                  <c:v>195</c:v>
                </c:pt>
                <c:pt idx="1182">
                  <c:v>195</c:v>
                </c:pt>
                <c:pt idx="1183">
                  <c:v>195</c:v>
                </c:pt>
                <c:pt idx="1184">
                  <c:v>195</c:v>
                </c:pt>
                <c:pt idx="1185">
                  <c:v>195</c:v>
                </c:pt>
                <c:pt idx="1186">
                  <c:v>195</c:v>
                </c:pt>
                <c:pt idx="1187">
                  <c:v>195</c:v>
                </c:pt>
                <c:pt idx="1188">
                  <c:v>195</c:v>
                </c:pt>
                <c:pt idx="1189">
                  <c:v>195</c:v>
                </c:pt>
                <c:pt idx="1190">
                  <c:v>195</c:v>
                </c:pt>
                <c:pt idx="1191">
                  <c:v>195</c:v>
                </c:pt>
                <c:pt idx="1192">
                  <c:v>195</c:v>
                </c:pt>
                <c:pt idx="1193">
                  <c:v>195</c:v>
                </c:pt>
                <c:pt idx="1194">
                  <c:v>195</c:v>
                </c:pt>
                <c:pt idx="1195">
                  <c:v>195</c:v>
                </c:pt>
                <c:pt idx="1196">
                  <c:v>195</c:v>
                </c:pt>
                <c:pt idx="1197">
                  <c:v>195</c:v>
                </c:pt>
                <c:pt idx="1198">
                  <c:v>195</c:v>
                </c:pt>
                <c:pt idx="1199">
                  <c:v>195</c:v>
                </c:pt>
                <c:pt idx="1200">
                  <c:v>195</c:v>
                </c:pt>
                <c:pt idx="1201">
                  <c:v>195</c:v>
                </c:pt>
                <c:pt idx="1202">
                  <c:v>195</c:v>
                </c:pt>
                <c:pt idx="1203">
                  <c:v>195</c:v>
                </c:pt>
                <c:pt idx="1204">
                  <c:v>195</c:v>
                </c:pt>
                <c:pt idx="1205">
                  <c:v>195</c:v>
                </c:pt>
                <c:pt idx="1206">
                  <c:v>195</c:v>
                </c:pt>
                <c:pt idx="1207">
                  <c:v>195</c:v>
                </c:pt>
                <c:pt idx="1208">
                  <c:v>195</c:v>
                </c:pt>
                <c:pt idx="1209">
                  <c:v>195</c:v>
                </c:pt>
                <c:pt idx="1210">
                  <c:v>195</c:v>
                </c:pt>
                <c:pt idx="1211">
                  <c:v>195</c:v>
                </c:pt>
                <c:pt idx="1212">
                  <c:v>195</c:v>
                </c:pt>
                <c:pt idx="1213">
                  <c:v>195</c:v>
                </c:pt>
                <c:pt idx="1214">
                  <c:v>195</c:v>
                </c:pt>
                <c:pt idx="1215">
                  <c:v>196</c:v>
                </c:pt>
                <c:pt idx="1216">
                  <c:v>196</c:v>
                </c:pt>
                <c:pt idx="1217">
                  <c:v>196</c:v>
                </c:pt>
                <c:pt idx="1218">
                  <c:v>196</c:v>
                </c:pt>
                <c:pt idx="1219">
                  <c:v>196</c:v>
                </c:pt>
                <c:pt idx="1220">
                  <c:v>196</c:v>
                </c:pt>
                <c:pt idx="1221">
                  <c:v>196</c:v>
                </c:pt>
                <c:pt idx="1222">
                  <c:v>196</c:v>
                </c:pt>
                <c:pt idx="1223">
                  <c:v>196</c:v>
                </c:pt>
                <c:pt idx="1224">
                  <c:v>196</c:v>
                </c:pt>
                <c:pt idx="1225">
                  <c:v>196</c:v>
                </c:pt>
                <c:pt idx="1226">
                  <c:v>196</c:v>
                </c:pt>
                <c:pt idx="1227">
                  <c:v>196</c:v>
                </c:pt>
                <c:pt idx="1228">
                  <c:v>196</c:v>
                </c:pt>
                <c:pt idx="1229">
                  <c:v>196</c:v>
                </c:pt>
                <c:pt idx="1230">
                  <c:v>196</c:v>
                </c:pt>
                <c:pt idx="1231">
                  <c:v>196</c:v>
                </c:pt>
                <c:pt idx="1232">
                  <c:v>196</c:v>
                </c:pt>
                <c:pt idx="1233">
                  <c:v>196</c:v>
                </c:pt>
                <c:pt idx="1234">
                  <c:v>196</c:v>
                </c:pt>
                <c:pt idx="1235">
                  <c:v>196</c:v>
                </c:pt>
                <c:pt idx="1236">
                  <c:v>196</c:v>
                </c:pt>
                <c:pt idx="1237">
                  <c:v>196</c:v>
                </c:pt>
                <c:pt idx="1238">
                  <c:v>196</c:v>
                </c:pt>
                <c:pt idx="1239">
                  <c:v>196</c:v>
                </c:pt>
                <c:pt idx="1240">
                  <c:v>196</c:v>
                </c:pt>
                <c:pt idx="1241">
                  <c:v>196</c:v>
                </c:pt>
                <c:pt idx="1242">
                  <c:v>196</c:v>
                </c:pt>
                <c:pt idx="1243">
                  <c:v>196</c:v>
                </c:pt>
                <c:pt idx="1244">
                  <c:v>196</c:v>
                </c:pt>
                <c:pt idx="1245">
                  <c:v>196</c:v>
                </c:pt>
                <c:pt idx="1246">
                  <c:v>196</c:v>
                </c:pt>
                <c:pt idx="1247">
                  <c:v>196</c:v>
                </c:pt>
                <c:pt idx="1248">
                  <c:v>196</c:v>
                </c:pt>
                <c:pt idx="1249">
                  <c:v>196</c:v>
                </c:pt>
                <c:pt idx="1250">
                  <c:v>196</c:v>
                </c:pt>
                <c:pt idx="1251">
                  <c:v>196</c:v>
                </c:pt>
                <c:pt idx="1252">
                  <c:v>196</c:v>
                </c:pt>
                <c:pt idx="1253">
                  <c:v>196</c:v>
                </c:pt>
                <c:pt idx="1254">
                  <c:v>196</c:v>
                </c:pt>
                <c:pt idx="1255">
                  <c:v>196</c:v>
                </c:pt>
                <c:pt idx="1256">
                  <c:v>196</c:v>
                </c:pt>
                <c:pt idx="1257">
                  <c:v>196</c:v>
                </c:pt>
                <c:pt idx="1258">
                  <c:v>196</c:v>
                </c:pt>
                <c:pt idx="1259">
                  <c:v>196</c:v>
                </c:pt>
                <c:pt idx="1260">
                  <c:v>196</c:v>
                </c:pt>
                <c:pt idx="1261">
                  <c:v>196</c:v>
                </c:pt>
                <c:pt idx="1262">
                  <c:v>196</c:v>
                </c:pt>
                <c:pt idx="1263">
                  <c:v>196</c:v>
                </c:pt>
                <c:pt idx="1264">
                  <c:v>196</c:v>
                </c:pt>
                <c:pt idx="1265">
                  <c:v>196</c:v>
                </c:pt>
                <c:pt idx="1266">
                  <c:v>196</c:v>
                </c:pt>
                <c:pt idx="1267">
                  <c:v>196</c:v>
                </c:pt>
                <c:pt idx="1268">
                  <c:v>196</c:v>
                </c:pt>
                <c:pt idx="1269">
                  <c:v>196</c:v>
                </c:pt>
                <c:pt idx="1270">
                  <c:v>196</c:v>
                </c:pt>
                <c:pt idx="1271">
                  <c:v>196</c:v>
                </c:pt>
                <c:pt idx="1272">
                  <c:v>196</c:v>
                </c:pt>
                <c:pt idx="1273">
                  <c:v>196</c:v>
                </c:pt>
                <c:pt idx="1274">
                  <c:v>196</c:v>
                </c:pt>
                <c:pt idx="1275">
                  <c:v>196</c:v>
                </c:pt>
                <c:pt idx="1276">
                  <c:v>196</c:v>
                </c:pt>
                <c:pt idx="1277">
                  <c:v>196</c:v>
                </c:pt>
                <c:pt idx="1278">
                  <c:v>196</c:v>
                </c:pt>
                <c:pt idx="1279">
                  <c:v>196</c:v>
                </c:pt>
                <c:pt idx="1280">
                  <c:v>197</c:v>
                </c:pt>
                <c:pt idx="1281">
                  <c:v>197</c:v>
                </c:pt>
                <c:pt idx="1282">
                  <c:v>197</c:v>
                </c:pt>
                <c:pt idx="1283">
                  <c:v>197</c:v>
                </c:pt>
                <c:pt idx="1284">
                  <c:v>197</c:v>
                </c:pt>
                <c:pt idx="1285">
                  <c:v>197</c:v>
                </c:pt>
                <c:pt idx="1286">
                  <c:v>197</c:v>
                </c:pt>
                <c:pt idx="1287">
                  <c:v>197</c:v>
                </c:pt>
                <c:pt idx="1288">
                  <c:v>197</c:v>
                </c:pt>
                <c:pt idx="1289">
                  <c:v>197</c:v>
                </c:pt>
                <c:pt idx="1290">
                  <c:v>197</c:v>
                </c:pt>
                <c:pt idx="1291">
                  <c:v>197</c:v>
                </c:pt>
                <c:pt idx="1292">
                  <c:v>197</c:v>
                </c:pt>
                <c:pt idx="1293">
                  <c:v>197</c:v>
                </c:pt>
                <c:pt idx="1294">
                  <c:v>197</c:v>
                </c:pt>
                <c:pt idx="1295">
                  <c:v>197</c:v>
                </c:pt>
                <c:pt idx="1296">
                  <c:v>197</c:v>
                </c:pt>
                <c:pt idx="1297">
                  <c:v>197</c:v>
                </c:pt>
                <c:pt idx="1298">
                  <c:v>197</c:v>
                </c:pt>
                <c:pt idx="1299">
                  <c:v>197</c:v>
                </c:pt>
                <c:pt idx="1300">
                  <c:v>197</c:v>
                </c:pt>
                <c:pt idx="1301">
                  <c:v>197</c:v>
                </c:pt>
                <c:pt idx="1302">
                  <c:v>197</c:v>
                </c:pt>
                <c:pt idx="1303">
                  <c:v>197</c:v>
                </c:pt>
                <c:pt idx="1304">
                  <c:v>197</c:v>
                </c:pt>
                <c:pt idx="1305">
                  <c:v>197</c:v>
                </c:pt>
                <c:pt idx="1306">
                  <c:v>197</c:v>
                </c:pt>
                <c:pt idx="1307">
                  <c:v>197</c:v>
                </c:pt>
                <c:pt idx="1308">
                  <c:v>197</c:v>
                </c:pt>
                <c:pt idx="1309">
                  <c:v>197</c:v>
                </c:pt>
                <c:pt idx="1310">
                  <c:v>197</c:v>
                </c:pt>
                <c:pt idx="1311">
                  <c:v>197</c:v>
                </c:pt>
                <c:pt idx="1312">
                  <c:v>197</c:v>
                </c:pt>
                <c:pt idx="1313">
                  <c:v>197</c:v>
                </c:pt>
                <c:pt idx="1314">
                  <c:v>197</c:v>
                </c:pt>
                <c:pt idx="1315">
                  <c:v>197</c:v>
                </c:pt>
                <c:pt idx="1316">
                  <c:v>197</c:v>
                </c:pt>
                <c:pt idx="1317">
                  <c:v>197</c:v>
                </c:pt>
                <c:pt idx="1318">
                  <c:v>197</c:v>
                </c:pt>
                <c:pt idx="1319">
                  <c:v>197</c:v>
                </c:pt>
                <c:pt idx="1320">
                  <c:v>197</c:v>
                </c:pt>
                <c:pt idx="1321">
                  <c:v>197</c:v>
                </c:pt>
                <c:pt idx="1322">
                  <c:v>197</c:v>
                </c:pt>
                <c:pt idx="1323">
                  <c:v>197</c:v>
                </c:pt>
                <c:pt idx="1324">
                  <c:v>197</c:v>
                </c:pt>
                <c:pt idx="1325">
                  <c:v>197</c:v>
                </c:pt>
                <c:pt idx="1326">
                  <c:v>197</c:v>
                </c:pt>
                <c:pt idx="1327">
                  <c:v>198</c:v>
                </c:pt>
                <c:pt idx="1328">
                  <c:v>198</c:v>
                </c:pt>
                <c:pt idx="1329">
                  <c:v>198</c:v>
                </c:pt>
                <c:pt idx="1330">
                  <c:v>198</c:v>
                </c:pt>
                <c:pt idx="1331">
                  <c:v>198</c:v>
                </c:pt>
                <c:pt idx="1332">
                  <c:v>198</c:v>
                </c:pt>
                <c:pt idx="1333">
                  <c:v>198</c:v>
                </c:pt>
                <c:pt idx="1334">
                  <c:v>198</c:v>
                </c:pt>
                <c:pt idx="1335">
                  <c:v>198</c:v>
                </c:pt>
                <c:pt idx="1336">
                  <c:v>198</c:v>
                </c:pt>
                <c:pt idx="1337">
                  <c:v>198</c:v>
                </c:pt>
                <c:pt idx="1338">
                  <c:v>198</c:v>
                </c:pt>
                <c:pt idx="1339">
                  <c:v>198</c:v>
                </c:pt>
                <c:pt idx="1340">
                  <c:v>198</c:v>
                </c:pt>
                <c:pt idx="1341">
                  <c:v>198</c:v>
                </c:pt>
                <c:pt idx="1342">
                  <c:v>198</c:v>
                </c:pt>
                <c:pt idx="1343">
                  <c:v>198</c:v>
                </c:pt>
                <c:pt idx="1344">
                  <c:v>198</c:v>
                </c:pt>
                <c:pt idx="1345">
                  <c:v>198</c:v>
                </c:pt>
                <c:pt idx="1346">
                  <c:v>198</c:v>
                </c:pt>
                <c:pt idx="1347">
                  <c:v>198</c:v>
                </c:pt>
                <c:pt idx="1348">
                  <c:v>198</c:v>
                </c:pt>
                <c:pt idx="1349">
                  <c:v>198</c:v>
                </c:pt>
                <c:pt idx="1350">
                  <c:v>198</c:v>
                </c:pt>
                <c:pt idx="1351">
                  <c:v>198</c:v>
                </c:pt>
                <c:pt idx="1352">
                  <c:v>198</c:v>
                </c:pt>
                <c:pt idx="1353">
                  <c:v>198</c:v>
                </c:pt>
                <c:pt idx="1354">
                  <c:v>198</c:v>
                </c:pt>
                <c:pt idx="1355">
                  <c:v>198</c:v>
                </c:pt>
                <c:pt idx="1356">
                  <c:v>198</c:v>
                </c:pt>
                <c:pt idx="1357">
                  <c:v>198</c:v>
                </c:pt>
                <c:pt idx="1358">
                  <c:v>198</c:v>
                </c:pt>
                <c:pt idx="1359">
                  <c:v>198</c:v>
                </c:pt>
                <c:pt idx="1360">
                  <c:v>198</c:v>
                </c:pt>
                <c:pt idx="1361">
                  <c:v>198</c:v>
                </c:pt>
                <c:pt idx="1362">
                  <c:v>198</c:v>
                </c:pt>
                <c:pt idx="1363">
                  <c:v>198</c:v>
                </c:pt>
                <c:pt idx="1364">
                  <c:v>198</c:v>
                </c:pt>
                <c:pt idx="1365">
                  <c:v>198</c:v>
                </c:pt>
                <c:pt idx="1366">
                  <c:v>198</c:v>
                </c:pt>
                <c:pt idx="1367">
                  <c:v>198</c:v>
                </c:pt>
                <c:pt idx="1368">
                  <c:v>198</c:v>
                </c:pt>
                <c:pt idx="1369">
                  <c:v>198</c:v>
                </c:pt>
                <c:pt idx="1370">
                  <c:v>198</c:v>
                </c:pt>
                <c:pt idx="1371">
                  <c:v>198</c:v>
                </c:pt>
                <c:pt idx="1372">
                  <c:v>198</c:v>
                </c:pt>
                <c:pt idx="1373">
                  <c:v>198</c:v>
                </c:pt>
                <c:pt idx="1374">
                  <c:v>198</c:v>
                </c:pt>
                <c:pt idx="1375">
                  <c:v>198</c:v>
                </c:pt>
                <c:pt idx="1376">
                  <c:v>198</c:v>
                </c:pt>
                <c:pt idx="1377">
                  <c:v>199</c:v>
                </c:pt>
                <c:pt idx="1378">
                  <c:v>199</c:v>
                </c:pt>
                <c:pt idx="1379">
                  <c:v>199</c:v>
                </c:pt>
                <c:pt idx="1380">
                  <c:v>199</c:v>
                </c:pt>
                <c:pt idx="1381">
                  <c:v>199</c:v>
                </c:pt>
                <c:pt idx="1382">
                  <c:v>199</c:v>
                </c:pt>
                <c:pt idx="1383">
                  <c:v>199</c:v>
                </c:pt>
                <c:pt idx="1384">
                  <c:v>199</c:v>
                </c:pt>
                <c:pt idx="1385">
                  <c:v>199</c:v>
                </c:pt>
                <c:pt idx="1386">
                  <c:v>199</c:v>
                </c:pt>
                <c:pt idx="1387">
                  <c:v>199</c:v>
                </c:pt>
                <c:pt idx="1388">
                  <c:v>199</c:v>
                </c:pt>
                <c:pt idx="1389">
                  <c:v>199</c:v>
                </c:pt>
                <c:pt idx="1390">
                  <c:v>199</c:v>
                </c:pt>
                <c:pt idx="1391">
                  <c:v>199</c:v>
                </c:pt>
                <c:pt idx="1392">
                  <c:v>199</c:v>
                </c:pt>
                <c:pt idx="1393">
                  <c:v>199</c:v>
                </c:pt>
                <c:pt idx="1394">
                  <c:v>199</c:v>
                </c:pt>
                <c:pt idx="1395">
                  <c:v>199</c:v>
                </c:pt>
                <c:pt idx="1396">
                  <c:v>199</c:v>
                </c:pt>
                <c:pt idx="1397">
                  <c:v>199</c:v>
                </c:pt>
                <c:pt idx="1398">
                  <c:v>199</c:v>
                </c:pt>
                <c:pt idx="1399">
                  <c:v>199</c:v>
                </c:pt>
                <c:pt idx="1400">
                  <c:v>199</c:v>
                </c:pt>
                <c:pt idx="1401">
                  <c:v>199</c:v>
                </c:pt>
                <c:pt idx="1402">
                  <c:v>200</c:v>
                </c:pt>
                <c:pt idx="1403">
                  <c:v>200</c:v>
                </c:pt>
                <c:pt idx="1404">
                  <c:v>200</c:v>
                </c:pt>
                <c:pt idx="1405">
                  <c:v>200</c:v>
                </c:pt>
                <c:pt idx="1406">
                  <c:v>200</c:v>
                </c:pt>
                <c:pt idx="1407">
                  <c:v>200</c:v>
                </c:pt>
                <c:pt idx="1408">
                  <c:v>200</c:v>
                </c:pt>
                <c:pt idx="1409">
                  <c:v>200</c:v>
                </c:pt>
                <c:pt idx="1410">
                  <c:v>200</c:v>
                </c:pt>
                <c:pt idx="1411">
                  <c:v>200</c:v>
                </c:pt>
                <c:pt idx="1412">
                  <c:v>200</c:v>
                </c:pt>
                <c:pt idx="1413">
                  <c:v>200</c:v>
                </c:pt>
                <c:pt idx="1414">
                  <c:v>200</c:v>
                </c:pt>
                <c:pt idx="1415">
                  <c:v>200</c:v>
                </c:pt>
                <c:pt idx="1416">
                  <c:v>200</c:v>
                </c:pt>
                <c:pt idx="1417">
                  <c:v>200</c:v>
                </c:pt>
                <c:pt idx="1418">
                  <c:v>200</c:v>
                </c:pt>
                <c:pt idx="1419">
                  <c:v>200</c:v>
                </c:pt>
                <c:pt idx="1420">
                  <c:v>200</c:v>
                </c:pt>
                <c:pt idx="1421">
                  <c:v>200</c:v>
                </c:pt>
                <c:pt idx="1422">
                  <c:v>200</c:v>
                </c:pt>
                <c:pt idx="1423">
                  <c:v>200</c:v>
                </c:pt>
                <c:pt idx="1424">
                  <c:v>200</c:v>
                </c:pt>
                <c:pt idx="1425">
                  <c:v>200</c:v>
                </c:pt>
                <c:pt idx="1426">
                  <c:v>200</c:v>
                </c:pt>
                <c:pt idx="1427">
                  <c:v>200</c:v>
                </c:pt>
                <c:pt idx="1428">
                  <c:v>200</c:v>
                </c:pt>
                <c:pt idx="1429">
                  <c:v>200</c:v>
                </c:pt>
                <c:pt idx="1430">
                  <c:v>200</c:v>
                </c:pt>
                <c:pt idx="1431">
                  <c:v>201</c:v>
                </c:pt>
                <c:pt idx="1432">
                  <c:v>201</c:v>
                </c:pt>
                <c:pt idx="1433">
                  <c:v>201</c:v>
                </c:pt>
                <c:pt idx="1434">
                  <c:v>201</c:v>
                </c:pt>
                <c:pt idx="1435">
                  <c:v>201</c:v>
                </c:pt>
                <c:pt idx="1436">
                  <c:v>201</c:v>
                </c:pt>
                <c:pt idx="1437">
                  <c:v>201</c:v>
                </c:pt>
                <c:pt idx="1438">
                  <c:v>201</c:v>
                </c:pt>
                <c:pt idx="1439">
                  <c:v>201</c:v>
                </c:pt>
                <c:pt idx="1440">
                  <c:v>201</c:v>
                </c:pt>
                <c:pt idx="1441">
                  <c:v>201</c:v>
                </c:pt>
                <c:pt idx="1442">
                  <c:v>201</c:v>
                </c:pt>
                <c:pt idx="1443">
                  <c:v>201</c:v>
                </c:pt>
                <c:pt idx="1444">
                  <c:v>201</c:v>
                </c:pt>
                <c:pt idx="1445">
                  <c:v>201</c:v>
                </c:pt>
                <c:pt idx="1446">
                  <c:v>201</c:v>
                </c:pt>
                <c:pt idx="1447">
                  <c:v>201</c:v>
                </c:pt>
                <c:pt idx="1448">
                  <c:v>201</c:v>
                </c:pt>
                <c:pt idx="1449">
                  <c:v>201</c:v>
                </c:pt>
                <c:pt idx="1450">
                  <c:v>201</c:v>
                </c:pt>
                <c:pt idx="1451">
                  <c:v>201</c:v>
                </c:pt>
                <c:pt idx="1452">
                  <c:v>201</c:v>
                </c:pt>
                <c:pt idx="1453">
                  <c:v>202</c:v>
                </c:pt>
                <c:pt idx="1454">
                  <c:v>202</c:v>
                </c:pt>
                <c:pt idx="1455">
                  <c:v>202</c:v>
                </c:pt>
                <c:pt idx="1456">
                  <c:v>202</c:v>
                </c:pt>
                <c:pt idx="1457">
                  <c:v>202</c:v>
                </c:pt>
                <c:pt idx="1458">
                  <c:v>202</c:v>
                </c:pt>
                <c:pt idx="1459">
                  <c:v>202</c:v>
                </c:pt>
                <c:pt idx="1460">
                  <c:v>202</c:v>
                </c:pt>
                <c:pt idx="1461">
                  <c:v>202</c:v>
                </c:pt>
                <c:pt idx="1462">
                  <c:v>202</c:v>
                </c:pt>
                <c:pt idx="1463">
                  <c:v>202</c:v>
                </c:pt>
                <c:pt idx="1464">
                  <c:v>202</c:v>
                </c:pt>
                <c:pt idx="1465">
                  <c:v>202</c:v>
                </c:pt>
                <c:pt idx="1466">
                  <c:v>202</c:v>
                </c:pt>
                <c:pt idx="1467">
                  <c:v>202</c:v>
                </c:pt>
                <c:pt idx="1468">
                  <c:v>202</c:v>
                </c:pt>
                <c:pt idx="1469">
                  <c:v>203</c:v>
                </c:pt>
                <c:pt idx="1470">
                  <c:v>203</c:v>
                </c:pt>
                <c:pt idx="1471">
                  <c:v>203</c:v>
                </c:pt>
                <c:pt idx="1472">
                  <c:v>203</c:v>
                </c:pt>
                <c:pt idx="1473">
                  <c:v>203</c:v>
                </c:pt>
                <c:pt idx="1474">
                  <c:v>203</c:v>
                </c:pt>
                <c:pt idx="1475">
                  <c:v>203</c:v>
                </c:pt>
                <c:pt idx="1476">
                  <c:v>203</c:v>
                </c:pt>
                <c:pt idx="1477">
                  <c:v>203</c:v>
                </c:pt>
                <c:pt idx="1478">
                  <c:v>203</c:v>
                </c:pt>
                <c:pt idx="1479">
                  <c:v>203</c:v>
                </c:pt>
                <c:pt idx="1480">
                  <c:v>203</c:v>
                </c:pt>
                <c:pt idx="1481">
                  <c:v>203</c:v>
                </c:pt>
                <c:pt idx="1482">
                  <c:v>203</c:v>
                </c:pt>
                <c:pt idx="1483">
                  <c:v>203</c:v>
                </c:pt>
                <c:pt idx="1484">
                  <c:v>203</c:v>
                </c:pt>
                <c:pt idx="1485">
                  <c:v>203</c:v>
                </c:pt>
                <c:pt idx="1486">
                  <c:v>204</c:v>
                </c:pt>
                <c:pt idx="1487">
                  <c:v>204</c:v>
                </c:pt>
                <c:pt idx="1488">
                  <c:v>204</c:v>
                </c:pt>
                <c:pt idx="1489">
                  <c:v>204</c:v>
                </c:pt>
                <c:pt idx="1490">
                  <c:v>204</c:v>
                </c:pt>
                <c:pt idx="1491">
                  <c:v>204</c:v>
                </c:pt>
                <c:pt idx="1492">
                  <c:v>204</c:v>
                </c:pt>
                <c:pt idx="1493">
                  <c:v>204</c:v>
                </c:pt>
                <c:pt idx="1494">
                  <c:v>204</c:v>
                </c:pt>
                <c:pt idx="1495">
                  <c:v>204</c:v>
                </c:pt>
                <c:pt idx="1496">
                  <c:v>204</c:v>
                </c:pt>
                <c:pt idx="1497">
                  <c:v>204</c:v>
                </c:pt>
                <c:pt idx="1498">
                  <c:v>204</c:v>
                </c:pt>
                <c:pt idx="1499">
                  <c:v>205</c:v>
                </c:pt>
                <c:pt idx="1500">
                  <c:v>205</c:v>
                </c:pt>
                <c:pt idx="1501">
                  <c:v>205</c:v>
                </c:pt>
                <c:pt idx="1502">
                  <c:v>205</c:v>
                </c:pt>
                <c:pt idx="1503">
                  <c:v>205</c:v>
                </c:pt>
                <c:pt idx="1504">
                  <c:v>205</c:v>
                </c:pt>
                <c:pt idx="1505">
                  <c:v>205</c:v>
                </c:pt>
                <c:pt idx="1506">
                  <c:v>205</c:v>
                </c:pt>
                <c:pt idx="1507">
                  <c:v>205</c:v>
                </c:pt>
                <c:pt idx="1508">
                  <c:v>206</c:v>
                </c:pt>
                <c:pt idx="1509">
                  <c:v>206</c:v>
                </c:pt>
                <c:pt idx="1510">
                  <c:v>206</c:v>
                </c:pt>
                <c:pt idx="1511">
                  <c:v>206</c:v>
                </c:pt>
                <c:pt idx="1512">
                  <c:v>206</c:v>
                </c:pt>
                <c:pt idx="1513">
                  <c:v>206</c:v>
                </c:pt>
                <c:pt idx="1514">
                  <c:v>206</c:v>
                </c:pt>
                <c:pt idx="1515">
                  <c:v>206</c:v>
                </c:pt>
                <c:pt idx="1516">
                  <c:v>206</c:v>
                </c:pt>
                <c:pt idx="1517">
                  <c:v>206</c:v>
                </c:pt>
                <c:pt idx="1518">
                  <c:v>207</c:v>
                </c:pt>
                <c:pt idx="1519">
                  <c:v>207</c:v>
                </c:pt>
                <c:pt idx="1520">
                  <c:v>207</c:v>
                </c:pt>
                <c:pt idx="1521">
                  <c:v>207</c:v>
                </c:pt>
                <c:pt idx="1522">
                  <c:v>207</c:v>
                </c:pt>
                <c:pt idx="1523">
                  <c:v>207</c:v>
                </c:pt>
                <c:pt idx="1524">
                  <c:v>207</c:v>
                </c:pt>
                <c:pt idx="1525">
                  <c:v>207</c:v>
                </c:pt>
                <c:pt idx="1526">
                  <c:v>207</c:v>
                </c:pt>
                <c:pt idx="1527">
                  <c:v>208</c:v>
                </c:pt>
                <c:pt idx="1528">
                  <c:v>208</c:v>
                </c:pt>
                <c:pt idx="1529">
                  <c:v>208</c:v>
                </c:pt>
                <c:pt idx="1530">
                  <c:v>208</c:v>
                </c:pt>
                <c:pt idx="1531">
                  <c:v>208</c:v>
                </c:pt>
                <c:pt idx="1532">
                  <c:v>208</c:v>
                </c:pt>
                <c:pt idx="1533">
                  <c:v>208</c:v>
                </c:pt>
                <c:pt idx="1534">
                  <c:v>209</c:v>
                </c:pt>
                <c:pt idx="1535">
                  <c:v>209</c:v>
                </c:pt>
                <c:pt idx="1536">
                  <c:v>209</c:v>
                </c:pt>
                <c:pt idx="1537">
                  <c:v>209</c:v>
                </c:pt>
                <c:pt idx="1538">
                  <c:v>209</c:v>
                </c:pt>
                <c:pt idx="1539">
                  <c:v>209</c:v>
                </c:pt>
                <c:pt idx="1540">
                  <c:v>210</c:v>
                </c:pt>
                <c:pt idx="1541">
                  <c:v>210</c:v>
                </c:pt>
                <c:pt idx="1542">
                  <c:v>210</c:v>
                </c:pt>
                <c:pt idx="1543">
                  <c:v>210</c:v>
                </c:pt>
                <c:pt idx="1544">
                  <c:v>210</c:v>
                </c:pt>
                <c:pt idx="1545">
                  <c:v>210</c:v>
                </c:pt>
                <c:pt idx="1546">
                  <c:v>211</c:v>
                </c:pt>
                <c:pt idx="1547">
                  <c:v>211</c:v>
                </c:pt>
                <c:pt idx="1548">
                  <c:v>211</c:v>
                </c:pt>
                <c:pt idx="1549">
                  <c:v>211</c:v>
                </c:pt>
                <c:pt idx="1550">
                  <c:v>211</c:v>
                </c:pt>
                <c:pt idx="1551">
                  <c:v>211</c:v>
                </c:pt>
                <c:pt idx="1552">
                  <c:v>211</c:v>
                </c:pt>
                <c:pt idx="1553">
                  <c:v>211</c:v>
                </c:pt>
                <c:pt idx="1554">
                  <c:v>212</c:v>
                </c:pt>
                <c:pt idx="1555">
                  <c:v>213</c:v>
                </c:pt>
                <c:pt idx="1556">
                  <c:v>213</c:v>
                </c:pt>
                <c:pt idx="1557">
                  <c:v>213</c:v>
                </c:pt>
                <c:pt idx="1558">
                  <c:v>213</c:v>
                </c:pt>
                <c:pt idx="1559">
                  <c:v>213</c:v>
                </c:pt>
                <c:pt idx="1560">
                  <c:v>214</c:v>
                </c:pt>
                <c:pt idx="1561">
                  <c:v>214</c:v>
                </c:pt>
                <c:pt idx="1562">
                  <c:v>214</c:v>
                </c:pt>
                <c:pt idx="1563">
                  <c:v>214</c:v>
                </c:pt>
                <c:pt idx="1564">
                  <c:v>214</c:v>
                </c:pt>
                <c:pt idx="1565">
                  <c:v>215</c:v>
                </c:pt>
                <c:pt idx="1566">
                  <c:v>215</c:v>
                </c:pt>
                <c:pt idx="1567">
                  <c:v>215</c:v>
                </c:pt>
                <c:pt idx="1568">
                  <c:v>215</c:v>
                </c:pt>
                <c:pt idx="1569">
                  <c:v>216</c:v>
                </c:pt>
                <c:pt idx="1570">
                  <c:v>216</c:v>
                </c:pt>
                <c:pt idx="1571">
                  <c:v>217</c:v>
                </c:pt>
                <c:pt idx="1572">
                  <c:v>217</c:v>
                </c:pt>
                <c:pt idx="1573">
                  <c:v>217</c:v>
                </c:pt>
                <c:pt idx="1574">
                  <c:v>218</c:v>
                </c:pt>
                <c:pt idx="1575">
                  <c:v>218</c:v>
                </c:pt>
                <c:pt idx="1576">
                  <c:v>218</c:v>
                </c:pt>
                <c:pt idx="1577">
                  <c:v>218</c:v>
                </c:pt>
                <c:pt idx="1578">
                  <c:v>219</c:v>
                </c:pt>
                <c:pt idx="1579">
                  <c:v>220</c:v>
                </c:pt>
                <c:pt idx="1580">
                  <c:v>220</c:v>
                </c:pt>
                <c:pt idx="1581">
                  <c:v>220</c:v>
                </c:pt>
                <c:pt idx="1582">
                  <c:v>220</c:v>
                </c:pt>
                <c:pt idx="1583">
                  <c:v>220</c:v>
                </c:pt>
                <c:pt idx="1584">
                  <c:v>221</c:v>
                </c:pt>
                <c:pt idx="1585">
                  <c:v>221</c:v>
                </c:pt>
                <c:pt idx="1586">
                  <c:v>221</c:v>
                </c:pt>
                <c:pt idx="1587">
                  <c:v>221</c:v>
                </c:pt>
                <c:pt idx="1588">
                  <c:v>224</c:v>
                </c:pt>
                <c:pt idx="1589">
                  <c:v>225</c:v>
                </c:pt>
                <c:pt idx="1590">
                  <c:v>225</c:v>
                </c:pt>
                <c:pt idx="1591">
                  <c:v>226</c:v>
                </c:pt>
                <c:pt idx="1592">
                  <c:v>226</c:v>
                </c:pt>
                <c:pt idx="1593">
                  <c:v>228</c:v>
                </c:pt>
                <c:pt idx="1594">
                  <c:v>229</c:v>
                </c:pt>
                <c:pt idx="1595">
                  <c:v>229</c:v>
                </c:pt>
                <c:pt idx="1596">
                  <c:v>229</c:v>
                </c:pt>
                <c:pt idx="1597">
                  <c:v>230</c:v>
                </c:pt>
                <c:pt idx="1598">
                  <c:v>231</c:v>
                </c:pt>
                <c:pt idx="1599">
                  <c:v>231</c:v>
                </c:pt>
                <c:pt idx="1600">
                  <c:v>232</c:v>
                </c:pt>
                <c:pt idx="1601">
                  <c:v>232</c:v>
                </c:pt>
                <c:pt idx="1602">
                  <c:v>233</c:v>
                </c:pt>
                <c:pt idx="1603">
                  <c:v>233</c:v>
                </c:pt>
                <c:pt idx="1604">
                  <c:v>233</c:v>
                </c:pt>
                <c:pt idx="1605">
                  <c:v>233</c:v>
                </c:pt>
                <c:pt idx="1606">
                  <c:v>235</c:v>
                </c:pt>
                <c:pt idx="1607">
                  <c:v>236</c:v>
                </c:pt>
                <c:pt idx="1608">
                  <c:v>237</c:v>
                </c:pt>
                <c:pt idx="1609">
                  <c:v>238</c:v>
                </c:pt>
                <c:pt idx="1610">
                  <c:v>238</c:v>
                </c:pt>
                <c:pt idx="1611">
                  <c:v>238</c:v>
                </c:pt>
                <c:pt idx="1612">
                  <c:v>239</c:v>
                </c:pt>
                <c:pt idx="1613">
                  <c:v>239</c:v>
                </c:pt>
                <c:pt idx="1614">
                  <c:v>240</c:v>
                </c:pt>
                <c:pt idx="1615">
                  <c:v>240</c:v>
                </c:pt>
                <c:pt idx="1616">
                  <c:v>240</c:v>
                </c:pt>
                <c:pt idx="1617">
                  <c:v>240</c:v>
                </c:pt>
                <c:pt idx="1618">
                  <c:v>240</c:v>
                </c:pt>
                <c:pt idx="1619">
                  <c:v>240</c:v>
                </c:pt>
                <c:pt idx="1620">
                  <c:v>241</c:v>
                </c:pt>
                <c:pt idx="1621">
                  <c:v>241</c:v>
                </c:pt>
                <c:pt idx="1622">
                  <c:v>241</c:v>
                </c:pt>
                <c:pt idx="1623">
                  <c:v>241</c:v>
                </c:pt>
                <c:pt idx="1624">
                  <c:v>241</c:v>
                </c:pt>
                <c:pt idx="1625">
                  <c:v>241</c:v>
                </c:pt>
                <c:pt idx="1626">
                  <c:v>241</c:v>
                </c:pt>
                <c:pt idx="1627">
                  <c:v>241</c:v>
                </c:pt>
                <c:pt idx="1628">
                  <c:v>241</c:v>
                </c:pt>
                <c:pt idx="1629">
                  <c:v>241</c:v>
                </c:pt>
                <c:pt idx="1630">
                  <c:v>241</c:v>
                </c:pt>
                <c:pt idx="1631">
                  <c:v>241</c:v>
                </c:pt>
                <c:pt idx="1632">
                  <c:v>241</c:v>
                </c:pt>
                <c:pt idx="1633">
                  <c:v>241</c:v>
                </c:pt>
                <c:pt idx="1634">
                  <c:v>241</c:v>
                </c:pt>
                <c:pt idx="1635">
                  <c:v>241</c:v>
                </c:pt>
                <c:pt idx="1636">
                  <c:v>241</c:v>
                </c:pt>
                <c:pt idx="1637">
                  <c:v>242</c:v>
                </c:pt>
                <c:pt idx="1638">
                  <c:v>242</c:v>
                </c:pt>
                <c:pt idx="1639">
                  <c:v>242</c:v>
                </c:pt>
                <c:pt idx="1640">
                  <c:v>242</c:v>
                </c:pt>
                <c:pt idx="1641">
                  <c:v>242</c:v>
                </c:pt>
                <c:pt idx="1642">
                  <c:v>242</c:v>
                </c:pt>
                <c:pt idx="1643">
                  <c:v>242</c:v>
                </c:pt>
                <c:pt idx="1644">
                  <c:v>242</c:v>
                </c:pt>
                <c:pt idx="1645">
                  <c:v>242</c:v>
                </c:pt>
                <c:pt idx="1646">
                  <c:v>242</c:v>
                </c:pt>
                <c:pt idx="1647">
                  <c:v>242</c:v>
                </c:pt>
                <c:pt idx="1648">
                  <c:v>242</c:v>
                </c:pt>
                <c:pt idx="1649">
                  <c:v>242</c:v>
                </c:pt>
                <c:pt idx="1650">
                  <c:v>242</c:v>
                </c:pt>
                <c:pt idx="1651">
                  <c:v>242</c:v>
                </c:pt>
                <c:pt idx="1652">
                  <c:v>243</c:v>
                </c:pt>
                <c:pt idx="1653">
                  <c:v>243</c:v>
                </c:pt>
                <c:pt idx="1654">
                  <c:v>243</c:v>
                </c:pt>
                <c:pt idx="1655">
                  <c:v>243</c:v>
                </c:pt>
                <c:pt idx="1656">
                  <c:v>243</c:v>
                </c:pt>
                <c:pt idx="1657">
                  <c:v>243</c:v>
                </c:pt>
                <c:pt idx="1658">
                  <c:v>243</c:v>
                </c:pt>
                <c:pt idx="1659">
                  <c:v>243</c:v>
                </c:pt>
                <c:pt idx="1660">
                  <c:v>244</c:v>
                </c:pt>
                <c:pt idx="1661">
                  <c:v>244</c:v>
                </c:pt>
                <c:pt idx="1662">
                  <c:v>244</c:v>
                </c:pt>
                <c:pt idx="1663">
                  <c:v>244</c:v>
                </c:pt>
                <c:pt idx="1664">
                  <c:v>244</c:v>
                </c:pt>
                <c:pt idx="1665">
                  <c:v>245</c:v>
                </c:pt>
                <c:pt idx="1666">
                  <c:v>245</c:v>
                </c:pt>
                <c:pt idx="1667">
                  <c:v>245</c:v>
                </c:pt>
                <c:pt idx="1668">
                  <c:v>246</c:v>
                </c:pt>
                <c:pt idx="1669">
                  <c:v>246</c:v>
                </c:pt>
                <c:pt idx="1670">
                  <c:v>246</c:v>
                </c:pt>
                <c:pt idx="1671">
                  <c:v>247</c:v>
                </c:pt>
                <c:pt idx="1672">
                  <c:v>247</c:v>
                </c:pt>
                <c:pt idx="1673">
                  <c:v>247</c:v>
                </c:pt>
                <c:pt idx="1674">
                  <c:v>247</c:v>
                </c:pt>
                <c:pt idx="1675">
                  <c:v>248</c:v>
                </c:pt>
                <c:pt idx="1676">
                  <c:v>248</c:v>
                </c:pt>
                <c:pt idx="1677">
                  <c:v>248</c:v>
                </c:pt>
                <c:pt idx="1678">
                  <c:v>248</c:v>
                </c:pt>
                <c:pt idx="1679">
                  <c:v>248</c:v>
                </c:pt>
                <c:pt idx="1680">
                  <c:v>248</c:v>
                </c:pt>
                <c:pt idx="1681">
                  <c:v>248</c:v>
                </c:pt>
                <c:pt idx="1682">
                  <c:v>249</c:v>
                </c:pt>
                <c:pt idx="1683">
                  <c:v>249</c:v>
                </c:pt>
                <c:pt idx="1684">
                  <c:v>249</c:v>
                </c:pt>
                <c:pt idx="1685">
                  <c:v>249</c:v>
                </c:pt>
                <c:pt idx="1686">
                  <c:v>250</c:v>
                </c:pt>
                <c:pt idx="1687">
                  <c:v>250</c:v>
                </c:pt>
                <c:pt idx="1688">
                  <c:v>250</c:v>
                </c:pt>
                <c:pt idx="1689">
                  <c:v>250</c:v>
                </c:pt>
                <c:pt idx="1690">
                  <c:v>251</c:v>
                </c:pt>
                <c:pt idx="1691">
                  <c:v>253</c:v>
                </c:pt>
                <c:pt idx="1692">
                  <c:v>253</c:v>
                </c:pt>
                <c:pt idx="1693">
                  <c:v>254</c:v>
                </c:pt>
                <c:pt idx="1694">
                  <c:v>254</c:v>
                </c:pt>
                <c:pt idx="1695">
                  <c:v>255</c:v>
                </c:pt>
                <c:pt idx="1696">
                  <c:v>255</c:v>
                </c:pt>
                <c:pt idx="1697">
                  <c:v>255</c:v>
                </c:pt>
                <c:pt idx="1698">
                  <c:v>256</c:v>
                </c:pt>
                <c:pt idx="1699">
                  <c:v>256</c:v>
                </c:pt>
                <c:pt idx="1700">
                  <c:v>256</c:v>
                </c:pt>
                <c:pt idx="1701">
                  <c:v>258</c:v>
                </c:pt>
                <c:pt idx="1702">
                  <c:v>258</c:v>
                </c:pt>
                <c:pt idx="1703">
                  <c:v>258</c:v>
                </c:pt>
                <c:pt idx="1704">
                  <c:v>258</c:v>
                </c:pt>
                <c:pt idx="1705">
                  <c:v>259</c:v>
                </c:pt>
                <c:pt idx="1706">
                  <c:v>260</c:v>
                </c:pt>
                <c:pt idx="1707">
                  <c:v>261</c:v>
                </c:pt>
                <c:pt idx="1708">
                  <c:v>264</c:v>
                </c:pt>
                <c:pt idx="1709">
                  <c:v>265</c:v>
                </c:pt>
                <c:pt idx="1710">
                  <c:v>268</c:v>
                </c:pt>
                <c:pt idx="1711">
                  <c:v>268</c:v>
                </c:pt>
                <c:pt idx="1712">
                  <c:v>269</c:v>
                </c:pt>
                <c:pt idx="1713">
                  <c:v>272</c:v>
                </c:pt>
                <c:pt idx="1714">
                  <c:v>272</c:v>
                </c:pt>
                <c:pt idx="1715">
                  <c:v>275</c:v>
                </c:pt>
                <c:pt idx="1716">
                  <c:v>276</c:v>
                </c:pt>
                <c:pt idx="1717">
                  <c:v>276</c:v>
                </c:pt>
                <c:pt idx="1718">
                  <c:v>277</c:v>
                </c:pt>
                <c:pt idx="1719">
                  <c:v>277</c:v>
                </c:pt>
                <c:pt idx="1720">
                  <c:v>280</c:v>
                </c:pt>
                <c:pt idx="1721">
                  <c:v>280</c:v>
                </c:pt>
                <c:pt idx="1722">
                  <c:v>282</c:v>
                </c:pt>
                <c:pt idx="1723">
                  <c:v>284</c:v>
                </c:pt>
                <c:pt idx="1724">
                  <c:v>284</c:v>
                </c:pt>
                <c:pt idx="1725">
                  <c:v>285</c:v>
                </c:pt>
                <c:pt idx="1726">
                  <c:v>292</c:v>
                </c:pt>
                <c:pt idx="1727">
                  <c:v>293</c:v>
                </c:pt>
                <c:pt idx="1728">
                  <c:v>295</c:v>
                </c:pt>
                <c:pt idx="1729">
                  <c:v>296</c:v>
                </c:pt>
                <c:pt idx="1730">
                  <c:v>297</c:v>
                </c:pt>
                <c:pt idx="1731">
                  <c:v>297</c:v>
                </c:pt>
                <c:pt idx="1732">
                  <c:v>298</c:v>
                </c:pt>
                <c:pt idx="1733">
                  <c:v>298</c:v>
                </c:pt>
                <c:pt idx="1734">
                  <c:v>305</c:v>
                </c:pt>
                <c:pt idx="1735">
                  <c:v>314</c:v>
                </c:pt>
                <c:pt idx="1736">
                  <c:v>318</c:v>
                </c:pt>
                <c:pt idx="1737">
                  <c:v>319</c:v>
                </c:pt>
                <c:pt idx="1738">
                  <c:v>320</c:v>
                </c:pt>
                <c:pt idx="1739">
                  <c:v>321</c:v>
                </c:pt>
                <c:pt idx="1740">
                  <c:v>326</c:v>
                </c:pt>
                <c:pt idx="1741">
                  <c:v>327</c:v>
                </c:pt>
                <c:pt idx="1742">
                  <c:v>328</c:v>
                </c:pt>
                <c:pt idx="1743">
                  <c:v>331</c:v>
                </c:pt>
                <c:pt idx="1744">
                  <c:v>342</c:v>
                </c:pt>
                <c:pt idx="1745">
                  <c:v>352</c:v>
                </c:pt>
                <c:pt idx="1746">
                  <c:v>353</c:v>
                </c:pt>
                <c:pt idx="1747">
                  <c:v>354</c:v>
                </c:pt>
                <c:pt idx="1748">
                  <c:v>358</c:v>
                </c:pt>
                <c:pt idx="1749">
                  <c:v>359</c:v>
                </c:pt>
                <c:pt idx="1750">
                  <c:v>360</c:v>
                </c:pt>
                <c:pt idx="1751">
                  <c:v>361</c:v>
                </c:pt>
                <c:pt idx="1752">
                  <c:v>361</c:v>
                </c:pt>
                <c:pt idx="1753">
                  <c:v>361</c:v>
                </c:pt>
                <c:pt idx="1754">
                  <c:v>362</c:v>
                </c:pt>
                <c:pt idx="1755">
                  <c:v>363</c:v>
                </c:pt>
                <c:pt idx="1756">
                  <c:v>363</c:v>
                </c:pt>
                <c:pt idx="1757">
                  <c:v>363</c:v>
                </c:pt>
                <c:pt idx="1758">
                  <c:v>364</c:v>
                </c:pt>
                <c:pt idx="1759">
                  <c:v>364</c:v>
                </c:pt>
                <c:pt idx="1760">
                  <c:v>365</c:v>
                </c:pt>
                <c:pt idx="1761">
                  <c:v>365</c:v>
                </c:pt>
                <c:pt idx="1762">
                  <c:v>365</c:v>
                </c:pt>
                <c:pt idx="1763">
                  <c:v>365</c:v>
                </c:pt>
                <c:pt idx="1764">
                  <c:v>366</c:v>
                </c:pt>
                <c:pt idx="1765">
                  <c:v>367</c:v>
                </c:pt>
                <c:pt idx="1766">
                  <c:v>367</c:v>
                </c:pt>
                <c:pt idx="1767">
                  <c:v>367</c:v>
                </c:pt>
                <c:pt idx="1768">
                  <c:v>367</c:v>
                </c:pt>
                <c:pt idx="1769">
                  <c:v>367</c:v>
                </c:pt>
                <c:pt idx="1770">
                  <c:v>368</c:v>
                </c:pt>
                <c:pt idx="1771">
                  <c:v>368</c:v>
                </c:pt>
                <c:pt idx="1772">
                  <c:v>368</c:v>
                </c:pt>
                <c:pt idx="1773">
                  <c:v>368</c:v>
                </c:pt>
                <c:pt idx="1774">
                  <c:v>368</c:v>
                </c:pt>
                <c:pt idx="1775">
                  <c:v>368</c:v>
                </c:pt>
                <c:pt idx="1776">
                  <c:v>368</c:v>
                </c:pt>
                <c:pt idx="1777">
                  <c:v>368</c:v>
                </c:pt>
                <c:pt idx="1778">
                  <c:v>368</c:v>
                </c:pt>
                <c:pt idx="1779">
                  <c:v>368</c:v>
                </c:pt>
                <c:pt idx="1780">
                  <c:v>368</c:v>
                </c:pt>
                <c:pt idx="1781">
                  <c:v>368</c:v>
                </c:pt>
                <c:pt idx="1782">
                  <c:v>369</c:v>
                </c:pt>
                <c:pt idx="1783">
                  <c:v>369</c:v>
                </c:pt>
                <c:pt idx="1784">
                  <c:v>369</c:v>
                </c:pt>
                <c:pt idx="1785">
                  <c:v>369</c:v>
                </c:pt>
                <c:pt idx="1786">
                  <c:v>369</c:v>
                </c:pt>
                <c:pt idx="1787">
                  <c:v>369</c:v>
                </c:pt>
                <c:pt idx="1788">
                  <c:v>369</c:v>
                </c:pt>
                <c:pt idx="1789">
                  <c:v>369</c:v>
                </c:pt>
                <c:pt idx="1790">
                  <c:v>369</c:v>
                </c:pt>
                <c:pt idx="1791">
                  <c:v>369</c:v>
                </c:pt>
                <c:pt idx="1792">
                  <c:v>369</c:v>
                </c:pt>
                <c:pt idx="1793">
                  <c:v>369</c:v>
                </c:pt>
                <c:pt idx="1794">
                  <c:v>370</c:v>
                </c:pt>
                <c:pt idx="1795">
                  <c:v>370</c:v>
                </c:pt>
                <c:pt idx="1796">
                  <c:v>370</c:v>
                </c:pt>
                <c:pt idx="1797">
                  <c:v>370</c:v>
                </c:pt>
                <c:pt idx="1798">
                  <c:v>370</c:v>
                </c:pt>
                <c:pt idx="1799">
                  <c:v>370</c:v>
                </c:pt>
                <c:pt idx="1800">
                  <c:v>371</c:v>
                </c:pt>
                <c:pt idx="1801">
                  <c:v>371</c:v>
                </c:pt>
                <c:pt idx="1802">
                  <c:v>371</c:v>
                </c:pt>
                <c:pt idx="1803">
                  <c:v>371</c:v>
                </c:pt>
                <c:pt idx="1804">
                  <c:v>371</c:v>
                </c:pt>
                <c:pt idx="1805">
                  <c:v>371</c:v>
                </c:pt>
                <c:pt idx="1806">
                  <c:v>371</c:v>
                </c:pt>
                <c:pt idx="1807">
                  <c:v>371</c:v>
                </c:pt>
                <c:pt idx="1808">
                  <c:v>371</c:v>
                </c:pt>
                <c:pt idx="1809">
                  <c:v>371</c:v>
                </c:pt>
                <c:pt idx="1810">
                  <c:v>371</c:v>
                </c:pt>
                <c:pt idx="1811">
                  <c:v>371</c:v>
                </c:pt>
                <c:pt idx="1812">
                  <c:v>371</c:v>
                </c:pt>
                <c:pt idx="1813">
                  <c:v>371</c:v>
                </c:pt>
                <c:pt idx="1814">
                  <c:v>372</c:v>
                </c:pt>
                <c:pt idx="1815">
                  <c:v>372</c:v>
                </c:pt>
                <c:pt idx="1816">
                  <c:v>372</c:v>
                </c:pt>
                <c:pt idx="1817">
                  <c:v>372</c:v>
                </c:pt>
                <c:pt idx="1818">
                  <c:v>372</c:v>
                </c:pt>
                <c:pt idx="1819">
                  <c:v>372</c:v>
                </c:pt>
                <c:pt idx="1820">
                  <c:v>372</c:v>
                </c:pt>
                <c:pt idx="1821">
                  <c:v>372</c:v>
                </c:pt>
                <c:pt idx="1822">
                  <c:v>372</c:v>
                </c:pt>
                <c:pt idx="1823">
                  <c:v>372</c:v>
                </c:pt>
                <c:pt idx="1824">
                  <c:v>372</c:v>
                </c:pt>
                <c:pt idx="1825">
                  <c:v>372</c:v>
                </c:pt>
                <c:pt idx="1826">
                  <c:v>372</c:v>
                </c:pt>
                <c:pt idx="1827">
                  <c:v>372</c:v>
                </c:pt>
                <c:pt idx="1828">
                  <c:v>372</c:v>
                </c:pt>
                <c:pt idx="1829">
                  <c:v>373</c:v>
                </c:pt>
                <c:pt idx="1830">
                  <c:v>373</c:v>
                </c:pt>
                <c:pt idx="1831">
                  <c:v>373</c:v>
                </c:pt>
                <c:pt idx="1832">
                  <c:v>373</c:v>
                </c:pt>
                <c:pt idx="1833">
                  <c:v>373</c:v>
                </c:pt>
                <c:pt idx="1834">
                  <c:v>373</c:v>
                </c:pt>
                <c:pt idx="1835">
                  <c:v>373</c:v>
                </c:pt>
                <c:pt idx="1836">
                  <c:v>373</c:v>
                </c:pt>
                <c:pt idx="1837">
                  <c:v>373</c:v>
                </c:pt>
                <c:pt idx="1838">
                  <c:v>373</c:v>
                </c:pt>
                <c:pt idx="1839">
                  <c:v>373</c:v>
                </c:pt>
                <c:pt idx="1840">
                  <c:v>374</c:v>
                </c:pt>
                <c:pt idx="1841">
                  <c:v>374</c:v>
                </c:pt>
                <c:pt idx="1842">
                  <c:v>374</c:v>
                </c:pt>
                <c:pt idx="1843">
                  <c:v>374</c:v>
                </c:pt>
                <c:pt idx="1844">
                  <c:v>374</c:v>
                </c:pt>
                <c:pt idx="1845">
                  <c:v>374</c:v>
                </c:pt>
                <c:pt idx="1846">
                  <c:v>374</c:v>
                </c:pt>
                <c:pt idx="1847">
                  <c:v>374</c:v>
                </c:pt>
                <c:pt idx="1848">
                  <c:v>374</c:v>
                </c:pt>
                <c:pt idx="1849">
                  <c:v>374</c:v>
                </c:pt>
                <c:pt idx="1850">
                  <c:v>374</c:v>
                </c:pt>
                <c:pt idx="1851">
                  <c:v>374</c:v>
                </c:pt>
                <c:pt idx="1852">
                  <c:v>374</c:v>
                </c:pt>
                <c:pt idx="1853">
                  <c:v>375</c:v>
                </c:pt>
                <c:pt idx="1854">
                  <c:v>375</c:v>
                </c:pt>
                <c:pt idx="1855">
                  <c:v>375</c:v>
                </c:pt>
                <c:pt idx="1856">
                  <c:v>375</c:v>
                </c:pt>
                <c:pt idx="1857">
                  <c:v>375</c:v>
                </c:pt>
                <c:pt idx="1858">
                  <c:v>375</c:v>
                </c:pt>
                <c:pt idx="1859">
                  <c:v>375</c:v>
                </c:pt>
                <c:pt idx="1860">
                  <c:v>375</c:v>
                </c:pt>
                <c:pt idx="1861">
                  <c:v>375</c:v>
                </c:pt>
                <c:pt idx="1862">
                  <c:v>375</c:v>
                </c:pt>
                <c:pt idx="1863">
                  <c:v>375</c:v>
                </c:pt>
                <c:pt idx="1864">
                  <c:v>375</c:v>
                </c:pt>
                <c:pt idx="1865">
                  <c:v>375</c:v>
                </c:pt>
                <c:pt idx="1866">
                  <c:v>375</c:v>
                </c:pt>
                <c:pt idx="1867">
                  <c:v>375</c:v>
                </c:pt>
                <c:pt idx="1868">
                  <c:v>375</c:v>
                </c:pt>
                <c:pt idx="1869">
                  <c:v>375</c:v>
                </c:pt>
                <c:pt idx="1870">
                  <c:v>376</c:v>
                </c:pt>
                <c:pt idx="1871">
                  <c:v>376</c:v>
                </c:pt>
                <c:pt idx="1872">
                  <c:v>376</c:v>
                </c:pt>
                <c:pt idx="1873">
                  <c:v>376</c:v>
                </c:pt>
                <c:pt idx="1874">
                  <c:v>376</c:v>
                </c:pt>
                <c:pt idx="1875">
                  <c:v>376</c:v>
                </c:pt>
                <c:pt idx="1876">
                  <c:v>376</c:v>
                </c:pt>
                <c:pt idx="1877">
                  <c:v>376</c:v>
                </c:pt>
                <c:pt idx="1878">
                  <c:v>376</c:v>
                </c:pt>
                <c:pt idx="1879">
                  <c:v>376</c:v>
                </c:pt>
                <c:pt idx="1880">
                  <c:v>376</c:v>
                </c:pt>
                <c:pt idx="1881">
                  <c:v>376</c:v>
                </c:pt>
                <c:pt idx="1882">
                  <c:v>376</c:v>
                </c:pt>
                <c:pt idx="1883">
                  <c:v>376</c:v>
                </c:pt>
                <c:pt idx="1884">
                  <c:v>376</c:v>
                </c:pt>
                <c:pt idx="1885">
                  <c:v>376</c:v>
                </c:pt>
                <c:pt idx="1886">
                  <c:v>376</c:v>
                </c:pt>
                <c:pt idx="1887">
                  <c:v>376</c:v>
                </c:pt>
                <c:pt idx="1888">
                  <c:v>377</c:v>
                </c:pt>
                <c:pt idx="1889">
                  <c:v>377</c:v>
                </c:pt>
                <c:pt idx="1890">
                  <c:v>377</c:v>
                </c:pt>
                <c:pt idx="1891">
                  <c:v>377</c:v>
                </c:pt>
                <c:pt idx="1892">
                  <c:v>377</c:v>
                </c:pt>
                <c:pt idx="1893">
                  <c:v>377</c:v>
                </c:pt>
                <c:pt idx="1894">
                  <c:v>377</c:v>
                </c:pt>
                <c:pt idx="1895">
                  <c:v>377</c:v>
                </c:pt>
                <c:pt idx="1896">
                  <c:v>377</c:v>
                </c:pt>
                <c:pt idx="1897">
                  <c:v>377</c:v>
                </c:pt>
                <c:pt idx="1898">
                  <c:v>377</c:v>
                </c:pt>
                <c:pt idx="1899">
                  <c:v>377</c:v>
                </c:pt>
                <c:pt idx="1900">
                  <c:v>377</c:v>
                </c:pt>
                <c:pt idx="1901">
                  <c:v>377</c:v>
                </c:pt>
                <c:pt idx="1902">
                  <c:v>377</c:v>
                </c:pt>
                <c:pt idx="1903">
                  <c:v>377</c:v>
                </c:pt>
                <c:pt idx="1904">
                  <c:v>377</c:v>
                </c:pt>
                <c:pt idx="1905">
                  <c:v>377</c:v>
                </c:pt>
                <c:pt idx="1906">
                  <c:v>378</c:v>
                </c:pt>
                <c:pt idx="1907">
                  <c:v>378</c:v>
                </c:pt>
                <c:pt idx="1908">
                  <c:v>378</c:v>
                </c:pt>
                <c:pt idx="1909">
                  <c:v>378</c:v>
                </c:pt>
                <c:pt idx="1910">
                  <c:v>378</c:v>
                </c:pt>
                <c:pt idx="1911">
                  <c:v>378</c:v>
                </c:pt>
                <c:pt idx="1912">
                  <c:v>378</c:v>
                </c:pt>
                <c:pt idx="1913">
                  <c:v>378</c:v>
                </c:pt>
                <c:pt idx="1914">
                  <c:v>378</c:v>
                </c:pt>
                <c:pt idx="1915">
                  <c:v>378</c:v>
                </c:pt>
                <c:pt idx="1916">
                  <c:v>378</c:v>
                </c:pt>
                <c:pt idx="1917">
                  <c:v>378</c:v>
                </c:pt>
                <c:pt idx="1918">
                  <c:v>378</c:v>
                </c:pt>
                <c:pt idx="1919">
                  <c:v>378</c:v>
                </c:pt>
                <c:pt idx="1920">
                  <c:v>378</c:v>
                </c:pt>
                <c:pt idx="1921">
                  <c:v>378</c:v>
                </c:pt>
                <c:pt idx="1922">
                  <c:v>378</c:v>
                </c:pt>
                <c:pt idx="1923">
                  <c:v>379</c:v>
                </c:pt>
                <c:pt idx="1924">
                  <c:v>379</c:v>
                </c:pt>
                <c:pt idx="1925">
                  <c:v>379</c:v>
                </c:pt>
                <c:pt idx="1926">
                  <c:v>379</c:v>
                </c:pt>
                <c:pt idx="1927">
                  <c:v>379</c:v>
                </c:pt>
                <c:pt idx="1928">
                  <c:v>379</c:v>
                </c:pt>
                <c:pt idx="1929">
                  <c:v>379</c:v>
                </c:pt>
                <c:pt idx="1930">
                  <c:v>379</c:v>
                </c:pt>
                <c:pt idx="1931">
                  <c:v>379</c:v>
                </c:pt>
                <c:pt idx="1932">
                  <c:v>379</c:v>
                </c:pt>
                <c:pt idx="1933">
                  <c:v>379</c:v>
                </c:pt>
                <c:pt idx="1934">
                  <c:v>379</c:v>
                </c:pt>
                <c:pt idx="1935">
                  <c:v>379</c:v>
                </c:pt>
                <c:pt idx="1936">
                  <c:v>379</c:v>
                </c:pt>
                <c:pt idx="1937">
                  <c:v>379</c:v>
                </c:pt>
                <c:pt idx="1938">
                  <c:v>379</c:v>
                </c:pt>
                <c:pt idx="1939">
                  <c:v>380</c:v>
                </c:pt>
                <c:pt idx="1940">
                  <c:v>380</c:v>
                </c:pt>
                <c:pt idx="1941">
                  <c:v>380</c:v>
                </c:pt>
                <c:pt idx="1942">
                  <c:v>380</c:v>
                </c:pt>
                <c:pt idx="1943">
                  <c:v>380</c:v>
                </c:pt>
                <c:pt idx="1944">
                  <c:v>380</c:v>
                </c:pt>
                <c:pt idx="1945">
                  <c:v>380</c:v>
                </c:pt>
                <c:pt idx="1946">
                  <c:v>380</c:v>
                </c:pt>
                <c:pt idx="1947">
                  <c:v>380</c:v>
                </c:pt>
                <c:pt idx="1948">
                  <c:v>380</c:v>
                </c:pt>
                <c:pt idx="1949">
                  <c:v>380</c:v>
                </c:pt>
                <c:pt idx="1950">
                  <c:v>380</c:v>
                </c:pt>
                <c:pt idx="1951">
                  <c:v>380</c:v>
                </c:pt>
                <c:pt idx="1952">
                  <c:v>380</c:v>
                </c:pt>
                <c:pt idx="1953">
                  <c:v>380</c:v>
                </c:pt>
                <c:pt idx="1954">
                  <c:v>380</c:v>
                </c:pt>
                <c:pt idx="1955">
                  <c:v>380</c:v>
                </c:pt>
                <c:pt idx="1956">
                  <c:v>380</c:v>
                </c:pt>
                <c:pt idx="1957">
                  <c:v>380</c:v>
                </c:pt>
                <c:pt idx="1958">
                  <c:v>380</c:v>
                </c:pt>
                <c:pt idx="1959">
                  <c:v>380</c:v>
                </c:pt>
                <c:pt idx="1960">
                  <c:v>381</c:v>
                </c:pt>
                <c:pt idx="1961">
                  <c:v>381</c:v>
                </c:pt>
                <c:pt idx="1962">
                  <c:v>381</c:v>
                </c:pt>
                <c:pt idx="1963">
                  <c:v>381</c:v>
                </c:pt>
                <c:pt idx="1964">
                  <c:v>381</c:v>
                </c:pt>
                <c:pt idx="1965">
                  <c:v>381</c:v>
                </c:pt>
                <c:pt idx="1966">
                  <c:v>381</c:v>
                </c:pt>
                <c:pt idx="1967">
                  <c:v>381</c:v>
                </c:pt>
                <c:pt idx="1968">
                  <c:v>381</c:v>
                </c:pt>
                <c:pt idx="1969">
                  <c:v>381</c:v>
                </c:pt>
                <c:pt idx="1970">
                  <c:v>381</c:v>
                </c:pt>
                <c:pt idx="1971">
                  <c:v>381</c:v>
                </c:pt>
                <c:pt idx="1972">
                  <c:v>381</c:v>
                </c:pt>
                <c:pt idx="1973">
                  <c:v>381</c:v>
                </c:pt>
                <c:pt idx="1974">
                  <c:v>381</c:v>
                </c:pt>
                <c:pt idx="1975">
                  <c:v>381</c:v>
                </c:pt>
                <c:pt idx="1976">
                  <c:v>381</c:v>
                </c:pt>
                <c:pt idx="1977">
                  <c:v>382</c:v>
                </c:pt>
                <c:pt idx="1978">
                  <c:v>382</c:v>
                </c:pt>
                <c:pt idx="1979">
                  <c:v>382</c:v>
                </c:pt>
                <c:pt idx="1980">
                  <c:v>382</c:v>
                </c:pt>
                <c:pt idx="1981">
                  <c:v>382</c:v>
                </c:pt>
                <c:pt idx="1982">
                  <c:v>382</c:v>
                </c:pt>
                <c:pt idx="1983">
                  <c:v>382</c:v>
                </c:pt>
                <c:pt idx="1984">
                  <c:v>382</c:v>
                </c:pt>
                <c:pt idx="1985">
                  <c:v>382</c:v>
                </c:pt>
                <c:pt idx="1986">
                  <c:v>382</c:v>
                </c:pt>
                <c:pt idx="1987">
                  <c:v>382</c:v>
                </c:pt>
                <c:pt idx="1988">
                  <c:v>382</c:v>
                </c:pt>
                <c:pt idx="1989">
                  <c:v>382</c:v>
                </c:pt>
                <c:pt idx="1990">
                  <c:v>382</c:v>
                </c:pt>
                <c:pt idx="1991">
                  <c:v>382</c:v>
                </c:pt>
                <c:pt idx="1992">
                  <c:v>382</c:v>
                </c:pt>
                <c:pt idx="1993">
                  <c:v>382</c:v>
                </c:pt>
                <c:pt idx="1994">
                  <c:v>382</c:v>
                </c:pt>
                <c:pt idx="1995">
                  <c:v>383</c:v>
                </c:pt>
                <c:pt idx="1996">
                  <c:v>383</c:v>
                </c:pt>
                <c:pt idx="1997">
                  <c:v>383</c:v>
                </c:pt>
                <c:pt idx="1998">
                  <c:v>383</c:v>
                </c:pt>
                <c:pt idx="1999">
                  <c:v>383</c:v>
                </c:pt>
                <c:pt idx="2000">
                  <c:v>383</c:v>
                </c:pt>
                <c:pt idx="2001">
                  <c:v>383</c:v>
                </c:pt>
                <c:pt idx="2002">
                  <c:v>383</c:v>
                </c:pt>
                <c:pt idx="2003">
                  <c:v>383</c:v>
                </c:pt>
                <c:pt idx="2004">
                  <c:v>383</c:v>
                </c:pt>
                <c:pt idx="2005">
                  <c:v>383</c:v>
                </c:pt>
                <c:pt idx="2006">
                  <c:v>383</c:v>
                </c:pt>
                <c:pt idx="2007">
                  <c:v>383</c:v>
                </c:pt>
                <c:pt idx="2008">
                  <c:v>383</c:v>
                </c:pt>
                <c:pt idx="2009">
                  <c:v>383</c:v>
                </c:pt>
                <c:pt idx="2010">
                  <c:v>383</c:v>
                </c:pt>
                <c:pt idx="2011">
                  <c:v>383</c:v>
                </c:pt>
                <c:pt idx="2012">
                  <c:v>383</c:v>
                </c:pt>
                <c:pt idx="2013">
                  <c:v>383</c:v>
                </c:pt>
                <c:pt idx="2014">
                  <c:v>383</c:v>
                </c:pt>
                <c:pt idx="2015">
                  <c:v>383</c:v>
                </c:pt>
                <c:pt idx="2016">
                  <c:v>383</c:v>
                </c:pt>
                <c:pt idx="2017">
                  <c:v>384</c:v>
                </c:pt>
                <c:pt idx="2018">
                  <c:v>384</c:v>
                </c:pt>
                <c:pt idx="2019">
                  <c:v>384</c:v>
                </c:pt>
                <c:pt idx="2020">
                  <c:v>384</c:v>
                </c:pt>
                <c:pt idx="2021">
                  <c:v>384</c:v>
                </c:pt>
                <c:pt idx="2022">
                  <c:v>384</c:v>
                </c:pt>
                <c:pt idx="2023">
                  <c:v>384</c:v>
                </c:pt>
                <c:pt idx="2024">
                  <c:v>384</c:v>
                </c:pt>
                <c:pt idx="2025">
                  <c:v>384</c:v>
                </c:pt>
                <c:pt idx="2026">
                  <c:v>384</c:v>
                </c:pt>
                <c:pt idx="2027">
                  <c:v>384</c:v>
                </c:pt>
                <c:pt idx="2028">
                  <c:v>384</c:v>
                </c:pt>
                <c:pt idx="2029">
                  <c:v>384</c:v>
                </c:pt>
                <c:pt idx="2030">
                  <c:v>384</c:v>
                </c:pt>
                <c:pt idx="2031">
                  <c:v>384</c:v>
                </c:pt>
                <c:pt idx="2032">
                  <c:v>385</c:v>
                </c:pt>
                <c:pt idx="2033">
                  <c:v>385</c:v>
                </c:pt>
                <c:pt idx="2034">
                  <c:v>385</c:v>
                </c:pt>
                <c:pt idx="2035">
                  <c:v>385</c:v>
                </c:pt>
                <c:pt idx="2036">
                  <c:v>385</c:v>
                </c:pt>
                <c:pt idx="2037">
                  <c:v>385</c:v>
                </c:pt>
                <c:pt idx="2038">
                  <c:v>385</c:v>
                </c:pt>
                <c:pt idx="2039">
                  <c:v>385</c:v>
                </c:pt>
                <c:pt idx="2040">
                  <c:v>385</c:v>
                </c:pt>
                <c:pt idx="2041">
                  <c:v>385</c:v>
                </c:pt>
                <c:pt idx="2042">
                  <c:v>385</c:v>
                </c:pt>
                <c:pt idx="2043">
                  <c:v>385</c:v>
                </c:pt>
                <c:pt idx="2044">
                  <c:v>385</c:v>
                </c:pt>
                <c:pt idx="2045">
                  <c:v>386</c:v>
                </c:pt>
                <c:pt idx="2046">
                  <c:v>386</c:v>
                </c:pt>
                <c:pt idx="2047">
                  <c:v>386</c:v>
                </c:pt>
                <c:pt idx="2048">
                  <c:v>386</c:v>
                </c:pt>
                <c:pt idx="2049">
                  <c:v>386</c:v>
                </c:pt>
                <c:pt idx="2050">
                  <c:v>386</c:v>
                </c:pt>
                <c:pt idx="2051">
                  <c:v>386</c:v>
                </c:pt>
                <c:pt idx="2052">
                  <c:v>386</c:v>
                </c:pt>
                <c:pt idx="2053">
                  <c:v>386</c:v>
                </c:pt>
                <c:pt idx="2054">
                  <c:v>387</c:v>
                </c:pt>
                <c:pt idx="2055">
                  <c:v>387</c:v>
                </c:pt>
                <c:pt idx="2056">
                  <c:v>387</c:v>
                </c:pt>
                <c:pt idx="2057">
                  <c:v>387</c:v>
                </c:pt>
                <c:pt idx="2058">
                  <c:v>387</c:v>
                </c:pt>
                <c:pt idx="2059">
                  <c:v>387</c:v>
                </c:pt>
                <c:pt idx="2060">
                  <c:v>387</c:v>
                </c:pt>
                <c:pt idx="2061">
                  <c:v>387</c:v>
                </c:pt>
                <c:pt idx="2062">
                  <c:v>387</c:v>
                </c:pt>
                <c:pt idx="2063">
                  <c:v>387</c:v>
                </c:pt>
                <c:pt idx="2064">
                  <c:v>387</c:v>
                </c:pt>
                <c:pt idx="2065">
                  <c:v>387</c:v>
                </c:pt>
                <c:pt idx="2066">
                  <c:v>387</c:v>
                </c:pt>
                <c:pt idx="2067">
                  <c:v>388</c:v>
                </c:pt>
                <c:pt idx="2068">
                  <c:v>388</c:v>
                </c:pt>
                <c:pt idx="2069">
                  <c:v>388</c:v>
                </c:pt>
                <c:pt idx="2070">
                  <c:v>388</c:v>
                </c:pt>
                <c:pt idx="2071">
                  <c:v>388</c:v>
                </c:pt>
                <c:pt idx="2072">
                  <c:v>388</c:v>
                </c:pt>
                <c:pt idx="2073">
                  <c:v>388</c:v>
                </c:pt>
                <c:pt idx="2074">
                  <c:v>388</c:v>
                </c:pt>
                <c:pt idx="2075">
                  <c:v>388</c:v>
                </c:pt>
                <c:pt idx="2076">
                  <c:v>388</c:v>
                </c:pt>
                <c:pt idx="2077">
                  <c:v>388</c:v>
                </c:pt>
                <c:pt idx="2078">
                  <c:v>388</c:v>
                </c:pt>
                <c:pt idx="2079">
                  <c:v>388</c:v>
                </c:pt>
                <c:pt idx="2080">
                  <c:v>388</c:v>
                </c:pt>
                <c:pt idx="2081">
                  <c:v>389</c:v>
                </c:pt>
                <c:pt idx="2082">
                  <c:v>389</c:v>
                </c:pt>
                <c:pt idx="2083">
                  <c:v>389</c:v>
                </c:pt>
                <c:pt idx="2084">
                  <c:v>389</c:v>
                </c:pt>
                <c:pt idx="2085">
                  <c:v>389</c:v>
                </c:pt>
                <c:pt idx="2086">
                  <c:v>389</c:v>
                </c:pt>
                <c:pt idx="2087">
                  <c:v>389</c:v>
                </c:pt>
                <c:pt idx="2088">
                  <c:v>389</c:v>
                </c:pt>
                <c:pt idx="2089">
                  <c:v>389</c:v>
                </c:pt>
                <c:pt idx="2090">
                  <c:v>389</c:v>
                </c:pt>
                <c:pt idx="2091">
                  <c:v>389</c:v>
                </c:pt>
                <c:pt idx="2092">
                  <c:v>389</c:v>
                </c:pt>
                <c:pt idx="2093">
                  <c:v>390</c:v>
                </c:pt>
                <c:pt idx="2094">
                  <c:v>390</c:v>
                </c:pt>
                <c:pt idx="2095">
                  <c:v>390</c:v>
                </c:pt>
                <c:pt idx="2096">
                  <c:v>390</c:v>
                </c:pt>
                <c:pt idx="2097">
                  <c:v>390</c:v>
                </c:pt>
                <c:pt idx="2098">
                  <c:v>390</c:v>
                </c:pt>
                <c:pt idx="2099">
                  <c:v>390</c:v>
                </c:pt>
                <c:pt idx="2100">
                  <c:v>390</c:v>
                </c:pt>
                <c:pt idx="2101">
                  <c:v>390</c:v>
                </c:pt>
                <c:pt idx="2102">
                  <c:v>390</c:v>
                </c:pt>
                <c:pt idx="2103">
                  <c:v>390</c:v>
                </c:pt>
                <c:pt idx="2104">
                  <c:v>391</c:v>
                </c:pt>
                <c:pt idx="2105">
                  <c:v>391</c:v>
                </c:pt>
                <c:pt idx="2106">
                  <c:v>391</c:v>
                </c:pt>
                <c:pt idx="2107">
                  <c:v>391</c:v>
                </c:pt>
                <c:pt idx="2108">
                  <c:v>391</c:v>
                </c:pt>
                <c:pt idx="2109">
                  <c:v>391</c:v>
                </c:pt>
                <c:pt idx="2110">
                  <c:v>391</c:v>
                </c:pt>
                <c:pt idx="2111">
                  <c:v>391</c:v>
                </c:pt>
                <c:pt idx="2112">
                  <c:v>391</c:v>
                </c:pt>
                <c:pt idx="2113">
                  <c:v>391</c:v>
                </c:pt>
                <c:pt idx="2114">
                  <c:v>392</c:v>
                </c:pt>
                <c:pt idx="2115">
                  <c:v>392</c:v>
                </c:pt>
                <c:pt idx="2116">
                  <c:v>392</c:v>
                </c:pt>
                <c:pt idx="2117">
                  <c:v>392</c:v>
                </c:pt>
                <c:pt idx="2118">
                  <c:v>392</c:v>
                </c:pt>
                <c:pt idx="2119">
                  <c:v>392</c:v>
                </c:pt>
                <c:pt idx="2120">
                  <c:v>392</c:v>
                </c:pt>
                <c:pt idx="2121">
                  <c:v>392</c:v>
                </c:pt>
                <c:pt idx="2122">
                  <c:v>392</c:v>
                </c:pt>
                <c:pt idx="2123">
                  <c:v>392</c:v>
                </c:pt>
                <c:pt idx="2124">
                  <c:v>393</c:v>
                </c:pt>
                <c:pt idx="2125">
                  <c:v>393</c:v>
                </c:pt>
                <c:pt idx="2126">
                  <c:v>393</c:v>
                </c:pt>
                <c:pt idx="2127">
                  <c:v>393</c:v>
                </c:pt>
                <c:pt idx="2128">
                  <c:v>393</c:v>
                </c:pt>
                <c:pt idx="2129">
                  <c:v>393</c:v>
                </c:pt>
                <c:pt idx="2130">
                  <c:v>393</c:v>
                </c:pt>
                <c:pt idx="2131">
                  <c:v>393</c:v>
                </c:pt>
                <c:pt idx="2132">
                  <c:v>393</c:v>
                </c:pt>
                <c:pt idx="2133">
                  <c:v>393</c:v>
                </c:pt>
                <c:pt idx="2134">
                  <c:v>393</c:v>
                </c:pt>
                <c:pt idx="2135">
                  <c:v>393</c:v>
                </c:pt>
                <c:pt idx="2136">
                  <c:v>393</c:v>
                </c:pt>
                <c:pt idx="2137">
                  <c:v>394</c:v>
                </c:pt>
                <c:pt idx="2138">
                  <c:v>394</c:v>
                </c:pt>
                <c:pt idx="2139">
                  <c:v>394</c:v>
                </c:pt>
                <c:pt idx="2140">
                  <c:v>394</c:v>
                </c:pt>
                <c:pt idx="2141">
                  <c:v>394</c:v>
                </c:pt>
                <c:pt idx="2142">
                  <c:v>394</c:v>
                </c:pt>
                <c:pt idx="2143">
                  <c:v>394</c:v>
                </c:pt>
                <c:pt idx="2144">
                  <c:v>394</c:v>
                </c:pt>
                <c:pt idx="2145">
                  <c:v>394</c:v>
                </c:pt>
                <c:pt idx="2146">
                  <c:v>394</c:v>
                </c:pt>
                <c:pt idx="2147">
                  <c:v>394</c:v>
                </c:pt>
                <c:pt idx="2148">
                  <c:v>394</c:v>
                </c:pt>
                <c:pt idx="2149">
                  <c:v>394</c:v>
                </c:pt>
                <c:pt idx="2150">
                  <c:v>394</c:v>
                </c:pt>
                <c:pt idx="2151">
                  <c:v>395</c:v>
                </c:pt>
                <c:pt idx="2152">
                  <c:v>395</c:v>
                </c:pt>
                <c:pt idx="2153">
                  <c:v>395</c:v>
                </c:pt>
                <c:pt idx="2154">
                  <c:v>395</c:v>
                </c:pt>
                <c:pt idx="2155">
                  <c:v>395</c:v>
                </c:pt>
                <c:pt idx="2156">
                  <c:v>395</c:v>
                </c:pt>
                <c:pt idx="2157">
                  <c:v>396</c:v>
                </c:pt>
                <c:pt idx="2158">
                  <c:v>396</c:v>
                </c:pt>
                <c:pt idx="2159">
                  <c:v>396</c:v>
                </c:pt>
                <c:pt idx="2160">
                  <c:v>396</c:v>
                </c:pt>
                <c:pt idx="2161">
                  <c:v>396</c:v>
                </c:pt>
                <c:pt idx="2162">
                  <c:v>396</c:v>
                </c:pt>
                <c:pt idx="2163">
                  <c:v>396</c:v>
                </c:pt>
                <c:pt idx="2164">
                  <c:v>396</c:v>
                </c:pt>
                <c:pt idx="2165">
                  <c:v>396</c:v>
                </c:pt>
                <c:pt idx="2166">
                  <c:v>396</c:v>
                </c:pt>
                <c:pt idx="2167">
                  <c:v>397</c:v>
                </c:pt>
                <c:pt idx="2168">
                  <c:v>397</c:v>
                </c:pt>
                <c:pt idx="2169">
                  <c:v>397</c:v>
                </c:pt>
                <c:pt idx="2170">
                  <c:v>397</c:v>
                </c:pt>
                <c:pt idx="2171">
                  <c:v>397</c:v>
                </c:pt>
                <c:pt idx="2172">
                  <c:v>397</c:v>
                </c:pt>
                <c:pt idx="2173">
                  <c:v>397</c:v>
                </c:pt>
                <c:pt idx="2174">
                  <c:v>397</c:v>
                </c:pt>
                <c:pt idx="2175">
                  <c:v>397</c:v>
                </c:pt>
                <c:pt idx="2176">
                  <c:v>397</c:v>
                </c:pt>
                <c:pt idx="2177">
                  <c:v>398</c:v>
                </c:pt>
                <c:pt idx="2178">
                  <c:v>398</c:v>
                </c:pt>
                <c:pt idx="2179">
                  <c:v>398</c:v>
                </c:pt>
                <c:pt idx="2180">
                  <c:v>398</c:v>
                </c:pt>
                <c:pt idx="2181">
                  <c:v>398</c:v>
                </c:pt>
                <c:pt idx="2182">
                  <c:v>398</c:v>
                </c:pt>
                <c:pt idx="2183">
                  <c:v>398</c:v>
                </c:pt>
                <c:pt idx="2184">
                  <c:v>399</c:v>
                </c:pt>
                <c:pt idx="2185">
                  <c:v>399</c:v>
                </c:pt>
                <c:pt idx="2186">
                  <c:v>399</c:v>
                </c:pt>
                <c:pt idx="2187">
                  <c:v>400</c:v>
                </c:pt>
                <c:pt idx="2188">
                  <c:v>400</c:v>
                </c:pt>
                <c:pt idx="2189">
                  <c:v>400</c:v>
                </c:pt>
                <c:pt idx="2190">
                  <c:v>400</c:v>
                </c:pt>
                <c:pt idx="2191">
                  <c:v>400</c:v>
                </c:pt>
                <c:pt idx="2192">
                  <c:v>400</c:v>
                </c:pt>
                <c:pt idx="2193">
                  <c:v>401</c:v>
                </c:pt>
                <c:pt idx="2194">
                  <c:v>401</c:v>
                </c:pt>
                <c:pt idx="2195">
                  <c:v>401</c:v>
                </c:pt>
                <c:pt idx="2196">
                  <c:v>401</c:v>
                </c:pt>
                <c:pt idx="2197">
                  <c:v>401</c:v>
                </c:pt>
                <c:pt idx="2198">
                  <c:v>401</c:v>
                </c:pt>
                <c:pt idx="2199">
                  <c:v>402</c:v>
                </c:pt>
                <c:pt idx="2200">
                  <c:v>402</c:v>
                </c:pt>
                <c:pt idx="2201">
                  <c:v>402</c:v>
                </c:pt>
                <c:pt idx="2202">
                  <c:v>403</c:v>
                </c:pt>
                <c:pt idx="2203">
                  <c:v>403</c:v>
                </c:pt>
                <c:pt idx="2204">
                  <c:v>403</c:v>
                </c:pt>
                <c:pt idx="2205">
                  <c:v>403</c:v>
                </c:pt>
                <c:pt idx="2206">
                  <c:v>403</c:v>
                </c:pt>
                <c:pt idx="2207">
                  <c:v>403</c:v>
                </c:pt>
                <c:pt idx="2208">
                  <c:v>404</c:v>
                </c:pt>
                <c:pt idx="2209">
                  <c:v>404</c:v>
                </c:pt>
                <c:pt idx="2210">
                  <c:v>404</c:v>
                </c:pt>
                <c:pt idx="2211">
                  <c:v>404</c:v>
                </c:pt>
                <c:pt idx="2212">
                  <c:v>405</c:v>
                </c:pt>
                <c:pt idx="2213">
                  <c:v>406</c:v>
                </c:pt>
                <c:pt idx="2214">
                  <c:v>406</c:v>
                </c:pt>
                <c:pt idx="2215">
                  <c:v>407</c:v>
                </c:pt>
                <c:pt idx="2216">
                  <c:v>407</c:v>
                </c:pt>
                <c:pt idx="2217">
                  <c:v>407</c:v>
                </c:pt>
                <c:pt idx="2218">
                  <c:v>407</c:v>
                </c:pt>
                <c:pt idx="2219">
                  <c:v>408</c:v>
                </c:pt>
                <c:pt idx="2220">
                  <c:v>408</c:v>
                </c:pt>
                <c:pt idx="2221">
                  <c:v>408</c:v>
                </c:pt>
                <c:pt idx="2222">
                  <c:v>409</c:v>
                </c:pt>
                <c:pt idx="2223">
                  <c:v>409</c:v>
                </c:pt>
                <c:pt idx="2224">
                  <c:v>409</c:v>
                </c:pt>
                <c:pt idx="2225">
                  <c:v>410</c:v>
                </c:pt>
                <c:pt idx="2226">
                  <c:v>410</c:v>
                </c:pt>
                <c:pt idx="2227">
                  <c:v>410</c:v>
                </c:pt>
                <c:pt idx="2228">
                  <c:v>410</c:v>
                </c:pt>
                <c:pt idx="2229">
                  <c:v>410</c:v>
                </c:pt>
                <c:pt idx="2230">
                  <c:v>411</c:v>
                </c:pt>
                <c:pt idx="2231">
                  <c:v>412</c:v>
                </c:pt>
                <c:pt idx="2232">
                  <c:v>412</c:v>
                </c:pt>
                <c:pt idx="2233">
                  <c:v>412</c:v>
                </c:pt>
                <c:pt idx="2234">
                  <c:v>413</c:v>
                </c:pt>
                <c:pt idx="2235">
                  <c:v>414</c:v>
                </c:pt>
                <c:pt idx="2236">
                  <c:v>414</c:v>
                </c:pt>
                <c:pt idx="2237">
                  <c:v>414</c:v>
                </c:pt>
                <c:pt idx="2238">
                  <c:v>414</c:v>
                </c:pt>
                <c:pt idx="2239">
                  <c:v>414</c:v>
                </c:pt>
                <c:pt idx="2240">
                  <c:v>415</c:v>
                </c:pt>
                <c:pt idx="2241">
                  <c:v>415</c:v>
                </c:pt>
                <c:pt idx="2242">
                  <c:v>416</c:v>
                </c:pt>
                <c:pt idx="2243">
                  <c:v>417</c:v>
                </c:pt>
                <c:pt idx="2244">
                  <c:v>418</c:v>
                </c:pt>
                <c:pt idx="2245">
                  <c:v>418</c:v>
                </c:pt>
                <c:pt idx="2246">
                  <c:v>418</c:v>
                </c:pt>
                <c:pt idx="2247">
                  <c:v>419</c:v>
                </c:pt>
                <c:pt idx="2248">
                  <c:v>419</c:v>
                </c:pt>
                <c:pt idx="2249">
                  <c:v>420</c:v>
                </c:pt>
                <c:pt idx="2250">
                  <c:v>420</c:v>
                </c:pt>
                <c:pt idx="2251">
                  <c:v>420</c:v>
                </c:pt>
                <c:pt idx="2252">
                  <c:v>420</c:v>
                </c:pt>
                <c:pt idx="2253">
                  <c:v>420</c:v>
                </c:pt>
                <c:pt idx="2254">
                  <c:v>420</c:v>
                </c:pt>
                <c:pt idx="2255">
                  <c:v>420</c:v>
                </c:pt>
                <c:pt idx="2256">
                  <c:v>421</c:v>
                </c:pt>
                <c:pt idx="2257">
                  <c:v>421</c:v>
                </c:pt>
                <c:pt idx="2258">
                  <c:v>421</c:v>
                </c:pt>
                <c:pt idx="2259">
                  <c:v>421</c:v>
                </c:pt>
                <c:pt idx="2260">
                  <c:v>421</c:v>
                </c:pt>
                <c:pt idx="2261">
                  <c:v>421</c:v>
                </c:pt>
                <c:pt idx="2262">
                  <c:v>421</c:v>
                </c:pt>
                <c:pt idx="2263">
                  <c:v>422</c:v>
                </c:pt>
                <c:pt idx="2264">
                  <c:v>422</c:v>
                </c:pt>
                <c:pt idx="2265">
                  <c:v>422</c:v>
                </c:pt>
                <c:pt idx="2266">
                  <c:v>422</c:v>
                </c:pt>
                <c:pt idx="2267">
                  <c:v>422</c:v>
                </c:pt>
                <c:pt idx="2268">
                  <c:v>423</c:v>
                </c:pt>
                <c:pt idx="2269">
                  <c:v>423</c:v>
                </c:pt>
                <c:pt idx="2270">
                  <c:v>423</c:v>
                </c:pt>
                <c:pt idx="2271">
                  <c:v>423</c:v>
                </c:pt>
                <c:pt idx="2272">
                  <c:v>423</c:v>
                </c:pt>
                <c:pt idx="2273">
                  <c:v>423</c:v>
                </c:pt>
                <c:pt idx="2274">
                  <c:v>423</c:v>
                </c:pt>
                <c:pt idx="2275">
                  <c:v>423</c:v>
                </c:pt>
                <c:pt idx="2276">
                  <c:v>423</c:v>
                </c:pt>
                <c:pt idx="2277">
                  <c:v>424</c:v>
                </c:pt>
                <c:pt idx="2278">
                  <c:v>424</c:v>
                </c:pt>
                <c:pt idx="2279">
                  <c:v>424</c:v>
                </c:pt>
                <c:pt idx="2280">
                  <c:v>425</c:v>
                </c:pt>
                <c:pt idx="2281">
                  <c:v>425</c:v>
                </c:pt>
                <c:pt idx="2282">
                  <c:v>425</c:v>
                </c:pt>
                <c:pt idx="2283">
                  <c:v>425</c:v>
                </c:pt>
                <c:pt idx="2284">
                  <c:v>426</c:v>
                </c:pt>
                <c:pt idx="2285">
                  <c:v>426</c:v>
                </c:pt>
                <c:pt idx="2286">
                  <c:v>426</c:v>
                </c:pt>
                <c:pt idx="2287">
                  <c:v>426</c:v>
                </c:pt>
                <c:pt idx="2288">
                  <c:v>426</c:v>
                </c:pt>
                <c:pt idx="2289">
                  <c:v>426</c:v>
                </c:pt>
                <c:pt idx="2290">
                  <c:v>426</c:v>
                </c:pt>
                <c:pt idx="2291">
                  <c:v>426</c:v>
                </c:pt>
                <c:pt idx="2292">
                  <c:v>426</c:v>
                </c:pt>
                <c:pt idx="2293">
                  <c:v>426</c:v>
                </c:pt>
                <c:pt idx="2294">
                  <c:v>427</c:v>
                </c:pt>
                <c:pt idx="2295">
                  <c:v>427</c:v>
                </c:pt>
                <c:pt idx="2296">
                  <c:v>427</c:v>
                </c:pt>
                <c:pt idx="2297">
                  <c:v>427</c:v>
                </c:pt>
                <c:pt idx="2298">
                  <c:v>427</c:v>
                </c:pt>
                <c:pt idx="2299">
                  <c:v>427</c:v>
                </c:pt>
                <c:pt idx="2300">
                  <c:v>428</c:v>
                </c:pt>
                <c:pt idx="2301">
                  <c:v>428</c:v>
                </c:pt>
                <c:pt idx="2302">
                  <c:v>428</c:v>
                </c:pt>
                <c:pt idx="2303">
                  <c:v>428</c:v>
                </c:pt>
                <c:pt idx="2304">
                  <c:v>428</c:v>
                </c:pt>
                <c:pt idx="2305">
                  <c:v>428</c:v>
                </c:pt>
                <c:pt idx="2306">
                  <c:v>428</c:v>
                </c:pt>
                <c:pt idx="2307">
                  <c:v>429</c:v>
                </c:pt>
                <c:pt idx="2308">
                  <c:v>429</c:v>
                </c:pt>
                <c:pt idx="2309">
                  <c:v>429</c:v>
                </c:pt>
                <c:pt idx="2310">
                  <c:v>429</c:v>
                </c:pt>
                <c:pt idx="2311">
                  <c:v>429</c:v>
                </c:pt>
                <c:pt idx="2312">
                  <c:v>430</c:v>
                </c:pt>
                <c:pt idx="2313">
                  <c:v>430</c:v>
                </c:pt>
                <c:pt idx="2314">
                  <c:v>430</c:v>
                </c:pt>
                <c:pt idx="2315">
                  <c:v>431</c:v>
                </c:pt>
                <c:pt idx="2316">
                  <c:v>431</c:v>
                </c:pt>
                <c:pt idx="2317">
                  <c:v>431</c:v>
                </c:pt>
                <c:pt idx="2318">
                  <c:v>431</c:v>
                </c:pt>
                <c:pt idx="2319">
                  <c:v>431</c:v>
                </c:pt>
                <c:pt idx="2320">
                  <c:v>432</c:v>
                </c:pt>
                <c:pt idx="2321">
                  <c:v>432</c:v>
                </c:pt>
                <c:pt idx="2322">
                  <c:v>432</c:v>
                </c:pt>
                <c:pt idx="2323">
                  <c:v>432</c:v>
                </c:pt>
                <c:pt idx="2324">
                  <c:v>432</c:v>
                </c:pt>
                <c:pt idx="2325">
                  <c:v>432</c:v>
                </c:pt>
                <c:pt idx="2326">
                  <c:v>432</c:v>
                </c:pt>
                <c:pt idx="2327">
                  <c:v>432</c:v>
                </c:pt>
                <c:pt idx="2328">
                  <c:v>433</c:v>
                </c:pt>
                <c:pt idx="2329">
                  <c:v>433</c:v>
                </c:pt>
                <c:pt idx="2330">
                  <c:v>434</c:v>
                </c:pt>
                <c:pt idx="2331">
                  <c:v>434</c:v>
                </c:pt>
                <c:pt idx="2332">
                  <c:v>434</c:v>
                </c:pt>
                <c:pt idx="2333">
                  <c:v>435</c:v>
                </c:pt>
                <c:pt idx="2334">
                  <c:v>436</c:v>
                </c:pt>
                <c:pt idx="2335">
                  <c:v>436</c:v>
                </c:pt>
                <c:pt idx="2336">
                  <c:v>438</c:v>
                </c:pt>
                <c:pt idx="2337">
                  <c:v>438</c:v>
                </c:pt>
                <c:pt idx="2338">
                  <c:v>438</c:v>
                </c:pt>
                <c:pt idx="2339">
                  <c:v>439</c:v>
                </c:pt>
                <c:pt idx="2340">
                  <c:v>439</c:v>
                </c:pt>
                <c:pt idx="2341">
                  <c:v>439</c:v>
                </c:pt>
                <c:pt idx="2342">
                  <c:v>439</c:v>
                </c:pt>
                <c:pt idx="2343">
                  <c:v>439</c:v>
                </c:pt>
                <c:pt idx="2344">
                  <c:v>440</c:v>
                </c:pt>
                <c:pt idx="2345">
                  <c:v>441</c:v>
                </c:pt>
                <c:pt idx="2346">
                  <c:v>441</c:v>
                </c:pt>
                <c:pt idx="2347">
                  <c:v>442</c:v>
                </c:pt>
                <c:pt idx="2348">
                  <c:v>442</c:v>
                </c:pt>
                <c:pt idx="2349">
                  <c:v>444</c:v>
                </c:pt>
                <c:pt idx="2350">
                  <c:v>444</c:v>
                </c:pt>
                <c:pt idx="2351">
                  <c:v>445</c:v>
                </c:pt>
                <c:pt idx="2352">
                  <c:v>445</c:v>
                </c:pt>
                <c:pt idx="2353">
                  <c:v>446</c:v>
                </c:pt>
                <c:pt idx="2354">
                  <c:v>447</c:v>
                </c:pt>
                <c:pt idx="2355">
                  <c:v>448</c:v>
                </c:pt>
                <c:pt idx="2356">
                  <c:v>448</c:v>
                </c:pt>
                <c:pt idx="2357">
                  <c:v>450</c:v>
                </c:pt>
                <c:pt idx="2358">
                  <c:v>450</c:v>
                </c:pt>
                <c:pt idx="2359">
                  <c:v>452</c:v>
                </c:pt>
                <c:pt idx="2360">
                  <c:v>452</c:v>
                </c:pt>
                <c:pt idx="2361">
                  <c:v>453</c:v>
                </c:pt>
                <c:pt idx="2362">
                  <c:v>453</c:v>
                </c:pt>
                <c:pt idx="2363">
                  <c:v>454</c:v>
                </c:pt>
                <c:pt idx="2364">
                  <c:v>454</c:v>
                </c:pt>
                <c:pt idx="2365">
                  <c:v>457</c:v>
                </c:pt>
                <c:pt idx="2366">
                  <c:v>458</c:v>
                </c:pt>
                <c:pt idx="2367">
                  <c:v>459</c:v>
                </c:pt>
                <c:pt idx="2368">
                  <c:v>459</c:v>
                </c:pt>
                <c:pt idx="2369">
                  <c:v>460</c:v>
                </c:pt>
                <c:pt idx="2370">
                  <c:v>463</c:v>
                </c:pt>
                <c:pt idx="2371">
                  <c:v>463</c:v>
                </c:pt>
                <c:pt idx="2372">
                  <c:v>464</c:v>
                </c:pt>
                <c:pt idx="2373">
                  <c:v>465</c:v>
                </c:pt>
                <c:pt idx="2374">
                  <c:v>465</c:v>
                </c:pt>
                <c:pt idx="2375">
                  <c:v>466</c:v>
                </c:pt>
                <c:pt idx="2376">
                  <c:v>466</c:v>
                </c:pt>
                <c:pt idx="2377">
                  <c:v>466</c:v>
                </c:pt>
                <c:pt idx="2378">
                  <c:v>467</c:v>
                </c:pt>
                <c:pt idx="2379">
                  <c:v>467</c:v>
                </c:pt>
                <c:pt idx="2380">
                  <c:v>468</c:v>
                </c:pt>
                <c:pt idx="2381">
                  <c:v>470</c:v>
                </c:pt>
                <c:pt idx="2382">
                  <c:v>470</c:v>
                </c:pt>
                <c:pt idx="2383">
                  <c:v>474</c:v>
                </c:pt>
                <c:pt idx="2384">
                  <c:v>475</c:v>
                </c:pt>
                <c:pt idx="2385">
                  <c:v>475</c:v>
                </c:pt>
                <c:pt idx="2386">
                  <c:v>476</c:v>
                </c:pt>
                <c:pt idx="2387">
                  <c:v>477</c:v>
                </c:pt>
                <c:pt idx="2388">
                  <c:v>477</c:v>
                </c:pt>
                <c:pt idx="2389">
                  <c:v>478</c:v>
                </c:pt>
                <c:pt idx="2390">
                  <c:v>480</c:v>
                </c:pt>
                <c:pt idx="2391">
                  <c:v>480</c:v>
                </c:pt>
                <c:pt idx="2392">
                  <c:v>481</c:v>
                </c:pt>
                <c:pt idx="2393">
                  <c:v>481</c:v>
                </c:pt>
                <c:pt idx="2394">
                  <c:v>481</c:v>
                </c:pt>
                <c:pt idx="2395">
                  <c:v>482</c:v>
                </c:pt>
                <c:pt idx="2396">
                  <c:v>483</c:v>
                </c:pt>
                <c:pt idx="2397">
                  <c:v>483</c:v>
                </c:pt>
                <c:pt idx="2398">
                  <c:v>484</c:v>
                </c:pt>
                <c:pt idx="2399">
                  <c:v>485</c:v>
                </c:pt>
                <c:pt idx="2400">
                  <c:v>485</c:v>
                </c:pt>
                <c:pt idx="2401">
                  <c:v>485</c:v>
                </c:pt>
                <c:pt idx="2402">
                  <c:v>486</c:v>
                </c:pt>
                <c:pt idx="2403">
                  <c:v>487</c:v>
                </c:pt>
                <c:pt idx="2404">
                  <c:v>489</c:v>
                </c:pt>
                <c:pt idx="2405">
                  <c:v>490</c:v>
                </c:pt>
                <c:pt idx="2406">
                  <c:v>491</c:v>
                </c:pt>
                <c:pt idx="2407">
                  <c:v>492</c:v>
                </c:pt>
                <c:pt idx="2408">
                  <c:v>492</c:v>
                </c:pt>
                <c:pt idx="2409">
                  <c:v>494</c:v>
                </c:pt>
                <c:pt idx="2410">
                  <c:v>494</c:v>
                </c:pt>
                <c:pt idx="2411">
                  <c:v>494</c:v>
                </c:pt>
                <c:pt idx="2412">
                  <c:v>495</c:v>
                </c:pt>
                <c:pt idx="2413">
                  <c:v>495</c:v>
                </c:pt>
                <c:pt idx="2414">
                  <c:v>495</c:v>
                </c:pt>
                <c:pt idx="2415">
                  <c:v>495</c:v>
                </c:pt>
                <c:pt idx="2416">
                  <c:v>496</c:v>
                </c:pt>
                <c:pt idx="2417">
                  <c:v>497</c:v>
                </c:pt>
                <c:pt idx="2418">
                  <c:v>497</c:v>
                </c:pt>
                <c:pt idx="2419">
                  <c:v>497</c:v>
                </c:pt>
                <c:pt idx="2420">
                  <c:v>499</c:v>
                </c:pt>
                <c:pt idx="2421">
                  <c:v>505</c:v>
                </c:pt>
                <c:pt idx="2422">
                  <c:v>505</c:v>
                </c:pt>
                <c:pt idx="2423">
                  <c:v>508</c:v>
                </c:pt>
                <c:pt idx="2424">
                  <c:v>509</c:v>
                </c:pt>
                <c:pt idx="2425">
                  <c:v>510</c:v>
                </c:pt>
                <c:pt idx="2426">
                  <c:v>512</c:v>
                </c:pt>
                <c:pt idx="2427">
                  <c:v>512</c:v>
                </c:pt>
                <c:pt idx="2428">
                  <c:v>512</c:v>
                </c:pt>
                <c:pt idx="2429">
                  <c:v>513</c:v>
                </c:pt>
                <c:pt idx="2430">
                  <c:v>514</c:v>
                </c:pt>
                <c:pt idx="2431">
                  <c:v>516</c:v>
                </c:pt>
                <c:pt idx="2432">
                  <c:v>517</c:v>
                </c:pt>
                <c:pt idx="2433">
                  <c:v>520</c:v>
                </c:pt>
                <c:pt idx="2434">
                  <c:v>521</c:v>
                </c:pt>
                <c:pt idx="2435">
                  <c:v>521</c:v>
                </c:pt>
                <c:pt idx="2436">
                  <c:v>521</c:v>
                </c:pt>
                <c:pt idx="2437">
                  <c:v>521</c:v>
                </c:pt>
                <c:pt idx="2438">
                  <c:v>523</c:v>
                </c:pt>
                <c:pt idx="2439">
                  <c:v>523</c:v>
                </c:pt>
                <c:pt idx="2440">
                  <c:v>524</c:v>
                </c:pt>
                <c:pt idx="2441">
                  <c:v>529</c:v>
                </c:pt>
                <c:pt idx="2442">
                  <c:v>530</c:v>
                </c:pt>
                <c:pt idx="2443">
                  <c:v>531</c:v>
                </c:pt>
                <c:pt idx="2444">
                  <c:v>531</c:v>
                </c:pt>
                <c:pt idx="2445">
                  <c:v>532</c:v>
                </c:pt>
                <c:pt idx="2446">
                  <c:v>536</c:v>
                </c:pt>
                <c:pt idx="2447">
                  <c:v>539</c:v>
                </c:pt>
                <c:pt idx="2448">
                  <c:v>543</c:v>
                </c:pt>
                <c:pt idx="2449">
                  <c:v>545</c:v>
                </c:pt>
                <c:pt idx="2450">
                  <c:v>546</c:v>
                </c:pt>
                <c:pt idx="2451">
                  <c:v>551</c:v>
                </c:pt>
                <c:pt idx="2452">
                  <c:v>551</c:v>
                </c:pt>
                <c:pt idx="2453">
                  <c:v>553</c:v>
                </c:pt>
                <c:pt idx="2454">
                  <c:v>554</c:v>
                </c:pt>
                <c:pt idx="2455">
                  <c:v>554</c:v>
                </c:pt>
                <c:pt idx="2456">
                  <c:v>555</c:v>
                </c:pt>
                <c:pt idx="2457">
                  <c:v>555</c:v>
                </c:pt>
                <c:pt idx="2458">
                  <c:v>555</c:v>
                </c:pt>
                <c:pt idx="2459">
                  <c:v>555</c:v>
                </c:pt>
                <c:pt idx="2460">
                  <c:v>556</c:v>
                </c:pt>
                <c:pt idx="2461">
                  <c:v>557</c:v>
                </c:pt>
                <c:pt idx="2462">
                  <c:v>557</c:v>
                </c:pt>
                <c:pt idx="2463">
                  <c:v>558</c:v>
                </c:pt>
                <c:pt idx="2464">
                  <c:v>559</c:v>
                </c:pt>
                <c:pt idx="2465">
                  <c:v>559</c:v>
                </c:pt>
                <c:pt idx="2466">
                  <c:v>559</c:v>
                </c:pt>
                <c:pt idx="2467">
                  <c:v>560</c:v>
                </c:pt>
                <c:pt idx="2468">
                  <c:v>560</c:v>
                </c:pt>
                <c:pt idx="2469">
                  <c:v>560</c:v>
                </c:pt>
                <c:pt idx="2470">
                  <c:v>560</c:v>
                </c:pt>
                <c:pt idx="2471">
                  <c:v>560</c:v>
                </c:pt>
                <c:pt idx="2472">
                  <c:v>561</c:v>
                </c:pt>
                <c:pt idx="2473">
                  <c:v>561</c:v>
                </c:pt>
                <c:pt idx="2474">
                  <c:v>561</c:v>
                </c:pt>
                <c:pt idx="2475">
                  <c:v>561</c:v>
                </c:pt>
                <c:pt idx="2476">
                  <c:v>562</c:v>
                </c:pt>
                <c:pt idx="2477">
                  <c:v>562</c:v>
                </c:pt>
                <c:pt idx="2478">
                  <c:v>562</c:v>
                </c:pt>
                <c:pt idx="2479">
                  <c:v>562</c:v>
                </c:pt>
                <c:pt idx="2480">
                  <c:v>563</c:v>
                </c:pt>
                <c:pt idx="2481">
                  <c:v>563</c:v>
                </c:pt>
                <c:pt idx="2482">
                  <c:v>563</c:v>
                </c:pt>
                <c:pt idx="2483">
                  <c:v>563</c:v>
                </c:pt>
                <c:pt idx="2484">
                  <c:v>563</c:v>
                </c:pt>
                <c:pt idx="2485">
                  <c:v>564</c:v>
                </c:pt>
                <c:pt idx="2486">
                  <c:v>564</c:v>
                </c:pt>
                <c:pt idx="2487">
                  <c:v>564</c:v>
                </c:pt>
                <c:pt idx="2488">
                  <c:v>564</c:v>
                </c:pt>
                <c:pt idx="2489">
                  <c:v>564</c:v>
                </c:pt>
                <c:pt idx="2490">
                  <c:v>564</c:v>
                </c:pt>
                <c:pt idx="2491">
                  <c:v>564</c:v>
                </c:pt>
                <c:pt idx="2492">
                  <c:v>564</c:v>
                </c:pt>
                <c:pt idx="2493">
                  <c:v>564</c:v>
                </c:pt>
                <c:pt idx="2494">
                  <c:v>565</c:v>
                </c:pt>
                <c:pt idx="2495">
                  <c:v>565</c:v>
                </c:pt>
                <c:pt idx="2496">
                  <c:v>565</c:v>
                </c:pt>
                <c:pt idx="2497">
                  <c:v>565</c:v>
                </c:pt>
                <c:pt idx="2498">
                  <c:v>565</c:v>
                </c:pt>
                <c:pt idx="2499">
                  <c:v>565</c:v>
                </c:pt>
                <c:pt idx="2500">
                  <c:v>565</c:v>
                </c:pt>
                <c:pt idx="2501">
                  <c:v>565</c:v>
                </c:pt>
                <c:pt idx="2502">
                  <c:v>566</c:v>
                </c:pt>
                <c:pt idx="2503">
                  <c:v>566</c:v>
                </c:pt>
                <c:pt idx="2504">
                  <c:v>566</c:v>
                </c:pt>
                <c:pt idx="2505">
                  <c:v>566</c:v>
                </c:pt>
                <c:pt idx="2506">
                  <c:v>567</c:v>
                </c:pt>
                <c:pt idx="2507">
                  <c:v>567</c:v>
                </c:pt>
                <c:pt idx="2508">
                  <c:v>567</c:v>
                </c:pt>
                <c:pt idx="2509">
                  <c:v>567</c:v>
                </c:pt>
                <c:pt idx="2510">
                  <c:v>567</c:v>
                </c:pt>
                <c:pt idx="2511">
                  <c:v>567</c:v>
                </c:pt>
                <c:pt idx="2512">
                  <c:v>567</c:v>
                </c:pt>
                <c:pt idx="2513">
                  <c:v>567</c:v>
                </c:pt>
                <c:pt idx="2514">
                  <c:v>568</c:v>
                </c:pt>
                <c:pt idx="2515">
                  <c:v>568</c:v>
                </c:pt>
                <c:pt idx="2516">
                  <c:v>568</c:v>
                </c:pt>
                <c:pt idx="2517">
                  <c:v>568</c:v>
                </c:pt>
                <c:pt idx="2518">
                  <c:v>568</c:v>
                </c:pt>
                <c:pt idx="2519">
                  <c:v>569</c:v>
                </c:pt>
                <c:pt idx="2520">
                  <c:v>569</c:v>
                </c:pt>
                <c:pt idx="2521">
                  <c:v>569</c:v>
                </c:pt>
                <c:pt idx="2522">
                  <c:v>569</c:v>
                </c:pt>
                <c:pt idx="2523">
                  <c:v>569</c:v>
                </c:pt>
                <c:pt idx="2524">
                  <c:v>570</c:v>
                </c:pt>
                <c:pt idx="2525">
                  <c:v>570</c:v>
                </c:pt>
                <c:pt idx="2526">
                  <c:v>570</c:v>
                </c:pt>
                <c:pt idx="2527">
                  <c:v>570</c:v>
                </c:pt>
                <c:pt idx="2528">
                  <c:v>571</c:v>
                </c:pt>
                <c:pt idx="2529">
                  <c:v>571</c:v>
                </c:pt>
                <c:pt idx="2530">
                  <c:v>571</c:v>
                </c:pt>
                <c:pt idx="2531">
                  <c:v>571</c:v>
                </c:pt>
                <c:pt idx="2532">
                  <c:v>571</c:v>
                </c:pt>
                <c:pt idx="2533">
                  <c:v>572</c:v>
                </c:pt>
                <c:pt idx="2534">
                  <c:v>572</c:v>
                </c:pt>
                <c:pt idx="2535">
                  <c:v>572</c:v>
                </c:pt>
                <c:pt idx="2536">
                  <c:v>572</c:v>
                </c:pt>
                <c:pt idx="2537">
                  <c:v>572</c:v>
                </c:pt>
                <c:pt idx="2538">
                  <c:v>572</c:v>
                </c:pt>
                <c:pt idx="2539">
                  <c:v>572</c:v>
                </c:pt>
                <c:pt idx="2540">
                  <c:v>572</c:v>
                </c:pt>
                <c:pt idx="2541">
                  <c:v>572</c:v>
                </c:pt>
                <c:pt idx="2542">
                  <c:v>574</c:v>
                </c:pt>
                <c:pt idx="2543">
                  <c:v>574</c:v>
                </c:pt>
                <c:pt idx="2544">
                  <c:v>574</c:v>
                </c:pt>
                <c:pt idx="2545">
                  <c:v>574</c:v>
                </c:pt>
                <c:pt idx="2546">
                  <c:v>574</c:v>
                </c:pt>
                <c:pt idx="2547">
                  <c:v>575</c:v>
                </c:pt>
                <c:pt idx="2548">
                  <c:v>575</c:v>
                </c:pt>
                <c:pt idx="2549">
                  <c:v>575</c:v>
                </c:pt>
                <c:pt idx="2550">
                  <c:v>575</c:v>
                </c:pt>
                <c:pt idx="2551">
                  <c:v>575</c:v>
                </c:pt>
                <c:pt idx="2552">
                  <c:v>575</c:v>
                </c:pt>
                <c:pt idx="2553">
                  <c:v>576</c:v>
                </c:pt>
                <c:pt idx="2554">
                  <c:v>576</c:v>
                </c:pt>
                <c:pt idx="2555">
                  <c:v>576</c:v>
                </c:pt>
                <c:pt idx="2556">
                  <c:v>577</c:v>
                </c:pt>
                <c:pt idx="2557">
                  <c:v>577</c:v>
                </c:pt>
                <c:pt idx="2558">
                  <c:v>577</c:v>
                </c:pt>
                <c:pt idx="2559">
                  <c:v>577</c:v>
                </c:pt>
                <c:pt idx="2560">
                  <c:v>577</c:v>
                </c:pt>
                <c:pt idx="2561">
                  <c:v>578</c:v>
                </c:pt>
                <c:pt idx="2562">
                  <c:v>578</c:v>
                </c:pt>
                <c:pt idx="2563">
                  <c:v>579</c:v>
                </c:pt>
                <c:pt idx="2564">
                  <c:v>579</c:v>
                </c:pt>
                <c:pt idx="2565">
                  <c:v>579</c:v>
                </c:pt>
                <c:pt idx="2566">
                  <c:v>579</c:v>
                </c:pt>
                <c:pt idx="2567">
                  <c:v>579</c:v>
                </c:pt>
                <c:pt idx="2568">
                  <c:v>579</c:v>
                </c:pt>
                <c:pt idx="2569">
                  <c:v>580</c:v>
                </c:pt>
                <c:pt idx="2570">
                  <c:v>580</c:v>
                </c:pt>
                <c:pt idx="2571">
                  <c:v>580</c:v>
                </c:pt>
                <c:pt idx="2572">
                  <c:v>580</c:v>
                </c:pt>
                <c:pt idx="2573">
                  <c:v>580</c:v>
                </c:pt>
                <c:pt idx="2574">
                  <c:v>581</c:v>
                </c:pt>
                <c:pt idx="2575">
                  <c:v>581</c:v>
                </c:pt>
                <c:pt idx="2576">
                  <c:v>581</c:v>
                </c:pt>
                <c:pt idx="2577">
                  <c:v>582</c:v>
                </c:pt>
                <c:pt idx="2578">
                  <c:v>582</c:v>
                </c:pt>
                <c:pt idx="2579">
                  <c:v>582</c:v>
                </c:pt>
                <c:pt idx="2580">
                  <c:v>582</c:v>
                </c:pt>
                <c:pt idx="2581">
                  <c:v>582</c:v>
                </c:pt>
                <c:pt idx="2582">
                  <c:v>582</c:v>
                </c:pt>
                <c:pt idx="2583">
                  <c:v>582</c:v>
                </c:pt>
                <c:pt idx="2584">
                  <c:v>583</c:v>
                </c:pt>
                <c:pt idx="2585">
                  <c:v>583</c:v>
                </c:pt>
                <c:pt idx="2586">
                  <c:v>583</c:v>
                </c:pt>
                <c:pt idx="2587">
                  <c:v>583</c:v>
                </c:pt>
                <c:pt idx="2588">
                  <c:v>584</c:v>
                </c:pt>
                <c:pt idx="2589">
                  <c:v>584</c:v>
                </c:pt>
                <c:pt idx="2590">
                  <c:v>584</c:v>
                </c:pt>
                <c:pt idx="2591">
                  <c:v>584</c:v>
                </c:pt>
                <c:pt idx="2592">
                  <c:v>584</c:v>
                </c:pt>
                <c:pt idx="2593">
                  <c:v>584</c:v>
                </c:pt>
                <c:pt idx="2594">
                  <c:v>585</c:v>
                </c:pt>
                <c:pt idx="2595">
                  <c:v>585</c:v>
                </c:pt>
                <c:pt idx="2596">
                  <c:v>585</c:v>
                </c:pt>
                <c:pt idx="2597">
                  <c:v>585</c:v>
                </c:pt>
                <c:pt idx="2598">
                  <c:v>585</c:v>
                </c:pt>
                <c:pt idx="2599">
                  <c:v>585</c:v>
                </c:pt>
                <c:pt idx="2600">
                  <c:v>586</c:v>
                </c:pt>
                <c:pt idx="2601">
                  <c:v>586</c:v>
                </c:pt>
                <c:pt idx="2602">
                  <c:v>587</c:v>
                </c:pt>
                <c:pt idx="2603">
                  <c:v>587</c:v>
                </c:pt>
                <c:pt idx="2604">
                  <c:v>587</c:v>
                </c:pt>
                <c:pt idx="2605">
                  <c:v>588</c:v>
                </c:pt>
                <c:pt idx="2606">
                  <c:v>589</c:v>
                </c:pt>
                <c:pt idx="2607">
                  <c:v>590</c:v>
                </c:pt>
                <c:pt idx="2608">
                  <c:v>590</c:v>
                </c:pt>
                <c:pt idx="2609">
                  <c:v>590</c:v>
                </c:pt>
                <c:pt idx="2610">
                  <c:v>591</c:v>
                </c:pt>
                <c:pt idx="2611">
                  <c:v>591</c:v>
                </c:pt>
                <c:pt idx="2612">
                  <c:v>591</c:v>
                </c:pt>
                <c:pt idx="2613">
                  <c:v>591</c:v>
                </c:pt>
                <c:pt idx="2614">
                  <c:v>591</c:v>
                </c:pt>
                <c:pt idx="2615">
                  <c:v>592</c:v>
                </c:pt>
                <c:pt idx="2616">
                  <c:v>593</c:v>
                </c:pt>
                <c:pt idx="2617">
                  <c:v>593</c:v>
                </c:pt>
                <c:pt idx="2618">
                  <c:v>595</c:v>
                </c:pt>
                <c:pt idx="2619">
                  <c:v>595</c:v>
                </c:pt>
                <c:pt idx="2620">
                  <c:v>596</c:v>
                </c:pt>
                <c:pt idx="2621">
                  <c:v>597</c:v>
                </c:pt>
                <c:pt idx="2622">
                  <c:v>597</c:v>
                </c:pt>
                <c:pt idx="2623">
                  <c:v>598</c:v>
                </c:pt>
                <c:pt idx="2624">
                  <c:v>599</c:v>
                </c:pt>
                <c:pt idx="2625">
                  <c:v>599</c:v>
                </c:pt>
                <c:pt idx="2626">
                  <c:v>601</c:v>
                </c:pt>
                <c:pt idx="2627">
                  <c:v>603</c:v>
                </c:pt>
                <c:pt idx="2628">
                  <c:v>604</c:v>
                </c:pt>
                <c:pt idx="2629">
                  <c:v>605</c:v>
                </c:pt>
                <c:pt idx="2630">
                  <c:v>606</c:v>
                </c:pt>
                <c:pt idx="2631">
                  <c:v>606</c:v>
                </c:pt>
                <c:pt idx="2632">
                  <c:v>607</c:v>
                </c:pt>
                <c:pt idx="2633">
                  <c:v>609</c:v>
                </c:pt>
                <c:pt idx="2634">
                  <c:v>609</c:v>
                </c:pt>
                <c:pt idx="2635">
                  <c:v>610</c:v>
                </c:pt>
                <c:pt idx="2636">
                  <c:v>610</c:v>
                </c:pt>
                <c:pt idx="2637">
                  <c:v>610</c:v>
                </c:pt>
                <c:pt idx="2638">
                  <c:v>612</c:v>
                </c:pt>
                <c:pt idx="2639">
                  <c:v>612</c:v>
                </c:pt>
                <c:pt idx="2640">
                  <c:v>612</c:v>
                </c:pt>
                <c:pt idx="2641">
                  <c:v>613</c:v>
                </c:pt>
                <c:pt idx="2642">
                  <c:v>613</c:v>
                </c:pt>
                <c:pt idx="2643">
                  <c:v>615</c:v>
                </c:pt>
                <c:pt idx="2644">
                  <c:v>616</c:v>
                </c:pt>
                <c:pt idx="2645">
                  <c:v>617</c:v>
                </c:pt>
                <c:pt idx="2646">
                  <c:v>620</c:v>
                </c:pt>
                <c:pt idx="2647">
                  <c:v>621</c:v>
                </c:pt>
                <c:pt idx="2648">
                  <c:v>622</c:v>
                </c:pt>
                <c:pt idx="2649">
                  <c:v>623</c:v>
                </c:pt>
                <c:pt idx="2650">
                  <c:v>623</c:v>
                </c:pt>
                <c:pt idx="2651">
                  <c:v>623</c:v>
                </c:pt>
                <c:pt idx="2652">
                  <c:v>624</c:v>
                </c:pt>
                <c:pt idx="2653">
                  <c:v>624</c:v>
                </c:pt>
                <c:pt idx="2654">
                  <c:v>625</c:v>
                </c:pt>
                <c:pt idx="2655">
                  <c:v>627</c:v>
                </c:pt>
                <c:pt idx="2656">
                  <c:v>628</c:v>
                </c:pt>
                <c:pt idx="2657">
                  <c:v>630</c:v>
                </c:pt>
                <c:pt idx="2658">
                  <c:v>632</c:v>
                </c:pt>
                <c:pt idx="2659">
                  <c:v>634</c:v>
                </c:pt>
                <c:pt idx="2660">
                  <c:v>635</c:v>
                </c:pt>
                <c:pt idx="2661">
                  <c:v>635</c:v>
                </c:pt>
                <c:pt idx="2662">
                  <c:v>637</c:v>
                </c:pt>
                <c:pt idx="2663">
                  <c:v>638</c:v>
                </c:pt>
                <c:pt idx="2664">
                  <c:v>641</c:v>
                </c:pt>
                <c:pt idx="2665">
                  <c:v>641</c:v>
                </c:pt>
                <c:pt idx="2666">
                  <c:v>644</c:v>
                </c:pt>
                <c:pt idx="2667">
                  <c:v>645</c:v>
                </c:pt>
                <c:pt idx="2668">
                  <c:v>648</c:v>
                </c:pt>
                <c:pt idx="2669">
                  <c:v>651</c:v>
                </c:pt>
                <c:pt idx="2670">
                  <c:v>651</c:v>
                </c:pt>
                <c:pt idx="2671">
                  <c:v>652</c:v>
                </c:pt>
                <c:pt idx="2672">
                  <c:v>658</c:v>
                </c:pt>
                <c:pt idx="2673">
                  <c:v>659</c:v>
                </c:pt>
                <c:pt idx="2674">
                  <c:v>664</c:v>
                </c:pt>
                <c:pt idx="2675">
                  <c:v>664</c:v>
                </c:pt>
                <c:pt idx="2676">
                  <c:v>665</c:v>
                </c:pt>
                <c:pt idx="2677">
                  <c:v>665</c:v>
                </c:pt>
                <c:pt idx="2678">
                  <c:v>665</c:v>
                </c:pt>
                <c:pt idx="2679">
                  <c:v>665</c:v>
                </c:pt>
                <c:pt idx="2680">
                  <c:v>666</c:v>
                </c:pt>
                <c:pt idx="2681">
                  <c:v>668</c:v>
                </c:pt>
                <c:pt idx="2682">
                  <c:v>668</c:v>
                </c:pt>
                <c:pt idx="2683">
                  <c:v>669</c:v>
                </c:pt>
                <c:pt idx="2684">
                  <c:v>670</c:v>
                </c:pt>
                <c:pt idx="2685">
                  <c:v>672</c:v>
                </c:pt>
                <c:pt idx="2686">
                  <c:v>673</c:v>
                </c:pt>
                <c:pt idx="2687">
                  <c:v>674</c:v>
                </c:pt>
                <c:pt idx="2688">
                  <c:v>674</c:v>
                </c:pt>
                <c:pt idx="2689">
                  <c:v>674</c:v>
                </c:pt>
                <c:pt idx="2690">
                  <c:v>676</c:v>
                </c:pt>
                <c:pt idx="2691">
                  <c:v>677</c:v>
                </c:pt>
                <c:pt idx="2692">
                  <c:v>677</c:v>
                </c:pt>
                <c:pt idx="2693">
                  <c:v>679</c:v>
                </c:pt>
                <c:pt idx="2694">
                  <c:v>680</c:v>
                </c:pt>
                <c:pt idx="2695">
                  <c:v>681</c:v>
                </c:pt>
                <c:pt idx="2696">
                  <c:v>688</c:v>
                </c:pt>
                <c:pt idx="2697">
                  <c:v>688</c:v>
                </c:pt>
                <c:pt idx="2698">
                  <c:v>691</c:v>
                </c:pt>
                <c:pt idx="2699">
                  <c:v>694</c:v>
                </c:pt>
                <c:pt idx="2700">
                  <c:v>694</c:v>
                </c:pt>
                <c:pt idx="2701">
                  <c:v>696</c:v>
                </c:pt>
                <c:pt idx="2702">
                  <c:v>697</c:v>
                </c:pt>
                <c:pt idx="2703">
                  <c:v>698</c:v>
                </c:pt>
                <c:pt idx="2704">
                  <c:v>701</c:v>
                </c:pt>
                <c:pt idx="2705">
                  <c:v>705</c:v>
                </c:pt>
                <c:pt idx="2706">
                  <c:v>705</c:v>
                </c:pt>
                <c:pt idx="2707">
                  <c:v>718</c:v>
                </c:pt>
                <c:pt idx="2708">
                  <c:v>718</c:v>
                </c:pt>
                <c:pt idx="2709">
                  <c:v>719</c:v>
                </c:pt>
                <c:pt idx="2710">
                  <c:v>720</c:v>
                </c:pt>
                <c:pt idx="2711">
                  <c:v>722</c:v>
                </c:pt>
                <c:pt idx="2712">
                  <c:v>727</c:v>
                </c:pt>
                <c:pt idx="2713">
                  <c:v>727</c:v>
                </c:pt>
                <c:pt idx="2714">
                  <c:v>727</c:v>
                </c:pt>
                <c:pt idx="2715">
                  <c:v>727</c:v>
                </c:pt>
                <c:pt idx="2716">
                  <c:v>728</c:v>
                </c:pt>
                <c:pt idx="2717">
                  <c:v>728</c:v>
                </c:pt>
                <c:pt idx="2718">
                  <c:v>730</c:v>
                </c:pt>
                <c:pt idx="2719">
                  <c:v>734</c:v>
                </c:pt>
                <c:pt idx="2720">
                  <c:v>735</c:v>
                </c:pt>
                <c:pt idx="2721">
                  <c:v>736</c:v>
                </c:pt>
                <c:pt idx="2722">
                  <c:v>736</c:v>
                </c:pt>
                <c:pt idx="2723">
                  <c:v>737</c:v>
                </c:pt>
                <c:pt idx="2724">
                  <c:v>738</c:v>
                </c:pt>
                <c:pt idx="2725">
                  <c:v>739</c:v>
                </c:pt>
                <c:pt idx="2726">
                  <c:v>741</c:v>
                </c:pt>
                <c:pt idx="2727">
                  <c:v>741</c:v>
                </c:pt>
                <c:pt idx="2728">
                  <c:v>742</c:v>
                </c:pt>
                <c:pt idx="2729">
                  <c:v>742</c:v>
                </c:pt>
                <c:pt idx="2730">
                  <c:v>742</c:v>
                </c:pt>
                <c:pt idx="2731">
                  <c:v>743</c:v>
                </c:pt>
                <c:pt idx="2732">
                  <c:v>744</c:v>
                </c:pt>
                <c:pt idx="2733">
                  <c:v>744</c:v>
                </c:pt>
                <c:pt idx="2734">
                  <c:v>745</c:v>
                </c:pt>
                <c:pt idx="2735">
                  <c:v>745</c:v>
                </c:pt>
                <c:pt idx="2736">
                  <c:v>746</c:v>
                </c:pt>
                <c:pt idx="2737">
                  <c:v>746</c:v>
                </c:pt>
                <c:pt idx="2738">
                  <c:v>747</c:v>
                </c:pt>
                <c:pt idx="2739">
                  <c:v>747</c:v>
                </c:pt>
                <c:pt idx="2740">
                  <c:v>747</c:v>
                </c:pt>
                <c:pt idx="2741">
                  <c:v>748</c:v>
                </c:pt>
                <c:pt idx="2742">
                  <c:v>748</c:v>
                </c:pt>
                <c:pt idx="2743">
                  <c:v>748</c:v>
                </c:pt>
                <c:pt idx="2744">
                  <c:v>749</c:v>
                </c:pt>
                <c:pt idx="2745">
                  <c:v>749</c:v>
                </c:pt>
                <c:pt idx="2746">
                  <c:v>750</c:v>
                </c:pt>
                <c:pt idx="2747">
                  <c:v>750</c:v>
                </c:pt>
                <c:pt idx="2748">
                  <c:v>750</c:v>
                </c:pt>
                <c:pt idx="2749">
                  <c:v>750</c:v>
                </c:pt>
                <c:pt idx="2750">
                  <c:v>751</c:v>
                </c:pt>
                <c:pt idx="2751">
                  <c:v>751</c:v>
                </c:pt>
                <c:pt idx="2752">
                  <c:v>752</c:v>
                </c:pt>
                <c:pt idx="2753">
                  <c:v>752</c:v>
                </c:pt>
                <c:pt idx="2754">
                  <c:v>753</c:v>
                </c:pt>
                <c:pt idx="2755">
                  <c:v>754</c:v>
                </c:pt>
                <c:pt idx="2756">
                  <c:v>754</c:v>
                </c:pt>
                <c:pt idx="2757">
                  <c:v>754</c:v>
                </c:pt>
                <c:pt idx="2758">
                  <c:v>755</c:v>
                </c:pt>
                <c:pt idx="2759">
                  <c:v>756</c:v>
                </c:pt>
                <c:pt idx="2760">
                  <c:v>756</c:v>
                </c:pt>
                <c:pt idx="2761">
                  <c:v>756</c:v>
                </c:pt>
                <c:pt idx="2762">
                  <c:v>757</c:v>
                </c:pt>
                <c:pt idx="2763">
                  <c:v>757</c:v>
                </c:pt>
                <c:pt idx="2764">
                  <c:v>758</c:v>
                </c:pt>
                <c:pt idx="2765">
                  <c:v>758</c:v>
                </c:pt>
                <c:pt idx="2766">
                  <c:v>759</c:v>
                </c:pt>
                <c:pt idx="2767">
                  <c:v>759</c:v>
                </c:pt>
                <c:pt idx="2768">
                  <c:v>759</c:v>
                </c:pt>
                <c:pt idx="2769">
                  <c:v>759</c:v>
                </c:pt>
                <c:pt idx="2770">
                  <c:v>759</c:v>
                </c:pt>
                <c:pt idx="2771">
                  <c:v>759</c:v>
                </c:pt>
                <c:pt idx="2772">
                  <c:v>760</c:v>
                </c:pt>
                <c:pt idx="2773">
                  <c:v>760</c:v>
                </c:pt>
                <c:pt idx="2774">
                  <c:v>760</c:v>
                </c:pt>
                <c:pt idx="2775">
                  <c:v>760</c:v>
                </c:pt>
                <c:pt idx="2776">
                  <c:v>760</c:v>
                </c:pt>
                <c:pt idx="2777">
                  <c:v>761</c:v>
                </c:pt>
                <c:pt idx="2778">
                  <c:v>761</c:v>
                </c:pt>
                <c:pt idx="2779">
                  <c:v>761</c:v>
                </c:pt>
                <c:pt idx="2780">
                  <c:v>761</c:v>
                </c:pt>
                <c:pt idx="2781">
                  <c:v>762</c:v>
                </c:pt>
                <c:pt idx="2782">
                  <c:v>762</c:v>
                </c:pt>
                <c:pt idx="2783">
                  <c:v>763</c:v>
                </c:pt>
                <c:pt idx="2784">
                  <c:v>763</c:v>
                </c:pt>
                <c:pt idx="2785">
                  <c:v>764</c:v>
                </c:pt>
                <c:pt idx="2786">
                  <c:v>764</c:v>
                </c:pt>
                <c:pt idx="2787">
                  <c:v>764</c:v>
                </c:pt>
                <c:pt idx="2788">
                  <c:v>764</c:v>
                </c:pt>
                <c:pt idx="2789">
                  <c:v>765</c:v>
                </c:pt>
                <c:pt idx="2790">
                  <c:v>765</c:v>
                </c:pt>
                <c:pt idx="2791">
                  <c:v>765</c:v>
                </c:pt>
                <c:pt idx="2792">
                  <c:v>765</c:v>
                </c:pt>
                <c:pt idx="2793">
                  <c:v>766</c:v>
                </c:pt>
                <c:pt idx="2794">
                  <c:v>767</c:v>
                </c:pt>
                <c:pt idx="2795">
                  <c:v>768</c:v>
                </c:pt>
                <c:pt idx="2796">
                  <c:v>768</c:v>
                </c:pt>
                <c:pt idx="2797">
                  <c:v>768</c:v>
                </c:pt>
                <c:pt idx="2798">
                  <c:v>769</c:v>
                </c:pt>
                <c:pt idx="2799">
                  <c:v>769</c:v>
                </c:pt>
                <c:pt idx="2800">
                  <c:v>769</c:v>
                </c:pt>
                <c:pt idx="2801">
                  <c:v>770</c:v>
                </c:pt>
                <c:pt idx="2802">
                  <c:v>771</c:v>
                </c:pt>
                <c:pt idx="2803">
                  <c:v>771</c:v>
                </c:pt>
                <c:pt idx="2804">
                  <c:v>771</c:v>
                </c:pt>
                <c:pt idx="2805">
                  <c:v>772</c:v>
                </c:pt>
                <c:pt idx="2806">
                  <c:v>774</c:v>
                </c:pt>
                <c:pt idx="2807">
                  <c:v>774</c:v>
                </c:pt>
                <c:pt idx="2808">
                  <c:v>774</c:v>
                </c:pt>
                <c:pt idx="2809">
                  <c:v>776</c:v>
                </c:pt>
                <c:pt idx="2810">
                  <c:v>776</c:v>
                </c:pt>
                <c:pt idx="2811">
                  <c:v>777</c:v>
                </c:pt>
                <c:pt idx="2812">
                  <c:v>778</c:v>
                </c:pt>
                <c:pt idx="2813">
                  <c:v>779</c:v>
                </c:pt>
                <c:pt idx="2814">
                  <c:v>780</c:v>
                </c:pt>
                <c:pt idx="2815">
                  <c:v>780</c:v>
                </c:pt>
                <c:pt idx="2816">
                  <c:v>782</c:v>
                </c:pt>
                <c:pt idx="2817">
                  <c:v>786</c:v>
                </c:pt>
                <c:pt idx="2818">
                  <c:v>788</c:v>
                </c:pt>
                <c:pt idx="2819">
                  <c:v>789</c:v>
                </c:pt>
                <c:pt idx="2820">
                  <c:v>789</c:v>
                </c:pt>
                <c:pt idx="2821">
                  <c:v>793</c:v>
                </c:pt>
                <c:pt idx="2822">
                  <c:v>793</c:v>
                </c:pt>
                <c:pt idx="2823">
                  <c:v>794</c:v>
                </c:pt>
                <c:pt idx="2824">
                  <c:v>796</c:v>
                </c:pt>
                <c:pt idx="2825">
                  <c:v>797</c:v>
                </c:pt>
                <c:pt idx="2826">
                  <c:v>797</c:v>
                </c:pt>
                <c:pt idx="2827">
                  <c:v>797</c:v>
                </c:pt>
                <c:pt idx="2828">
                  <c:v>800</c:v>
                </c:pt>
                <c:pt idx="2829">
                  <c:v>803</c:v>
                </c:pt>
                <c:pt idx="2830">
                  <c:v>805</c:v>
                </c:pt>
                <c:pt idx="2831">
                  <c:v>807</c:v>
                </c:pt>
                <c:pt idx="2832">
                  <c:v>809</c:v>
                </c:pt>
                <c:pt idx="2833">
                  <c:v>812</c:v>
                </c:pt>
                <c:pt idx="2834">
                  <c:v>813</c:v>
                </c:pt>
                <c:pt idx="2835">
                  <c:v>815</c:v>
                </c:pt>
                <c:pt idx="2836">
                  <c:v>815</c:v>
                </c:pt>
                <c:pt idx="2837">
                  <c:v>817</c:v>
                </c:pt>
                <c:pt idx="2838">
                  <c:v>818</c:v>
                </c:pt>
                <c:pt idx="2839">
                  <c:v>822</c:v>
                </c:pt>
                <c:pt idx="2840">
                  <c:v>822</c:v>
                </c:pt>
                <c:pt idx="2841">
                  <c:v>823</c:v>
                </c:pt>
                <c:pt idx="2842">
                  <c:v>825</c:v>
                </c:pt>
                <c:pt idx="2843">
                  <c:v>827</c:v>
                </c:pt>
                <c:pt idx="2844">
                  <c:v>829</c:v>
                </c:pt>
                <c:pt idx="2845">
                  <c:v>839</c:v>
                </c:pt>
                <c:pt idx="2846">
                  <c:v>839</c:v>
                </c:pt>
                <c:pt idx="2847">
                  <c:v>839</c:v>
                </c:pt>
                <c:pt idx="2848">
                  <c:v>849</c:v>
                </c:pt>
                <c:pt idx="2849">
                  <c:v>850</c:v>
                </c:pt>
                <c:pt idx="2850">
                  <c:v>851</c:v>
                </c:pt>
                <c:pt idx="2851">
                  <c:v>851</c:v>
                </c:pt>
                <c:pt idx="2852">
                  <c:v>855</c:v>
                </c:pt>
                <c:pt idx="2853">
                  <c:v>856</c:v>
                </c:pt>
                <c:pt idx="2854">
                  <c:v>857</c:v>
                </c:pt>
                <c:pt idx="2855">
                  <c:v>862</c:v>
                </c:pt>
                <c:pt idx="2856">
                  <c:v>863</c:v>
                </c:pt>
                <c:pt idx="2857">
                  <c:v>864</c:v>
                </c:pt>
                <c:pt idx="2858">
                  <c:v>866</c:v>
                </c:pt>
                <c:pt idx="2859">
                  <c:v>868</c:v>
                </c:pt>
                <c:pt idx="2860">
                  <c:v>868</c:v>
                </c:pt>
                <c:pt idx="2861">
                  <c:v>869</c:v>
                </c:pt>
                <c:pt idx="2862">
                  <c:v>876</c:v>
                </c:pt>
                <c:pt idx="2863">
                  <c:v>876</c:v>
                </c:pt>
                <c:pt idx="2864">
                  <c:v>885</c:v>
                </c:pt>
                <c:pt idx="2865">
                  <c:v>891</c:v>
                </c:pt>
                <c:pt idx="2866">
                  <c:v>897</c:v>
                </c:pt>
                <c:pt idx="2867">
                  <c:v>899</c:v>
                </c:pt>
                <c:pt idx="2868">
                  <c:v>903</c:v>
                </c:pt>
                <c:pt idx="2869">
                  <c:v>906</c:v>
                </c:pt>
                <c:pt idx="2870">
                  <c:v>910</c:v>
                </c:pt>
                <c:pt idx="2871">
                  <c:v>910</c:v>
                </c:pt>
                <c:pt idx="2872">
                  <c:v>911</c:v>
                </c:pt>
                <c:pt idx="2873">
                  <c:v>911</c:v>
                </c:pt>
                <c:pt idx="2874">
                  <c:v>913</c:v>
                </c:pt>
                <c:pt idx="2875">
                  <c:v>914</c:v>
                </c:pt>
                <c:pt idx="2876">
                  <c:v>915</c:v>
                </c:pt>
                <c:pt idx="2877">
                  <c:v>916</c:v>
                </c:pt>
                <c:pt idx="2878">
                  <c:v>921</c:v>
                </c:pt>
                <c:pt idx="2879">
                  <c:v>922</c:v>
                </c:pt>
                <c:pt idx="2880">
                  <c:v>926</c:v>
                </c:pt>
                <c:pt idx="2881">
                  <c:v>927</c:v>
                </c:pt>
                <c:pt idx="2882">
                  <c:v>929</c:v>
                </c:pt>
                <c:pt idx="2883">
                  <c:v>929</c:v>
                </c:pt>
                <c:pt idx="2884">
                  <c:v>929</c:v>
                </c:pt>
                <c:pt idx="2885">
                  <c:v>930</c:v>
                </c:pt>
                <c:pt idx="2886">
                  <c:v>932</c:v>
                </c:pt>
                <c:pt idx="2887">
                  <c:v>937</c:v>
                </c:pt>
                <c:pt idx="2888">
                  <c:v>938</c:v>
                </c:pt>
                <c:pt idx="2889">
                  <c:v>941</c:v>
                </c:pt>
                <c:pt idx="2890">
                  <c:v>942</c:v>
                </c:pt>
                <c:pt idx="2891">
                  <c:v>944</c:v>
                </c:pt>
                <c:pt idx="2892">
                  <c:v>945</c:v>
                </c:pt>
                <c:pt idx="2893">
                  <c:v>946</c:v>
                </c:pt>
                <c:pt idx="2894">
                  <c:v>946</c:v>
                </c:pt>
                <c:pt idx="2895">
                  <c:v>947</c:v>
                </c:pt>
                <c:pt idx="2896">
                  <c:v>948</c:v>
                </c:pt>
                <c:pt idx="2897">
                  <c:v>949</c:v>
                </c:pt>
                <c:pt idx="2898">
                  <c:v>949</c:v>
                </c:pt>
                <c:pt idx="2899">
                  <c:v>950</c:v>
                </c:pt>
                <c:pt idx="2900">
                  <c:v>950</c:v>
                </c:pt>
                <c:pt idx="2901">
                  <c:v>952</c:v>
                </c:pt>
                <c:pt idx="2902">
                  <c:v>953</c:v>
                </c:pt>
                <c:pt idx="2903">
                  <c:v>953</c:v>
                </c:pt>
                <c:pt idx="2904">
                  <c:v>953</c:v>
                </c:pt>
                <c:pt idx="2905">
                  <c:v>954</c:v>
                </c:pt>
                <c:pt idx="2906">
                  <c:v>954</c:v>
                </c:pt>
                <c:pt idx="2907">
                  <c:v>955</c:v>
                </c:pt>
                <c:pt idx="2908">
                  <c:v>956</c:v>
                </c:pt>
                <c:pt idx="2909">
                  <c:v>957</c:v>
                </c:pt>
                <c:pt idx="2910">
                  <c:v>957</c:v>
                </c:pt>
                <c:pt idx="2911">
                  <c:v>959</c:v>
                </c:pt>
                <c:pt idx="2912">
                  <c:v>960</c:v>
                </c:pt>
                <c:pt idx="2913">
                  <c:v>960</c:v>
                </c:pt>
                <c:pt idx="2914">
                  <c:v>960</c:v>
                </c:pt>
                <c:pt idx="2915">
                  <c:v>961</c:v>
                </c:pt>
                <c:pt idx="2916">
                  <c:v>962</c:v>
                </c:pt>
                <c:pt idx="2917">
                  <c:v>964</c:v>
                </c:pt>
                <c:pt idx="2918">
                  <c:v>967</c:v>
                </c:pt>
                <c:pt idx="2919">
                  <c:v>967</c:v>
                </c:pt>
                <c:pt idx="2920">
                  <c:v>968</c:v>
                </c:pt>
                <c:pt idx="2921">
                  <c:v>968</c:v>
                </c:pt>
                <c:pt idx="2922">
                  <c:v>968</c:v>
                </c:pt>
                <c:pt idx="2923">
                  <c:v>969</c:v>
                </c:pt>
                <c:pt idx="2924">
                  <c:v>969</c:v>
                </c:pt>
                <c:pt idx="2925">
                  <c:v>969</c:v>
                </c:pt>
                <c:pt idx="2926">
                  <c:v>969</c:v>
                </c:pt>
                <c:pt idx="2927">
                  <c:v>970</c:v>
                </c:pt>
                <c:pt idx="2928">
                  <c:v>970</c:v>
                </c:pt>
                <c:pt idx="2929">
                  <c:v>971</c:v>
                </c:pt>
                <c:pt idx="2930">
                  <c:v>972</c:v>
                </c:pt>
                <c:pt idx="2931">
                  <c:v>972</c:v>
                </c:pt>
                <c:pt idx="2932">
                  <c:v>975</c:v>
                </c:pt>
                <c:pt idx="2933">
                  <c:v>976</c:v>
                </c:pt>
                <c:pt idx="2934">
                  <c:v>982</c:v>
                </c:pt>
                <c:pt idx="2935">
                  <c:v>982</c:v>
                </c:pt>
                <c:pt idx="2936">
                  <c:v>984</c:v>
                </c:pt>
                <c:pt idx="2937">
                  <c:v>984</c:v>
                </c:pt>
                <c:pt idx="2938">
                  <c:v>985</c:v>
                </c:pt>
                <c:pt idx="2939">
                  <c:v>987</c:v>
                </c:pt>
                <c:pt idx="2940">
                  <c:v>989</c:v>
                </c:pt>
                <c:pt idx="2941">
                  <c:v>990</c:v>
                </c:pt>
                <c:pt idx="2942">
                  <c:v>991</c:v>
                </c:pt>
                <c:pt idx="2943">
                  <c:v>991</c:v>
                </c:pt>
                <c:pt idx="2944">
                  <c:v>998</c:v>
                </c:pt>
                <c:pt idx="2945">
                  <c:v>998</c:v>
                </c:pt>
                <c:pt idx="2946">
                  <c:v>999</c:v>
                </c:pt>
                <c:pt idx="2947">
                  <c:v>1002</c:v>
                </c:pt>
                <c:pt idx="2948">
                  <c:v>1006</c:v>
                </c:pt>
                <c:pt idx="2949">
                  <c:v>1011</c:v>
                </c:pt>
                <c:pt idx="2950">
                  <c:v>1011</c:v>
                </c:pt>
                <c:pt idx="2951">
                  <c:v>1015</c:v>
                </c:pt>
                <c:pt idx="2952">
                  <c:v>1018</c:v>
                </c:pt>
                <c:pt idx="2953">
                  <c:v>1018</c:v>
                </c:pt>
                <c:pt idx="2954">
                  <c:v>1019</c:v>
                </c:pt>
                <c:pt idx="2955">
                  <c:v>1023</c:v>
                </c:pt>
                <c:pt idx="2956">
                  <c:v>1023</c:v>
                </c:pt>
                <c:pt idx="2957">
                  <c:v>1024</c:v>
                </c:pt>
                <c:pt idx="2958">
                  <c:v>1024</c:v>
                </c:pt>
                <c:pt idx="2959">
                  <c:v>1025</c:v>
                </c:pt>
                <c:pt idx="2960">
                  <c:v>1030</c:v>
                </c:pt>
                <c:pt idx="2961">
                  <c:v>1031</c:v>
                </c:pt>
                <c:pt idx="2962">
                  <c:v>1034</c:v>
                </c:pt>
                <c:pt idx="2963">
                  <c:v>1034</c:v>
                </c:pt>
                <c:pt idx="2964">
                  <c:v>1036</c:v>
                </c:pt>
                <c:pt idx="2965">
                  <c:v>1042</c:v>
                </c:pt>
                <c:pt idx="2966">
                  <c:v>1050</c:v>
                </c:pt>
                <c:pt idx="2967">
                  <c:v>1050</c:v>
                </c:pt>
                <c:pt idx="2968">
                  <c:v>1051</c:v>
                </c:pt>
                <c:pt idx="2969">
                  <c:v>1053</c:v>
                </c:pt>
                <c:pt idx="2970">
                  <c:v>1054</c:v>
                </c:pt>
                <c:pt idx="2971">
                  <c:v>1058</c:v>
                </c:pt>
                <c:pt idx="2972">
                  <c:v>1058</c:v>
                </c:pt>
                <c:pt idx="2973">
                  <c:v>1067</c:v>
                </c:pt>
                <c:pt idx="2974">
                  <c:v>1068</c:v>
                </c:pt>
                <c:pt idx="2975">
                  <c:v>1080</c:v>
                </c:pt>
                <c:pt idx="2976">
                  <c:v>1083</c:v>
                </c:pt>
                <c:pt idx="2977">
                  <c:v>1087</c:v>
                </c:pt>
                <c:pt idx="2978">
                  <c:v>1091</c:v>
                </c:pt>
                <c:pt idx="2979">
                  <c:v>1093</c:v>
                </c:pt>
                <c:pt idx="2980">
                  <c:v>1103</c:v>
                </c:pt>
                <c:pt idx="2981">
                  <c:v>1104</c:v>
                </c:pt>
                <c:pt idx="2982">
                  <c:v>1104</c:v>
                </c:pt>
                <c:pt idx="2983">
                  <c:v>1106</c:v>
                </c:pt>
                <c:pt idx="2984">
                  <c:v>1111</c:v>
                </c:pt>
                <c:pt idx="2985">
                  <c:v>1113</c:v>
                </c:pt>
                <c:pt idx="2986">
                  <c:v>1114</c:v>
                </c:pt>
                <c:pt idx="2987">
                  <c:v>1117</c:v>
                </c:pt>
                <c:pt idx="2988">
                  <c:v>1119</c:v>
                </c:pt>
                <c:pt idx="2989">
                  <c:v>1125</c:v>
                </c:pt>
                <c:pt idx="2990">
                  <c:v>1126</c:v>
                </c:pt>
                <c:pt idx="2991">
                  <c:v>1129</c:v>
                </c:pt>
                <c:pt idx="2992">
                  <c:v>1130</c:v>
                </c:pt>
                <c:pt idx="2993">
                  <c:v>1134</c:v>
                </c:pt>
                <c:pt idx="2994">
                  <c:v>1135</c:v>
                </c:pt>
                <c:pt idx="2995">
                  <c:v>1135</c:v>
                </c:pt>
                <c:pt idx="2996">
                  <c:v>1136</c:v>
                </c:pt>
                <c:pt idx="2997">
                  <c:v>1140</c:v>
                </c:pt>
                <c:pt idx="2998">
                  <c:v>1141</c:v>
                </c:pt>
                <c:pt idx="2999">
                  <c:v>1143</c:v>
                </c:pt>
                <c:pt idx="3000">
                  <c:v>1154</c:v>
                </c:pt>
                <c:pt idx="3001">
                  <c:v>1167</c:v>
                </c:pt>
                <c:pt idx="3002">
                  <c:v>1168</c:v>
                </c:pt>
                <c:pt idx="3003">
                  <c:v>1172</c:v>
                </c:pt>
                <c:pt idx="3004">
                  <c:v>1177</c:v>
                </c:pt>
                <c:pt idx="3005">
                  <c:v>1178</c:v>
                </c:pt>
                <c:pt idx="3006">
                  <c:v>1179</c:v>
                </c:pt>
                <c:pt idx="3007">
                  <c:v>1179</c:v>
                </c:pt>
                <c:pt idx="3008">
                  <c:v>1182</c:v>
                </c:pt>
                <c:pt idx="3009">
                  <c:v>1183</c:v>
                </c:pt>
                <c:pt idx="3010">
                  <c:v>1184</c:v>
                </c:pt>
                <c:pt idx="3011">
                  <c:v>1186</c:v>
                </c:pt>
                <c:pt idx="3012">
                  <c:v>1192</c:v>
                </c:pt>
                <c:pt idx="3013">
                  <c:v>1198</c:v>
                </c:pt>
                <c:pt idx="3014">
                  <c:v>1199</c:v>
                </c:pt>
                <c:pt idx="3015">
                  <c:v>1201</c:v>
                </c:pt>
                <c:pt idx="3016">
                  <c:v>1205</c:v>
                </c:pt>
                <c:pt idx="3017">
                  <c:v>1210</c:v>
                </c:pt>
                <c:pt idx="3018">
                  <c:v>1216</c:v>
                </c:pt>
                <c:pt idx="3019">
                  <c:v>1235</c:v>
                </c:pt>
                <c:pt idx="3020">
                  <c:v>1236</c:v>
                </c:pt>
                <c:pt idx="3021">
                  <c:v>1238</c:v>
                </c:pt>
                <c:pt idx="3022">
                  <c:v>1248</c:v>
                </c:pt>
                <c:pt idx="3023">
                  <c:v>1270</c:v>
                </c:pt>
                <c:pt idx="3024">
                  <c:v>1272</c:v>
                </c:pt>
                <c:pt idx="3025">
                  <c:v>1275</c:v>
                </c:pt>
                <c:pt idx="3026">
                  <c:v>1287</c:v>
                </c:pt>
                <c:pt idx="3027">
                  <c:v>1290</c:v>
                </c:pt>
                <c:pt idx="3028">
                  <c:v>1295</c:v>
                </c:pt>
                <c:pt idx="3029">
                  <c:v>1299</c:v>
                </c:pt>
                <c:pt idx="3030">
                  <c:v>1300</c:v>
                </c:pt>
                <c:pt idx="3031">
                  <c:v>1303</c:v>
                </c:pt>
                <c:pt idx="3032">
                  <c:v>1309</c:v>
                </c:pt>
                <c:pt idx="3033">
                  <c:v>1315</c:v>
                </c:pt>
                <c:pt idx="3034">
                  <c:v>1315</c:v>
                </c:pt>
                <c:pt idx="3035">
                  <c:v>1315</c:v>
                </c:pt>
                <c:pt idx="3036">
                  <c:v>1323</c:v>
                </c:pt>
                <c:pt idx="3037">
                  <c:v>1328</c:v>
                </c:pt>
                <c:pt idx="3038">
                  <c:v>1329</c:v>
                </c:pt>
                <c:pt idx="3039">
                  <c:v>1332</c:v>
                </c:pt>
                <c:pt idx="3040">
                  <c:v>1333</c:v>
                </c:pt>
                <c:pt idx="3041">
                  <c:v>1338</c:v>
                </c:pt>
                <c:pt idx="3042">
                  <c:v>1343</c:v>
                </c:pt>
                <c:pt idx="3043">
                  <c:v>1345</c:v>
                </c:pt>
                <c:pt idx="3044">
                  <c:v>1346</c:v>
                </c:pt>
                <c:pt idx="3045">
                  <c:v>1347</c:v>
                </c:pt>
                <c:pt idx="3046">
                  <c:v>1353</c:v>
                </c:pt>
                <c:pt idx="3047">
                  <c:v>1353</c:v>
                </c:pt>
                <c:pt idx="3048">
                  <c:v>1357</c:v>
                </c:pt>
                <c:pt idx="3049">
                  <c:v>1365</c:v>
                </c:pt>
                <c:pt idx="3050">
                  <c:v>1373</c:v>
                </c:pt>
                <c:pt idx="3051">
                  <c:v>1378</c:v>
                </c:pt>
                <c:pt idx="3052">
                  <c:v>1387</c:v>
                </c:pt>
                <c:pt idx="3053">
                  <c:v>1389</c:v>
                </c:pt>
                <c:pt idx="3054">
                  <c:v>1395</c:v>
                </c:pt>
                <c:pt idx="3055">
                  <c:v>1398</c:v>
                </c:pt>
                <c:pt idx="3056">
                  <c:v>1407</c:v>
                </c:pt>
                <c:pt idx="3057">
                  <c:v>1410</c:v>
                </c:pt>
                <c:pt idx="3058">
                  <c:v>1411</c:v>
                </c:pt>
                <c:pt idx="3059">
                  <c:v>1412</c:v>
                </c:pt>
                <c:pt idx="3060">
                  <c:v>1419</c:v>
                </c:pt>
                <c:pt idx="3061">
                  <c:v>1419</c:v>
                </c:pt>
                <c:pt idx="3062">
                  <c:v>1429</c:v>
                </c:pt>
                <c:pt idx="3063">
                  <c:v>1429</c:v>
                </c:pt>
                <c:pt idx="3064">
                  <c:v>1440</c:v>
                </c:pt>
                <c:pt idx="3065">
                  <c:v>1443</c:v>
                </c:pt>
                <c:pt idx="3066">
                  <c:v>1446</c:v>
                </c:pt>
                <c:pt idx="3067">
                  <c:v>1448</c:v>
                </c:pt>
                <c:pt idx="3068">
                  <c:v>1466</c:v>
                </c:pt>
                <c:pt idx="3069">
                  <c:v>1472</c:v>
                </c:pt>
                <c:pt idx="3070">
                  <c:v>1481</c:v>
                </c:pt>
                <c:pt idx="3071">
                  <c:v>1484</c:v>
                </c:pt>
                <c:pt idx="3072">
                  <c:v>1489</c:v>
                </c:pt>
                <c:pt idx="3073">
                  <c:v>1495</c:v>
                </c:pt>
                <c:pt idx="3074">
                  <c:v>1500</c:v>
                </c:pt>
                <c:pt idx="3075">
                  <c:v>1501</c:v>
                </c:pt>
                <c:pt idx="3076">
                  <c:v>1506</c:v>
                </c:pt>
                <c:pt idx="3077">
                  <c:v>1507</c:v>
                </c:pt>
                <c:pt idx="3078">
                  <c:v>1510</c:v>
                </c:pt>
                <c:pt idx="3079">
                  <c:v>1512</c:v>
                </c:pt>
                <c:pt idx="3080">
                  <c:v>1517</c:v>
                </c:pt>
                <c:pt idx="3081">
                  <c:v>1523</c:v>
                </c:pt>
                <c:pt idx="3082">
                  <c:v>1532</c:v>
                </c:pt>
                <c:pt idx="3083">
                  <c:v>1538</c:v>
                </c:pt>
                <c:pt idx="3084">
                  <c:v>1541</c:v>
                </c:pt>
                <c:pt idx="3085">
                  <c:v>1544</c:v>
                </c:pt>
                <c:pt idx="3086">
                  <c:v>1545</c:v>
                </c:pt>
                <c:pt idx="3087">
                  <c:v>1547</c:v>
                </c:pt>
                <c:pt idx="3088">
                  <c:v>1560</c:v>
                </c:pt>
                <c:pt idx="3089">
                  <c:v>1569</c:v>
                </c:pt>
                <c:pt idx="3090">
                  <c:v>1574</c:v>
                </c:pt>
                <c:pt idx="3091">
                  <c:v>1580</c:v>
                </c:pt>
                <c:pt idx="3092">
                  <c:v>1584</c:v>
                </c:pt>
                <c:pt idx="3093">
                  <c:v>1610</c:v>
                </c:pt>
                <c:pt idx="3094">
                  <c:v>1611</c:v>
                </c:pt>
                <c:pt idx="3095">
                  <c:v>1611</c:v>
                </c:pt>
                <c:pt idx="3096">
                  <c:v>1616</c:v>
                </c:pt>
                <c:pt idx="3097">
                  <c:v>1617</c:v>
                </c:pt>
                <c:pt idx="3098">
                  <c:v>1621</c:v>
                </c:pt>
                <c:pt idx="3099">
                  <c:v>1623</c:v>
                </c:pt>
                <c:pt idx="3100">
                  <c:v>1625</c:v>
                </c:pt>
                <c:pt idx="3101">
                  <c:v>1631</c:v>
                </c:pt>
                <c:pt idx="3102">
                  <c:v>1653</c:v>
                </c:pt>
                <c:pt idx="3103">
                  <c:v>1654</c:v>
                </c:pt>
                <c:pt idx="3104">
                  <c:v>1655</c:v>
                </c:pt>
                <c:pt idx="3105">
                  <c:v>1660</c:v>
                </c:pt>
                <c:pt idx="3106">
                  <c:v>1664</c:v>
                </c:pt>
                <c:pt idx="3107">
                  <c:v>1674</c:v>
                </c:pt>
                <c:pt idx="3108">
                  <c:v>1675</c:v>
                </c:pt>
                <c:pt idx="3109">
                  <c:v>1677</c:v>
                </c:pt>
                <c:pt idx="3110">
                  <c:v>1680</c:v>
                </c:pt>
                <c:pt idx="3111">
                  <c:v>1680</c:v>
                </c:pt>
                <c:pt idx="3112">
                  <c:v>1682</c:v>
                </c:pt>
                <c:pt idx="3113">
                  <c:v>1703</c:v>
                </c:pt>
                <c:pt idx="3114">
                  <c:v>1718</c:v>
                </c:pt>
                <c:pt idx="3115">
                  <c:v>1718</c:v>
                </c:pt>
                <c:pt idx="3116">
                  <c:v>1732</c:v>
                </c:pt>
                <c:pt idx="3117">
                  <c:v>1732</c:v>
                </c:pt>
                <c:pt idx="3118">
                  <c:v>1737</c:v>
                </c:pt>
                <c:pt idx="3119">
                  <c:v>1737</c:v>
                </c:pt>
                <c:pt idx="3120">
                  <c:v>1738</c:v>
                </c:pt>
                <c:pt idx="3121">
                  <c:v>1762</c:v>
                </c:pt>
                <c:pt idx="3122">
                  <c:v>1768</c:v>
                </c:pt>
                <c:pt idx="3123">
                  <c:v>1773</c:v>
                </c:pt>
                <c:pt idx="3124">
                  <c:v>1790</c:v>
                </c:pt>
                <c:pt idx="3125">
                  <c:v>1790</c:v>
                </c:pt>
                <c:pt idx="3126">
                  <c:v>1793</c:v>
                </c:pt>
                <c:pt idx="3127">
                  <c:v>1805</c:v>
                </c:pt>
                <c:pt idx="3128">
                  <c:v>1807</c:v>
                </c:pt>
                <c:pt idx="3129">
                  <c:v>1811</c:v>
                </c:pt>
                <c:pt idx="3130">
                  <c:v>1811</c:v>
                </c:pt>
                <c:pt idx="3131">
                  <c:v>1812</c:v>
                </c:pt>
                <c:pt idx="3132">
                  <c:v>1816</c:v>
                </c:pt>
                <c:pt idx="3133">
                  <c:v>1820</c:v>
                </c:pt>
                <c:pt idx="3134">
                  <c:v>1820</c:v>
                </c:pt>
                <c:pt idx="3135">
                  <c:v>1844</c:v>
                </c:pt>
                <c:pt idx="3136">
                  <c:v>1854</c:v>
                </c:pt>
                <c:pt idx="3137">
                  <c:v>1856</c:v>
                </c:pt>
                <c:pt idx="3138">
                  <c:v>1860</c:v>
                </c:pt>
                <c:pt idx="3139">
                  <c:v>1861</c:v>
                </c:pt>
                <c:pt idx="3140">
                  <c:v>1862</c:v>
                </c:pt>
                <c:pt idx="3141">
                  <c:v>1865</c:v>
                </c:pt>
                <c:pt idx="3142">
                  <c:v>1865</c:v>
                </c:pt>
                <c:pt idx="3143">
                  <c:v>1866</c:v>
                </c:pt>
                <c:pt idx="3144">
                  <c:v>1867</c:v>
                </c:pt>
                <c:pt idx="3145">
                  <c:v>1869</c:v>
                </c:pt>
                <c:pt idx="3146">
                  <c:v>1874</c:v>
                </c:pt>
                <c:pt idx="3147">
                  <c:v>1881</c:v>
                </c:pt>
                <c:pt idx="3148">
                  <c:v>1884</c:v>
                </c:pt>
                <c:pt idx="3149">
                  <c:v>1886</c:v>
                </c:pt>
                <c:pt idx="3150">
                  <c:v>1890</c:v>
                </c:pt>
                <c:pt idx="3151">
                  <c:v>1890</c:v>
                </c:pt>
                <c:pt idx="3152">
                  <c:v>1894</c:v>
                </c:pt>
                <c:pt idx="3153">
                  <c:v>1895</c:v>
                </c:pt>
                <c:pt idx="3154">
                  <c:v>1904</c:v>
                </c:pt>
                <c:pt idx="3155">
                  <c:v>1908</c:v>
                </c:pt>
                <c:pt idx="3156">
                  <c:v>1924</c:v>
                </c:pt>
                <c:pt idx="3157">
                  <c:v>1936</c:v>
                </c:pt>
                <c:pt idx="3158">
                  <c:v>1937</c:v>
                </c:pt>
                <c:pt idx="3159">
                  <c:v>1944</c:v>
                </c:pt>
                <c:pt idx="3160">
                  <c:v>1955</c:v>
                </c:pt>
                <c:pt idx="3161">
                  <c:v>1958</c:v>
                </c:pt>
                <c:pt idx="3162">
                  <c:v>1959</c:v>
                </c:pt>
                <c:pt idx="3163">
                  <c:v>1964</c:v>
                </c:pt>
                <c:pt idx="3164">
                  <c:v>1967</c:v>
                </c:pt>
                <c:pt idx="3165">
                  <c:v>1971</c:v>
                </c:pt>
                <c:pt idx="3166">
                  <c:v>1972</c:v>
                </c:pt>
                <c:pt idx="3167">
                  <c:v>1989</c:v>
                </c:pt>
                <c:pt idx="3168">
                  <c:v>2018</c:v>
                </c:pt>
                <c:pt idx="3169">
                  <c:v>2018</c:v>
                </c:pt>
                <c:pt idx="3170">
                  <c:v>2019</c:v>
                </c:pt>
                <c:pt idx="3171">
                  <c:v>2029</c:v>
                </c:pt>
                <c:pt idx="3172">
                  <c:v>2029</c:v>
                </c:pt>
                <c:pt idx="3173">
                  <c:v>2046</c:v>
                </c:pt>
                <c:pt idx="3174">
                  <c:v>2049</c:v>
                </c:pt>
                <c:pt idx="3175">
                  <c:v>2050</c:v>
                </c:pt>
                <c:pt idx="3176">
                  <c:v>2052</c:v>
                </c:pt>
                <c:pt idx="3177">
                  <c:v>2057</c:v>
                </c:pt>
                <c:pt idx="3178">
                  <c:v>2066</c:v>
                </c:pt>
                <c:pt idx="3179">
                  <c:v>2071</c:v>
                </c:pt>
                <c:pt idx="3180">
                  <c:v>2074</c:v>
                </c:pt>
                <c:pt idx="3181">
                  <c:v>2076</c:v>
                </c:pt>
                <c:pt idx="3182">
                  <c:v>2085</c:v>
                </c:pt>
                <c:pt idx="3183">
                  <c:v>2088</c:v>
                </c:pt>
                <c:pt idx="3184">
                  <c:v>2094</c:v>
                </c:pt>
                <c:pt idx="3185">
                  <c:v>2100</c:v>
                </c:pt>
                <c:pt idx="3186">
                  <c:v>2101</c:v>
                </c:pt>
                <c:pt idx="3187">
                  <c:v>2104</c:v>
                </c:pt>
                <c:pt idx="3188">
                  <c:v>2115</c:v>
                </c:pt>
                <c:pt idx="3189">
                  <c:v>2127</c:v>
                </c:pt>
                <c:pt idx="3190">
                  <c:v>2131</c:v>
                </c:pt>
                <c:pt idx="3191">
                  <c:v>2138</c:v>
                </c:pt>
                <c:pt idx="3192">
                  <c:v>2146</c:v>
                </c:pt>
                <c:pt idx="3193">
                  <c:v>2151</c:v>
                </c:pt>
                <c:pt idx="3194">
                  <c:v>2155</c:v>
                </c:pt>
                <c:pt idx="3195">
                  <c:v>2158</c:v>
                </c:pt>
                <c:pt idx="3196">
                  <c:v>2159</c:v>
                </c:pt>
                <c:pt idx="3197">
                  <c:v>2168</c:v>
                </c:pt>
                <c:pt idx="3198">
                  <c:v>2180</c:v>
                </c:pt>
                <c:pt idx="3199">
                  <c:v>2180</c:v>
                </c:pt>
                <c:pt idx="3200">
                  <c:v>2190</c:v>
                </c:pt>
                <c:pt idx="3201">
                  <c:v>2199</c:v>
                </c:pt>
                <c:pt idx="3202">
                  <c:v>2211</c:v>
                </c:pt>
                <c:pt idx="3203">
                  <c:v>2225</c:v>
                </c:pt>
                <c:pt idx="3204">
                  <c:v>2231</c:v>
                </c:pt>
                <c:pt idx="3205">
                  <c:v>2234</c:v>
                </c:pt>
                <c:pt idx="3206">
                  <c:v>2235</c:v>
                </c:pt>
                <c:pt idx="3207">
                  <c:v>2238</c:v>
                </c:pt>
                <c:pt idx="3208">
                  <c:v>2241</c:v>
                </c:pt>
                <c:pt idx="3209">
                  <c:v>2243</c:v>
                </c:pt>
                <c:pt idx="3210">
                  <c:v>2248</c:v>
                </c:pt>
                <c:pt idx="3211">
                  <c:v>2259</c:v>
                </c:pt>
                <c:pt idx="3212">
                  <c:v>2274</c:v>
                </c:pt>
                <c:pt idx="3213">
                  <c:v>2290</c:v>
                </c:pt>
                <c:pt idx="3214">
                  <c:v>2292</c:v>
                </c:pt>
                <c:pt idx="3215">
                  <c:v>2306</c:v>
                </c:pt>
                <c:pt idx="3216">
                  <c:v>2306</c:v>
                </c:pt>
                <c:pt idx="3217">
                  <c:v>2313</c:v>
                </c:pt>
                <c:pt idx="3218">
                  <c:v>2322</c:v>
                </c:pt>
                <c:pt idx="3219">
                  <c:v>2329</c:v>
                </c:pt>
                <c:pt idx="3220">
                  <c:v>2343</c:v>
                </c:pt>
                <c:pt idx="3221">
                  <c:v>2350</c:v>
                </c:pt>
                <c:pt idx="3222">
                  <c:v>2360</c:v>
                </c:pt>
                <c:pt idx="3223">
                  <c:v>2360</c:v>
                </c:pt>
                <c:pt idx="3224">
                  <c:v>2366</c:v>
                </c:pt>
                <c:pt idx="3225">
                  <c:v>2369</c:v>
                </c:pt>
                <c:pt idx="3226">
                  <c:v>2378</c:v>
                </c:pt>
                <c:pt idx="3227">
                  <c:v>2410</c:v>
                </c:pt>
                <c:pt idx="3228">
                  <c:v>2422</c:v>
                </c:pt>
                <c:pt idx="3229">
                  <c:v>2423</c:v>
                </c:pt>
                <c:pt idx="3230">
                  <c:v>2429</c:v>
                </c:pt>
                <c:pt idx="3231">
                  <c:v>2432</c:v>
                </c:pt>
                <c:pt idx="3232">
                  <c:v>2434</c:v>
                </c:pt>
                <c:pt idx="3233">
                  <c:v>2441</c:v>
                </c:pt>
                <c:pt idx="3234">
                  <c:v>2453</c:v>
                </c:pt>
                <c:pt idx="3235">
                  <c:v>2455</c:v>
                </c:pt>
                <c:pt idx="3236">
                  <c:v>2466</c:v>
                </c:pt>
                <c:pt idx="3237">
                  <c:v>2481</c:v>
                </c:pt>
                <c:pt idx="3238">
                  <c:v>2495</c:v>
                </c:pt>
                <c:pt idx="3239">
                  <c:v>2498</c:v>
                </c:pt>
                <c:pt idx="3240">
                  <c:v>2516</c:v>
                </c:pt>
                <c:pt idx="3241">
                  <c:v>2524</c:v>
                </c:pt>
                <c:pt idx="3242">
                  <c:v>2526</c:v>
                </c:pt>
                <c:pt idx="3243">
                  <c:v>2563</c:v>
                </c:pt>
                <c:pt idx="3244">
                  <c:v>2564</c:v>
                </c:pt>
                <c:pt idx="3245">
                  <c:v>2568</c:v>
                </c:pt>
                <c:pt idx="3246">
                  <c:v>2578</c:v>
                </c:pt>
                <c:pt idx="3247">
                  <c:v>2596</c:v>
                </c:pt>
                <c:pt idx="3248">
                  <c:v>2599</c:v>
                </c:pt>
                <c:pt idx="3249">
                  <c:v>2611</c:v>
                </c:pt>
                <c:pt idx="3250">
                  <c:v>2615</c:v>
                </c:pt>
                <c:pt idx="3251">
                  <c:v>2621</c:v>
                </c:pt>
                <c:pt idx="3252">
                  <c:v>2632</c:v>
                </c:pt>
                <c:pt idx="3253">
                  <c:v>2632</c:v>
                </c:pt>
                <c:pt idx="3254">
                  <c:v>2644</c:v>
                </c:pt>
                <c:pt idx="3255">
                  <c:v>2658</c:v>
                </c:pt>
                <c:pt idx="3256">
                  <c:v>2660</c:v>
                </c:pt>
                <c:pt idx="3257">
                  <c:v>2660</c:v>
                </c:pt>
                <c:pt idx="3258">
                  <c:v>2664</c:v>
                </c:pt>
                <c:pt idx="3259">
                  <c:v>2680</c:v>
                </c:pt>
                <c:pt idx="3260">
                  <c:v>2691</c:v>
                </c:pt>
                <c:pt idx="3261">
                  <c:v>2691</c:v>
                </c:pt>
                <c:pt idx="3262">
                  <c:v>2698</c:v>
                </c:pt>
                <c:pt idx="3263">
                  <c:v>2700</c:v>
                </c:pt>
                <c:pt idx="3264">
                  <c:v>2709</c:v>
                </c:pt>
                <c:pt idx="3265">
                  <c:v>2710</c:v>
                </c:pt>
                <c:pt idx="3266">
                  <c:v>2729</c:v>
                </c:pt>
                <c:pt idx="3267">
                  <c:v>2735</c:v>
                </c:pt>
                <c:pt idx="3268">
                  <c:v>2743</c:v>
                </c:pt>
                <c:pt idx="3269">
                  <c:v>2747</c:v>
                </c:pt>
                <c:pt idx="3270">
                  <c:v>2752</c:v>
                </c:pt>
                <c:pt idx="3271">
                  <c:v>2774</c:v>
                </c:pt>
                <c:pt idx="3272">
                  <c:v>2779</c:v>
                </c:pt>
                <c:pt idx="3273">
                  <c:v>2785</c:v>
                </c:pt>
                <c:pt idx="3274">
                  <c:v>2821</c:v>
                </c:pt>
                <c:pt idx="3275">
                  <c:v>2829</c:v>
                </c:pt>
                <c:pt idx="3276">
                  <c:v>2830</c:v>
                </c:pt>
                <c:pt idx="3277">
                  <c:v>2843</c:v>
                </c:pt>
                <c:pt idx="3278">
                  <c:v>2843</c:v>
                </c:pt>
                <c:pt idx="3279">
                  <c:v>2845</c:v>
                </c:pt>
                <c:pt idx="3280">
                  <c:v>2852</c:v>
                </c:pt>
                <c:pt idx="3281">
                  <c:v>2855</c:v>
                </c:pt>
                <c:pt idx="3282">
                  <c:v>2873</c:v>
                </c:pt>
                <c:pt idx="3283">
                  <c:v>2885</c:v>
                </c:pt>
                <c:pt idx="3284">
                  <c:v>2889</c:v>
                </c:pt>
                <c:pt idx="3285">
                  <c:v>2939</c:v>
                </c:pt>
                <c:pt idx="3286">
                  <c:v>2945</c:v>
                </c:pt>
                <c:pt idx="3287">
                  <c:v>2954</c:v>
                </c:pt>
                <c:pt idx="3288">
                  <c:v>2955</c:v>
                </c:pt>
                <c:pt idx="3289">
                  <c:v>2985</c:v>
                </c:pt>
                <c:pt idx="3290">
                  <c:v>3001</c:v>
                </c:pt>
                <c:pt idx="3291">
                  <c:v>3002</c:v>
                </c:pt>
                <c:pt idx="3292">
                  <c:v>3006</c:v>
                </c:pt>
                <c:pt idx="3293">
                  <c:v>3009</c:v>
                </c:pt>
                <c:pt idx="3294">
                  <c:v>3015</c:v>
                </c:pt>
                <c:pt idx="3295">
                  <c:v>3017</c:v>
                </c:pt>
                <c:pt idx="3296">
                  <c:v>3021</c:v>
                </c:pt>
                <c:pt idx="3297">
                  <c:v>3032</c:v>
                </c:pt>
                <c:pt idx="3298">
                  <c:v>3068</c:v>
                </c:pt>
                <c:pt idx="3299">
                  <c:v>3068</c:v>
                </c:pt>
                <c:pt idx="3300">
                  <c:v>3072</c:v>
                </c:pt>
                <c:pt idx="3301">
                  <c:v>3133</c:v>
                </c:pt>
                <c:pt idx="3302">
                  <c:v>3138</c:v>
                </c:pt>
                <c:pt idx="3303">
                  <c:v>3152</c:v>
                </c:pt>
                <c:pt idx="3304">
                  <c:v>3153</c:v>
                </c:pt>
                <c:pt idx="3305">
                  <c:v>3160</c:v>
                </c:pt>
                <c:pt idx="3306">
                  <c:v>3171</c:v>
                </c:pt>
                <c:pt idx="3307">
                  <c:v>3222</c:v>
                </c:pt>
                <c:pt idx="3308">
                  <c:v>3240</c:v>
                </c:pt>
                <c:pt idx="3309">
                  <c:v>3242</c:v>
                </c:pt>
                <c:pt idx="3310">
                  <c:v>3279</c:v>
                </c:pt>
                <c:pt idx="3311">
                  <c:v>3285</c:v>
                </c:pt>
                <c:pt idx="3312">
                  <c:v>3321</c:v>
                </c:pt>
                <c:pt idx="3313">
                  <c:v>3325</c:v>
                </c:pt>
                <c:pt idx="3314">
                  <c:v>3333</c:v>
                </c:pt>
                <c:pt idx="3315">
                  <c:v>3345</c:v>
                </c:pt>
                <c:pt idx="3316">
                  <c:v>3348</c:v>
                </c:pt>
                <c:pt idx="3317">
                  <c:v>3357</c:v>
                </c:pt>
                <c:pt idx="3318">
                  <c:v>3374</c:v>
                </c:pt>
                <c:pt idx="3319">
                  <c:v>3378</c:v>
                </c:pt>
                <c:pt idx="3320">
                  <c:v>3381</c:v>
                </c:pt>
                <c:pt idx="3321">
                  <c:v>3387</c:v>
                </c:pt>
                <c:pt idx="3322">
                  <c:v>3392</c:v>
                </c:pt>
                <c:pt idx="3323">
                  <c:v>3410</c:v>
                </c:pt>
                <c:pt idx="3324">
                  <c:v>3425</c:v>
                </c:pt>
                <c:pt idx="3325">
                  <c:v>3444</c:v>
                </c:pt>
                <c:pt idx="3326">
                  <c:v>3445</c:v>
                </c:pt>
                <c:pt idx="3327">
                  <c:v>3452</c:v>
                </c:pt>
                <c:pt idx="3328">
                  <c:v>3480</c:v>
                </c:pt>
                <c:pt idx="3329">
                  <c:v>3504</c:v>
                </c:pt>
                <c:pt idx="3330">
                  <c:v>3525</c:v>
                </c:pt>
                <c:pt idx="3331">
                  <c:v>3548</c:v>
                </c:pt>
                <c:pt idx="3332">
                  <c:v>3557</c:v>
                </c:pt>
                <c:pt idx="3333">
                  <c:v>3564</c:v>
                </c:pt>
                <c:pt idx="3334">
                  <c:v>3577</c:v>
                </c:pt>
                <c:pt idx="3335">
                  <c:v>3594</c:v>
                </c:pt>
                <c:pt idx="3336">
                  <c:v>3616</c:v>
                </c:pt>
                <c:pt idx="3337">
                  <c:v>3617</c:v>
                </c:pt>
                <c:pt idx="3338">
                  <c:v>3622</c:v>
                </c:pt>
                <c:pt idx="3339">
                  <c:v>3628</c:v>
                </c:pt>
                <c:pt idx="3340">
                  <c:v>3656</c:v>
                </c:pt>
                <c:pt idx="3341">
                  <c:v>3678</c:v>
                </c:pt>
                <c:pt idx="3342">
                  <c:v>3681</c:v>
                </c:pt>
                <c:pt idx="3343">
                  <c:v>3687</c:v>
                </c:pt>
                <c:pt idx="3344">
                  <c:v>3705</c:v>
                </c:pt>
                <c:pt idx="3345">
                  <c:v>3759</c:v>
                </c:pt>
                <c:pt idx="3346">
                  <c:v>3765</c:v>
                </c:pt>
                <c:pt idx="3347">
                  <c:v>3771</c:v>
                </c:pt>
                <c:pt idx="3348">
                  <c:v>3789</c:v>
                </c:pt>
                <c:pt idx="3349">
                  <c:v>3791</c:v>
                </c:pt>
                <c:pt idx="3350">
                  <c:v>3797</c:v>
                </c:pt>
                <c:pt idx="3351">
                  <c:v>3805</c:v>
                </c:pt>
                <c:pt idx="3352">
                  <c:v>3826</c:v>
                </c:pt>
                <c:pt idx="3353">
                  <c:v>3843</c:v>
                </c:pt>
                <c:pt idx="3354">
                  <c:v>3843</c:v>
                </c:pt>
                <c:pt idx="3355">
                  <c:v>3854</c:v>
                </c:pt>
                <c:pt idx="3356">
                  <c:v>3854</c:v>
                </c:pt>
                <c:pt idx="3357">
                  <c:v>3862</c:v>
                </c:pt>
                <c:pt idx="3358">
                  <c:v>3864</c:v>
                </c:pt>
                <c:pt idx="3359">
                  <c:v>3865</c:v>
                </c:pt>
                <c:pt idx="3360">
                  <c:v>3866</c:v>
                </c:pt>
                <c:pt idx="3361">
                  <c:v>3866</c:v>
                </c:pt>
                <c:pt idx="3362">
                  <c:v>3895</c:v>
                </c:pt>
                <c:pt idx="3363">
                  <c:v>3896</c:v>
                </c:pt>
                <c:pt idx="3364">
                  <c:v>3921</c:v>
                </c:pt>
                <c:pt idx="3365">
                  <c:v>3930</c:v>
                </c:pt>
                <c:pt idx="3366">
                  <c:v>3933</c:v>
                </c:pt>
                <c:pt idx="3367">
                  <c:v>3936</c:v>
                </c:pt>
                <c:pt idx="3368">
                  <c:v>3947</c:v>
                </c:pt>
                <c:pt idx="3369">
                  <c:v>3970</c:v>
                </c:pt>
                <c:pt idx="3370">
                  <c:v>4001</c:v>
                </c:pt>
                <c:pt idx="3371">
                  <c:v>4005</c:v>
                </c:pt>
                <c:pt idx="3372">
                  <c:v>4007</c:v>
                </c:pt>
                <c:pt idx="3373">
                  <c:v>4052</c:v>
                </c:pt>
                <c:pt idx="3374">
                  <c:v>4064</c:v>
                </c:pt>
                <c:pt idx="3375">
                  <c:v>4066</c:v>
                </c:pt>
                <c:pt idx="3376">
                  <c:v>4073</c:v>
                </c:pt>
                <c:pt idx="3377">
                  <c:v>4161</c:v>
                </c:pt>
                <c:pt idx="3378">
                  <c:v>4187</c:v>
                </c:pt>
                <c:pt idx="3379">
                  <c:v>4208</c:v>
                </c:pt>
                <c:pt idx="3380">
                  <c:v>4209</c:v>
                </c:pt>
                <c:pt idx="3381">
                  <c:v>4218</c:v>
                </c:pt>
                <c:pt idx="3382">
                  <c:v>4230</c:v>
                </c:pt>
                <c:pt idx="3383">
                  <c:v>4255</c:v>
                </c:pt>
                <c:pt idx="3384">
                  <c:v>4260</c:v>
                </c:pt>
                <c:pt idx="3385">
                  <c:v>4274</c:v>
                </c:pt>
                <c:pt idx="3386">
                  <c:v>4276</c:v>
                </c:pt>
                <c:pt idx="3387">
                  <c:v>4295</c:v>
                </c:pt>
                <c:pt idx="3388">
                  <c:v>4329</c:v>
                </c:pt>
                <c:pt idx="3389">
                  <c:v>4335</c:v>
                </c:pt>
                <c:pt idx="3390">
                  <c:v>4335</c:v>
                </c:pt>
                <c:pt idx="3391">
                  <c:v>4357</c:v>
                </c:pt>
                <c:pt idx="3392">
                  <c:v>4371</c:v>
                </c:pt>
                <c:pt idx="3393">
                  <c:v>4376</c:v>
                </c:pt>
                <c:pt idx="3394">
                  <c:v>4381</c:v>
                </c:pt>
                <c:pt idx="3395">
                  <c:v>4388</c:v>
                </c:pt>
                <c:pt idx="3396">
                  <c:v>4403</c:v>
                </c:pt>
                <c:pt idx="3397">
                  <c:v>4432</c:v>
                </c:pt>
                <c:pt idx="3398">
                  <c:v>4445</c:v>
                </c:pt>
                <c:pt idx="3399">
                  <c:v>4448</c:v>
                </c:pt>
                <c:pt idx="3400">
                  <c:v>4450</c:v>
                </c:pt>
                <c:pt idx="3401">
                  <c:v>4455</c:v>
                </c:pt>
                <c:pt idx="3402">
                  <c:v>4455</c:v>
                </c:pt>
                <c:pt idx="3403">
                  <c:v>4458</c:v>
                </c:pt>
                <c:pt idx="3404">
                  <c:v>4461</c:v>
                </c:pt>
                <c:pt idx="3405">
                  <c:v>4473</c:v>
                </c:pt>
                <c:pt idx="3406">
                  <c:v>4475</c:v>
                </c:pt>
                <c:pt idx="3407">
                  <c:v>4487</c:v>
                </c:pt>
                <c:pt idx="3408">
                  <c:v>4502</c:v>
                </c:pt>
                <c:pt idx="3409">
                  <c:v>4510</c:v>
                </c:pt>
                <c:pt idx="3410">
                  <c:v>4520</c:v>
                </c:pt>
                <c:pt idx="3411">
                  <c:v>4523</c:v>
                </c:pt>
                <c:pt idx="3412">
                  <c:v>4532</c:v>
                </c:pt>
                <c:pt idx="3413">
                  <c:v>4536</c:v>
                </c:pt>
                <c:pt idx="3414">
                  <c:v>4541</c:v>
                </c:pt>
                <c:pt idx="3415">
                  <c:v>4583</c:v>
                </c:pt>
                <c:pt idx="3416">
                  <c:v>4591</c:v>
                </c:pt>
                <c:pt idx="3417">
                  <c:v>4618</c:v>
                </c:pt>
                <c:pt idx="3418">
                  <c:v>4642</c:v>
                </c:pt>
                <c:pt idx="3419">
                  <c:v>4657</c:v>
                </c:pt>
                <c:pt idx="3420">
                  <c:v>4666</c:v>
                </c:pt>
                <c:pt idx="3421">
                  <c:v>4691</c:v>
                </c:pt>
                <c:pt idx="3422">
                  <c:v>4712</c:v>
                </c:pt>
                <c:pt idx="3423">
                  <c:v>4713</c:v>
                </c:pt>
                <c:pt idx="3424">
                  <c:v>4737</c:v>
                </c:pt>
                <c:pt idx="3425">
                  <c:v>4750</c:v>
                </c:pt>
                <c:pt idx="3426">
                  <c:v>4756</c:v>
                </c:pt>
                <c:pt idx="3427">
                  <c:v>4777</c:v>
                </c:pt>
                <c:pt idx="3428">
                  <c:v>4801</c:v>
                </c:pt>
                <c:pt idx="3429">
                  <c:v>4815</c:v>
                </c:pt>
                <c:pt idx="3430">
                  <c:v>4818</c:v>
                </c:pt>
                <c:pt idx="3431">
                  <c:v>4848</c:v>
                </c:pt>
                <c:pt idx="3432">
                  <c:v>4857</c:v>
                </c:pt>
                <c:pt idx="3433">
                  <c:v>4859</c:v>
                </c:pt>
                <c:pt idx="3434">
                  <c:v>4918</c:v>
                </c:pt>
                <c:pt idx="3435">
                  <c:v>4938</c:v>
                </c:pt>
                <c:pt idx="3436">
                  <c:v>4944</c:v>
                </c:pt>
                <c:pt idx="3437">
                  <c:v>4970</c:v>
                </c:pt>
                <c:pt idx="3438">
                  <c:v>4971</c:v>
                </c:pt>
                <c:pt idx="3439">
                  <c:v>4974</c:v>
                </c:pt>
                <c:pt idx="3440">
                  <c:v>4984</c:v>
                </c:pt>
                <c:pt idx="3441">
                  <c:v>4989</c:v>
                </c:pt>
                <c:pt idx="3442">
                  <c:v>4990</c:v>
                </c:pt>
                <c:pt idx="3443">
                  <c:v>4991</c:v>
                </c:pt>
                <c:pt idx="3444">
                  <c:v>5000</c:v>
                </c:pt>
                <c:pt idx="3445">
                  <c:v>5012</c:v>
                </c:pt>
                <c:pt idx="3446">
                  <c:v>5017</c:v>
                </c:pt>
                <c:pt idx="3447">
                  <c:v>5042</c:v>
                </c:pt>
                <c:pt idx="3448">
                  <c:v>5057</c:v>
                </c:pt>
                <c:pt idx="3449">
                  <c:v>5060</c:v>
                </c:pt>
                <c:pt idx="3450">
                  <c:v>5073</c:v>
                </c:pt>
                <c:pt idx="3451">
                  <c:v>5080</c:v>
                </c:pt>
                <c:pt idx="3452">
                  <c:v>5088</c:v>
                </c:pt>
                <c:pt idx="3453">
                  <c:v>5101</c:v>
                </c:pt>
                <c:pt idx="3454">
                  <c:v>5114</c:v>
                </c:pt>
                <c:pt idx="3455">
                  <c:v>5123</c:v>
                </c:pt>
                <c:pt idx="3456">
                  <c:v>5128</c:v>
                </c:pt>
                <c:pt idx="3457">
                  <c:v>5132</c:v>
                </c:pt>
                <c:pt idx="3458">
                  <c:v>5161</c:v>
                </c:pt>
                <c:pt idx="3459">
                  <c:v>5208</c:v>
                </c:pt>
                <c:pt idx="3460">
                  <c:v>5214</c:v>
                </c:pt>
                <c:pt idx="3461">
                  <c:v>5229</c:v>
                </c:pt>
                <c:pt idx="3462">
                  <c:v>5231</c:v>
                </c:pt>
                <c:pt idx="3463">
                  <c:v>5265</c:v>
                </c:pt>
                <c:pt idx="3464">
                  <c:v>5272</c:v>
                </c:pt>
                <c:pt idx="3465">
                  <c:v>5288</c:v>
                </c:pt>
                <c:pt idx="3466">
                  <c:v>5289</c:v>
                </c:pt>
                <c:pt idx="3467">
                  <c:v>5308</c:v>
                </c:pt>
                <c:pt idx="3468">
                  <c:v>5316</c:v>
                </c:pt>
                <c:pt idx="3469">
                  <c:v>5337</c:v>
                </c:pt>
                <c:pt idx="3470">
                  <c:v>5344</c:v>
                </c:pt>
                <c:pt idx="3471">
                  <c:v>5355</c:v>
                </c:pt>
                <c:pt idx="3472">
                  <c:v>5362</c:v>
                </c:pt>
                <c:pt idx="3473">
                  <c:v>5371</c:v>
                </c:pt>
                <c:pt idx="3474">
                  <c:v>5400</c:v>
                </c:pt>
                <c:pt idx="3475">
                  <c:v>5409</c:v>
                </c:pt>
                <c:pt idx="3476">
                  <c:v>5414</c:v>
                </c:pt>
                <c:pt idx="3477">
                  <c:v>5414</c:v>
                </c:pt>
                <c:pt idx="3478">
                  <c:v>5433</c:v>
                </c:pt>
                <c:pt idx="3479">
                  <c:v>5440</c:v>
                </c:pt>
                <c:pt idx="3480">
                  <c:v>5454</c:v>
                </c:pt>
                <c:pt idx="3481">
                  <c:v>5467</c:v>
                </c:pt>
                <c:pt idx="3482">
                  <c:v>5496</c:v>
                </c:pt>
                <c:pt idx="3483">
                  <c:v>5512</c:v>
                </c:pt>
                <c:pt idx="3484">
                  <c:v>5521</c:v>
                </c:pt>
                <c:pt idx="3485">
                  <c:v>5544</c:v>
                </c:pt>
                <c:pt idx="3486">
                  <c:v>5572</c:v>
                </c:pt>
                <c:pt idx="3487">
                  <c:v>5577</c:v>
                </c:pt>
                <c:pt idx="3488">
                  <c:v>5598</c:v>
                </c:pt>
                <c:pt idx="3489">
                  <c:v>5624</c:v>
                </c:pt>
                <c:pt idx="3490">
                  <c:v>5641</c:v>
                </c:pt>
                <c:pt idx="3491">
                  <c:v>5698</c:v>
                </c:pt>
                <c:pt idx="3492">
                  <c:v>5742</c:v>
                </c:pt>
                <c:pt idx="3493">
                  <c:v>5754</c:v>
                </c:pt>
                <c:pt idx="3494">
                  <c:v>5762</c:v>
                </c:pt>
                <c:pt idx="3495">
                  <c:v>5824</c:v>
                </c:pt>
                <c:pt idx="3496">
                  <c:v>5838</c:v>
                </c:pt>
                <c:pt idx="3497">
                  <c:v>5838</c:v>
                </c:pt>
                <c:pt idx="3498">
                  <c:v>5858</c:v>
                </c:pt>
                <c:pt idx="3499">
                  <c:v>5862</c:v>
                </c:pt>
                <c:pt idx="3500">
                  <c:v>5867</c:v>
                </c:pt>
                <c:pt idx="3501">
                  <c:v>5880</c:v>
                </c:pt>
                <c:pt idx="3502">
                  <c:v>5894</c:v>
                </c:pt>
                <c:pt idx="3503">
                  <c:v>5899</c:v>
                </c:pt>
                <c:pt idx="3504">
                  <c:v>5916</c:v>
                </c:pt>
                <c:pt idx="3505">
                  <c:v>5943</c:v>
                </c:pt>
                <c:pt idx="3506">
                  <c:v>5949</c:v>
                </c:pt>
                <c:pt idx="3507">
                  <c:v>5981</c:v>
                </c:pt>
                <c:pt idx="3508">
                  <c:v>5988</c:v>
                </c:pt>
                <c:pt idx="3509">
                  <c:v>5999</c:v>
                </c:pt>
                <c:pt idx="3510">
                  <c:v>6023</c:v>
                </c:pt>
                <c:pt idx="3511">
                  <c:v>6027</c:v>
                </c:pt>
                <c:pt idx="3512">
                  <c:v>6028</c:v>
                </c:pt>
                <c:pt idx="3513">
                  <c:v>6047</c:v>
                </c:pt>
                <c:pt idx="3514">
                  <c:v>6059</c:v>
                </c:pt>
                <c:pt idx="3515">
                  <c:v>6065</c:v>
                </c:pt>
                <c:pt idx="3516">
                  <c:v>6085</c:v>
                </c:pt>
                <c:pt idx="3517">
                  <c:v>6121</c:v>
                </c:pt>
                <c:pt idx="3518">
                  <c:v>6133</c:v>
                </c:pt>
                <c:pt idx="3519">
                  <c:v>6144</c:v>
                </c:pt>
                <c:pt idx="3520">
                  <c:v>6146</c:v>
                </c:pt>
                <c:pt idx="3521">
                  <c:v>6168</c:v>
                </c:pt>
                <c:pt idx="3522">
                  <c:v>6189</c:v>
                </c:pt>
                <c:pt idx="3523">
                  <c:v>6192</c:v>
                </c:pt>
                <c:pt idx="3524">
                  <c:v>6193</c:v>
                </c:pt>
                <c:pt idx="3525">
                  <c:v>6228</c:v>
                </c:pt>
                <c:pt idx="3526">
                  <c:v>6239</c:v>
                </c:pt>
                <c:pt idx="3527">
                  <c:v>6287</c:v>
                </c:pt>
                <c:pt idx="3528">
                  <c:v>6294</c:v>
                </c:pt>
                <c:pt idx="3529">
                  <c:v>6311</c:v>
                </c:pt>
                <c:pt idx="3530">
                  <c:v>6339</c:v>
                </c:pt>
                <c:pt idx="3531">
                  <c:v>6384</c:v>
                </c:pt>
                <c:pt idx="3532">
                  <c:v>6403</c:v>
                </c:pt>
                <c:pt idx="3533">
                  <c:v>6403</c:v>
                </c:pt>
                <c:pt idx="3534">
                  <c:v>6405</c:v>
                </c:pt>
                <c:pt idx="3535">
                  <c:v>6429</c:v>
                </c:pt>
                <c:pt idx="3536">
                  <c:v>6433</c:v>
                </c:pt>
                <c:pt idx="3537">
                  <c:v>6437</c:v>
                </c:pt>
                <c:pt idx="3538">
                  <c:v>6441</c:v>
                </c:pt>
                <c:pt idx="3539">
                  <c:v>6451</c:v>
                </c:pt>
                <c:pt idx="3540">
                  <c:v>6466</c:v>
                </c:pt>
                <c:pt idx="3541">
                  <c:v>6553</c:v>
                </c:pt>
                <c:pt idx="3542">
                  <c:v>6559</c:v>
                </c:pt>
                <c:pt idx="3543">
                  <c:v>6576</c:v>
                </c:pt>
                <c:pt idx="3544">
                  <c:v>6623</c:v>
                </c:pt>
                <c:pt idx="3545">
                  <c:v>6634</c:v>
                </c:pt>
                <c:pt idx="3546">
                  <c:v>6635</c:v>
                </c:pt>
                <c:pt idx="3547">
                  <c:v>6674</c:v>
                </c:pt>
                <c:pt idx="3548">
                  <c:v>6677</c:v>
                </c:pt>
                <c:pt idx="3549">
                  <c:v>6683</c:v>
                </c:pt>
                <c:pt idx="3550">
                  <c:v>6688</c:v>
                </c:pt>
                <c:pt idx="3551">
                  <c:v>6728</c:v>
                </c:pt>
                <c:pt idx="3552">
                  <c:v>6734</c:v>
                </c:pt>
                <c:pt idx="3553">
                  <c:v>6736</c:v>
                </c:pt>
                <c:pt idx="3554">
                  <c:v>6737</c:v>
                </c:pt>
                <c:pt idx="3555">
                  <c:v>6744</c:v>
                </c:pt>
                <c:pt idx="3556">
                  <c:v>6859</c:v>
                </c:pt>
                <c:pt idx="3557">
                  <c:v>6881</c:v>
                </c:pt>
                <c:pt idx="3558">
                  <c:v>6888</c:v>
                </c:pt>
                <c:pt idx="3559">
                  <c:v>6890</c:v>
                </c:pt>
                <c:pt idx="3560">
                  <c:v>6917</c:v>
                </c:pt>
                <c:pt idx="3561">
                  <c:v>6934</c:v>
                </c:pt>
                <c:pt idx="3562">
                  <c:v>6961</c:v>
                </c:pt>
                <c:pt idx="3563">
                  <c:v>7023</c:v>
                </c:pt>
                <c:pt idx="3564">
                  <c:v>7070</c:v>
                </c:pt>
                <c:pt idx="3565">
                  <c:v>7077</c:v>
                </c:pt>
                <c:pt idx="3566">
                  <c:v>7078</c:v>
                </c:pt>
                <c:pt idx="3567">
                  <c:v>7078</c:v>
                </c:pt>
                <c:pt idx="3568">
                  <c:v>7085</c:v>
                </c:pt>
                <c:pt idx="3569">
                  <c:v>7087</c:v>
                </c:pt>
                <c:pt idx="3570">
                  <c:v>7094</c:v>
                </c:pt>
                <c:pt idx="3571">
                  <c:v>7095</c:v>
                </c:pt>
                <c:pt idx="3572">
                  <c:v>7102</c:v>
                </c:pt>
                <c:pt idx="3573">
                  <c:v>7110</c:v>
                </c:pt>
                <c:pt idx="3574">
                  <c:v>7117</c:v>
                </c:pt>
                <c:pt idx="3575">
                  <c:v>7130</c:v>
                </c:pt>
                <c:pt idx="3576">
                  <c:v>7148</c:v>
                </c:pt>
                <c:pt idx="3577">
                  <c:v>7153</c:v>
                </c:pt>
                <c:pt idx="3578">
                  <c:v>7157</c:v>
                </c:pt>
                <c:pt idx="3579">
                  <c:v>7174</c:v>
                </c:pt>
                <c:pt idx="3580">
                  <c:v>7234</c:v>
                </c:pt>
                <c:pt idx="3581">
                  <c:v>7242</c:v>
                </c:pt>
                <c:pt idx="3582">
                  <c:v>7242</c:v>
                </c:pt>
                <c:pt idx="3583">
                  <c:v>7259</c:v>
                </c:pt>
                <c:pt idx="3584">
                  <c:v>7276</c:v>
                </c:pt>
                <c:pt idx="3585">
                  <c:v>7331</c:v>
                </c:pt>
                <c:pt idx="3586">
                  <c:v>7337</c:v>
                </c:pt>
                <c:pt idx="3587">
                  <c:v>7366</c:v>
                </c:pt>
                <c:pt idx="3588">
                  <c:v>7367</c:v>
                </c:pt>
                <c:pt idx="3589">
                  <c:v>7380</c:v>
                </c:pt>
                <c:pt idx="3590">
                  <c:v>7391</c:v>
                </c:pt>
                <c:pt idx="3591">
                  <c:v>7394</c:v>
                </c:pt>
                <c:pt idx="3592">
                  <c:v>7409</c:v>
                </c:pt>
                <c:pt idx="3593">
                  <c:v>7417</c:v>
                </c:pt>
                <c:pt idx="3594">
                  <c:v>7421</c:v>
                </c:pt>
                <c:pt idx="3595">
                  <c:v>7434</c:v>
                </c:pt>
                <c:pt idx="3596">
                  <c:v>7440</c:v>
                </c:pt>
                <c:pt idx="3597">
                  <c:v>7442</c:v>
                </c:pt>
                <c:pt idx="3598">
                  <c:v>7478</c:v>
                </c:pt>
                <c:pt idx="3599">
                  <c:v>7489</c:v>
                </c:pt>
                <c:pt idx="3600">
                  <c:v>7560</c:v>
                </c:pt>
                <c:pt idx="3601">
                  <c:v>7563</c:v>
                </c:pt>
                <c:pt idx="3602">
                  <c:v>7576</c:v>
                </c:pt>
                <c:pt idx="3603">
                  <c:v>7601</c:v>
                </c:pt>
                <c:pt idx="3604">
                  <c:v>7604</c:v>
                </c:pt>
                <c:pt idx="3605">
                  <c:v>7622</c:v>
                </c:pt>
                <c:pt idx="3606">
                  <c:v>7643</c:v>
                </c:pt>
                <c:pt idx="3607">
                  <c:v>7651</c:v>
                </c:pt>
                <c:pt idx="3608">
                  <c:v>7675</c:v>
                </c:pt>
                <c:pt idx="3609">
                  <c:v>7677</c:v>
                </c:pt>
                <c:pt idx="3610">
                  <c:v>7684</c:v>
                </c:pt>
                <c:pt idx="3611">
                  <c:v>7691</c:v>
                </c:pt>
                <c:pt idx="3612">
                  <c:v>7698</c:v>
                </c:pt>
                <c:pt idx="3613">
                  <c:v>7700</c:v>
                </c:pt>
                <c:pt idx="3614">
                  <c:v>7726</c:v>
                </c:pt>
                <c:pt idx="3615">
                  <c:v>7729</c:v>
                </c:pt>
                <c:pt idx="3616">
                  <c:v>7761</c:v>
                </c:pt>
                <c:pt idx="3617">
                  <c:v>7775</c:v>
                </c:pt>
                <c:pt idx="3618">
                  <c:v>7799</c:v>
                </c:pt>
                <c:pt idx="3619">
                  <c:v>7800</c:v>
                </c:pt>
                <c:pt idx="3620">
                  <c:v>7817</c:v>
                </c:pt>
                <c:pt idx="3621">
                  <c:v>7837</c:v>
                </c:pt>
                <c:pt idx="3622">
                  <c:v>7844</c:v>
                </c:pt>
                <c:pt idx="3623">
                  <c:v>7859</c:v>
                </c:pt>
                <c:pt idx="3624">
                  <c:v>7860</c:v>
                </c:pt>
                <c:pt idx="3625">
                  <c:v>7882</c:v>
                </c:pt>
                <c:pt idx="3626">
                  <c:v>7884</c:v>
                </c:pt>
                <c:pt idx="3627">
                  <c:v>7903</c:v>
                </c:pt>
                <c:pt idx="3628">
                  <c:v>7996</c:v>
                </c:pt>
                <c:pt idx="3629">
                  <c:v>8041</c:v>
                </c:pt>
                <c:pt idx="3630">
                  <c:v>8060</c:v>
                </c:pt>
                <c:pt idx="3631">
                  <c:v>8062</c:v>
                </c:pt>
                <c:pt idx="3632">
                  <c:v>8082</c:v>
                </c:pt>
                <c:pt idx="3633">
                  <c:v>8102</c:v>
                </c:pt>
                <c:pt idx="3634">
                  <c:v>8143</c:v>
                </c:pt>
                <c:pt idx="3635">
                  <c:v>8215</c:v>
                </c:pt>
                <c:pt idx="3636">
                  <c:v>8289</c:v>
                </c:pt>
                <c:pt idx="3637">
                  <c:v>8373</c:v>
                </c:pt>
                <c:pt idx="3638">
                  <c:v>8379</c:v>
                </c:pt>
                <c:pt idx="3639">
                  <c:v>8388</c:v>
                </c:pt>
                <c:pt idx="3640">
                  <c:v>8427</c:v>
                </c:pt>
                <c:pt idx="3641">
                  <c:v>8477</c:v>
                </c:pt>
                <c:pt idx="3642">
                  <c:v>8514</c:v>
                </c:pt>
                <c:pt idx="3643">
                  <c:v>8523</c:v>
                </c:pt>
                <c:pt idx="3644">
                  <c:v>8545</c:v>
                </c:pt>
                <c:pt idx="3645">
                  <c:v>8560</c:v>
                </c:pt>
                <c:pt idx="3646">
                  <c:v>8574</c:v>
                </c:pt>
                <c:pt idx="3647">
                  <c:v>8626</c:v>
                </c:pt>
                <c:pt idx="3648">
                  <c:v>8687</c:v>
                </c:pt>
                <c:pt idx="3649">
                  <c:v>8692</c:v>
                </c:pt>
                <c:pt idx="3650">
                  <c:v>8705</c:v>
                </c:pt>
                <c:pt idx="3651">
                  <c:v>8709</c:v>
                </c:pt>
                <c:pt idx="3652">
                  <c:v>8712</c:v>
                </c:pt>
                <c:pt idx="3653">
                  <c:v>8717</c:v>
                </c:pt>
                <c:pt idx="3654">
                  <c:v>8745</c:v>
                </c:pt>
                <c:pt idx="3655">
                  <c:v>8781</c:v>
                </c:pt>
                <c:pt idx="3656">
                  <c:v>8804</c:v>
                </c:pt>
                <c:pt idx="3657">
                  <c:v>8832</c:v>
                </c:pt>
                <c:pt idx="3658">
                  <c:v>8925</c:v>
                </c:pt>
                <c:pt idx="3659">
                  <c:v>8939</c:v>
                </c:pt>
                <c:pt idx="3660">
                  <c:v>8951</c:v>
                </c:pt>
                <c:pt idx="3661">
                  <c:v>8991</c:v>
                </c:pt>
                <c:pt idx="3662">
                  <c:v>8995</c:v>
                </c:pt>
                <c:pt idx="3663">
                  <c:v>9011</c:v>
                </c:pt>
                <c:pt idx="3664">
                  <c:v>9050</c:v>
                </c:pt>
                <c:pt idx="3665">
                  <c:v>9085</c:v>
                </c:pt>
                <c:pt idx="3666">
                  <c:v>9086</c:v>
                </c:pt>
                <c:pt idx="3667">
                  <c:v>9087</c:v>
                </c:pt>
                <c:pt idx="3668">
                  <c:v>9109</c:v>
                </c:pt>
                <c:pt idx="3669">
                  <c:v>9116</c:v>
                </c:pt>
                <c:pt idx="3670">
                  <c:v>9136</c:v>
                </c:pt>
                <c:pt idx="3671">
                  <c:v>9176</c:v>
                </c:pt>
                <c:pt idx="3672">
                  <c:v>9193</c:v>
                </c:pt>
                <c:pt idx="3673">
                  <c:v>9204</c:v>
                </c:pt>
                <c:pt idx="3674">
                  <c:v>9238</c:v>
                </c:pt>
                <c:pt idx="3675">
                  <c:v>9284</c:v>
                </c:pt>
                <c:pt idx="3676">
                  <c:v>9334</c:v>
                </c:pt>
                <c:pt idx="3677">
                  <c:v>9387</c:v>
                </c:pt>
                <c:pt idx="3678">
                  <c:v>9419</c:v>
                </c:pt>
                <c:pt idx="3679">
                  <c:v>9430</c:v>
                </c:pt>
                <c:pt idx="3680">
                  <c:v>9435</c:v>
                </c:pt>
                <c:pt idx="3681">
                  <c:v>9467</c:v>
                </c:pt>
                <c:pt idx="3682">
                  <c:v>9487</c:v>
                </c:pt>
                <c:pt idx="3683">
                  <c:v>9501</c:v>
                </c:pt>
                <c:pt idx="3684">
                  <c:v>9530</c:v>
                </c:pt>
                <c:pt idx="3685">
                  <c:v>9533</c:v>
                </c:pt>
                <c:pt idx="3686">
                  <c:v>9550</c:v>
                </c:pt>
                <c:pt idx="3687">
                  <c:v>9597</c:v>
                </c:pt>
                <c:pt idx="3688">
                  <c:v>9639</c:v>
                </c:pt>
                <c:pt idx="3689">
                  <c:v>9650</c:v>
                </c:pt>
                <c:pt idx="3690">
                  <c:v>9663</c:v>
                </c:pt>
                <c:pt idx="3691">
                  <c:v>9696</c:v>
                </c:pt>
                <c:pt idx="3692">
                  <c:v>9703</c:v>
                </c:pt>
                <c:pt idx="3693">
                  <c:v>9714</c:v>
                </c:pt>
                <c:pt idx="3694">
                  <c:v>9724</c:v>
                </c:pt>
                <c:pt idx="3695">
                  <c:v>9767</c:v>
                </c:pt>
                <c:pt idx="3696">
                  <c:v>9788</c:v>
                </c:pt>
                <c:pt idx="3697">
                  <c:v>9817</c:v>
                </c:pt>
                <c:pt idx="3698">
                  <c:v>9819</c:v>
                </c:pt>
                <c:pt idx="3699">
                  <c:v>9824</c:v>
                </c:pt>
                <c:pt idx="3700">
                  <c:v>9851</c:v>
                </c:pt>
                <c:pt idx="3701">
                  <c:v>10045</c:v>
                </c:pt>
                <c:pt idx="3702">
                  <c:v>10059</c:v>
                </c:pt>
                <c:pt idx="3703">
                  <c:v>10097</c:v>
                </c:pt>
                <c:pt idx="3704">
                  <c:v>10184</c:v>
                </c:pt>
                <c:pt idx="3705">
                  <c:v>10188</c:v>
                </c:pt>
                <c:pt idx="3706">
                  <c:v>10211</c:v>
                </c:pt>
                <c:pt idx="3707">
                  <c:v>10212</c:v>
                </c:pt>
                <c:pt idx="3708">
                  <c:v>10235</c:v>
                </c:pt>
                <c:pt idx="3709">
                  <c:v>10250</c:v>
                </c:pt>
                <c:pt idx="3710">
                  <c:v>10327</c:v>
                </c:pt>
                <c:pt idx="3711">
                  <c:v>10364</c:v>
                </c:pt>
                <c:pt idx="3712">
                  <c:v>10425</c:v>
                </c:pt>
                <c:pt idx="3713">
                  <c:v>10435</c:v>
                </c:pt>
                <c:pt idx="3714">
                  <c:v>10454</c:v>
                </c:pt>
                <c:pt idx="3715">
                  <c:v>10508</c:v>
                </c:pt>
                <c:pt idx="3716">
                  <c:v>10511</c:v>
                </c:pt>
                <c:pt idx="3717">
                  <c:v>10512</c:v>
                </c:pt>
                <c:pt idx="3718">
                  <c:v>10513</c:v>
                </c:pt>
                <c:pt idx="3719">
                  <c:v>10536</c:v>
                </c:pt>
                <c:pt idx="3720">
                  <c:v>10544</c:v>
                </c:pt>
                <c:pt idx="3721">
                  <c:v>10567</c:v>
                </c:pt>
                <c:pt idx="3722">
                  <c:v>10605</c:v>
                </c:pt>
                <c:pt idx="3723">
                  <c:v>10616</c:v>
                </c:pt>
                <c:pt idx="3724">
                  <c:v>10633</c:v>
                </c:pt>
                <c:pt idx="3725">
                  <c:v>10675</c:v>
                </c:pt>
                <c:pt idx="3726">
                  <c:v>10698</c:v>
                </c:pt>
                <c:pt idx="3727">
                  <c:v>10703</c:v>
                </c:pt>
                <c:pt idx="3728">
                  <c:v>10728</c:v>
                </c:pt>
                <c:pt idx="3729">
                  <c:v>10804</c:v>
                </c:pt>
                <c:pt idx="3730">
                  <c:v>10820</c:v>
                </c:pt>
                <c:pt idx="3731">
                  <c:v>10866</c:v>
                </c:pt>
                <c:pt idx="3732">
                  <c:v>10880</c:v>
                </c:pt>
                <c:pt idx="3733">
                  <c:v>10908</c:v>
                </c:pt>
                <c:pt idx="3734">
                  <c:v>10919</c:v>
                </c:pt>
                <c:pt idx="3735">
                  <c:v>10941</c:v>
                </c:pt>
                <c:pt idx="3736">
                  <c:v>10964</c:v>
                </c:pt>
                <c:pt idx="3737">
                  <c:v>10985</c:v>
                </c:pt>
                <c:pt idx="3738">
                  <c:v>10992</c:v>
                </c:pt>
                <c:pt idx="3739">
                  <c:v>11109</c:v>
                </c:pt>
                <c:pt idx="3740">
                  <c:v>11235</c:v>
                </c:pt>
                <c:pt idx="3741">
                  <c:v>11287</c:v>
                </c:pt>
                <c:pt idx="3742">
                  <c:v>11331</c:v>
                </c:pt>
                <c:pt idx="3743">
                  <c:v>11366</c:v>
                </c:pt>
                <c:pt idx="3744">
                  <c:v>11392</c:v>
                </c:pt>
                <c:pt idx="3745">
                  <c:v>11394</c:v>
                </c:pt>
                <c:pt idx="3746">
                  <c:v>11431</c:v>
                </c:pt>
                <c:pt idx="3747">
                  <c:v>11437</c:v>
                </c:pt>
                <c:pt idx="3748">
                  <c:v>11483</c:v>
                </c:pt>
                <c:pt idx="3749">
                  <c:v>11484</c:v>
                </c:pt>
                <c:pt idx="3750">
                  <c:v>11503</c:v>
                </c:pt>
                <c:pt idx="3751">
                  <c:v>11517</c:v>
                </c:pt>
                <c:pt idx="3752">
                  <c:v>11559</c:v>
                </c:pt>
                <c:pt idx="3753">
                  <c:v>11573</c:v>
                </c:pt>
                <c:pt idx="3754">
                  <c:v>11700</c:v>
                </c:pt>
                <c:pt idx="3755">
                  <c:v>11771</c:v>
                </c:pt>
                <c:pt idx="3756">
                  <c:v>11883</c:v>
                </c:pt>
                <c:pt idx="3757">
                  <c:v>11909</c:v>
                </c:pt>
                <c:pt idx="3758">
                  <c:v>11912</c:v>
                </c:pt>
                <c:pt idx="3759">
                  <c:v>11951</c:v>
                </c:pt>
                <c:pt idx="3760">
                  <c:v>11974</c:v>
                </c:pt>
                <c:pt idx="3761">
                  <c:v>12014</c:v>
                </c:pt>
                <c:pt idx="3762">
                  <c:v>12112</c:v>
                </c:pt>
                <c:pt idx="3763">
                  <c:v>12129</c:v>
                </c:pt>
                <c:pt idx="3764">
                  <c:v>12141</c:v>
                </c:pt>
                <c:pt idx="3765">
                  <c:v>12198</c:v>
                </c:pt>
                <c:pt idx="3766">
                  <c:v>12207</c:v>
                </c:pt>
                <c:pt idx="3767">
                  <c:v>12224</c:v>
                </c:pt>
                <c:pt idx="3768">
                  <c:v>12280</c:v>
                </c:pt>
                <c:pt idx="3769">
                  <c:v>12306</c:v>
                </c:pt>
                <c:pt idx="3770">
                  <c:v>12339</c:v>
                </c:pt>
                <c:pt idx="3771">
                  <c:v>12344</c:v>
                </c:pt>
                <c:pt idx="3772">
                  <c:v>12362</c:v>
                </c:pt>
                <c:pt idx="3773">
                  <c:v>12363</c:v>
                </c:pt>
                <c:pt idx="3774">
                  <c:v>12550</c:v>
                </c:pt>
                <c:pt idx="3775">
                  <c:v>12660</c:v>
                </c:pt>
                <c:pt idx="3776">
                  <c:v>12891</c:v>
                </c:pt>
                <c:pt idx="3777">
                  <c:v>12955</c:v>
                </c:pt>
                <c:pt idx="3778">
                  <c:v>12992</c:v>
                </c:pt>
                <c:pt idx="3779">
                  <c:v>13034</c:v>
                </c:pt>
                <c:pt idx="3780">
                  <c:v>13119</c:v>
                </c:pt>
                <c:pt idx="3781">
                  <c:v>13151</c:v>
                </c:pt>
                <c:pt idx="3782">
                  <c:v>13158</c:v>
                </c:pt>
                <c:pt idx="3783">
                  <c:v>13183</c:v>
                </c:pt>
                <c:pt idx="3784">
                  <c:v>13270</c:v>
                </c:pt>
                <c:pt idx="3785">
                  <c:v>13315</c:v>
                </c:pt>
                <c:pt idx="3786">
                  <c:v>13323</c:v>
                </c:pt>
                <c:pt idx="3787">
                  <c:v>13339</c:v>
                </c:pt>
                <c:pt idx="3788">
                  <c:v>13362</c:v>
                </c:pt>
                <c:pt idx="3789">
                  <c:v>13413</c:v>
                </c:pt>
                <c:pt idx="3790">
                  <c:v>13427</c:v>
                </c:pt>
                <c:pt idx="3791">
                  <c:v>13482</c:v>
                </c:pt>
                <c:pt idx="3792">
                  <c:v>13529</c:v>
                </c:pt>
                <c:pt idx="3793">
                  <c:v>13543</c:v>
                </c:pt>
                <c:pt idx="3794">
                  <c:v>13565</c:v>
                </c:pt>
                <c:pt idx="3795">
                  <c:v>13610</c:v>
                </c:pt>
                <c:pt idx="3796">
                  <c:v>13729</c:v>
                </c:pt>
                <c:pt idx="3797">
                  <c:v>13734</c:v>
                </c:pt>
                <c:pt idx="3798">
                  <c:v>13742</c:v>
                </c:pt>
                <c:pt idx="3799">
                  <c:v>13777</c:v>
                </c:pt>
                <c:pt idx="3800">
                  <c:v>13797</c:v>
                </c:pt>
                <c:pt idx="3801">
                  <c:v>13812</c:v>
                </c:pt>
                <c:pt idx="3802">
                  <c:v>13890</c:v>
                </c:pt>
                <c:pt idx="3803">
                  <c:v>13929</c:v>
                </c:pt>
                <c:pt idx="3804">
                  <c:v>14021</c:v>
                </c:pt>
                <c:pt idx="3805">
                  <c:v>14045</c:v>
                </c:pt>
                <c:pt idx="3806">
                  <c:v>14117</c:v>
                </c:pt>
                <c:pt idx="3807">
                  <c:v>14223</c:v>
                </c:pt>
                <c:pt idx="3808">
                  <c:v>14285</c:v>
                </c:pt>
                <c:pt idx="3809">
                  <c:v>14297</c:v>
                </c:pt>
                <c:pt idx="3810">
                  <c:v>14297</c:v>
                </c:pt>
                <c:pt idx="3811">
                  <c:v>14384</c:v>
                </c:pt>
                <c:pt idx="3812">
                  <c:v>14409</c:v>
                </c:pt>
                <c:pt idx="3813">
                  <c:v>14460</c:v>
                </c:pt>
                <c:pt idx="3814">
                  <c:v>14486</c:v>
                </c:pt>
                <c:pt idx="3815">
                  <c:v>14497</c:v>
                </c:pt>
                <c:pt idx="3816">
                  <c:v>14606</c:v>
                </c:pt>
                <c:pt idx="3817">
                  <c:v>14649</c:v>
                </c:pt>
                <c:pt idx="3818">
                  <c:v>14659</c:v>
                </c:pt>
                <c:pt idx="3819">
                  <c:v>14664</c:v>
                </c:pt>
                <c:pt idx="3820">
                  <c:v>14704</c:v>
                </c:pt>
                <c:pt idx="3821">
                  <c:v>14803</c:v>
                </c:pt>
                <c:pt idx="3822">
                  <c:v>14892</c:v>
                </c:pt>
                <c:pt idx="3823">
                  <c:v>14895</c:v>
                </c:pt>
                <c:pt idx="3824">
                  <c:v>14909</c:v>
                </c:pt>
                <c:pt idx="3825">
                  <c:v>15164</c:v>
                </c:pt>
                <c:pt idx="3826">
                  <c:v>15185</c:v>
                </c:pt>
                <c:pt idx="3827">
                  <c:v>15274</c:v>
                </c:pt>
                <c:pt idx="3828">
                  <c:v>15282</c:v>
                </c:pt>
                <c:pt idx="3829">
                  <c:v>15283</c:v>
                </c:pt>
                <c:pt idx="3830">
                  <c:v>15303</c:v>
                </c:pt>
                <c:pt idx="3831">
                  <c:v>15354</c:v>
                </c:pt>
                <c:pt idx="3832">
                  <c:v>15375</c:v>
                </c:pt>
                <c:pt idx="3833">
                  <c:v>15386</c:v>
                </c:pt>
                <c:pt idx="3834">
                  <c:v>15513</c:v>
                </c:pt>
                <c:pt idx="3835">
                  <c:v>15518</c:v>
                </c:pt>
                <c:pt idx="3836">
                  <c:v>15554</c:v>
                </c:pt>
                <c:pt idx="3837">
                  <c:v>15608</c:v>
                </c:pt>
                <c:pt idx="3838">
                  <c:v>15630</c:v>
                </c:pt>
                <c:pt idx="3839">
                  <c:v>15636</c:v>
                </c:pt>
                <c:pt idx="3840">
                  <c:v>15641</c:v>
                </c:pt>
                <c:pt idx="3841">
                  <c:v>15655</c:v>
                </c:pt>
                <c:pt idx="3842">
                  <c:v>15710</c:v>
                </c:pt>
                <c:pt idx="3843">
                  <c:v>15773</c:v>
                </c:pt>
                <c:pt idx="3844">
                  <c:v>15799</c:v>
                </c:pt>
                <c:pt idx="3845">
                  <c:v>15881</c:v>
                </c:pt>
                <c:pt idx="3846">
                  <c:v>15971</c:v>
                </c:pt>
                <c:pt idx="3847">
                  <c:v>16006</c:v>
                </c:pt>
                <c:pt idx="3848">
                  <c:v>16086</c:v>
                </c:pt>
                <c:pt idx="3849">
                  <c:v>16169</c:v>
                </c:pt>
                <c:pt idx="3850">
                  <c:v>16507</c:v>
                </c:pt>
                <c:pt idx="3851">
                  <c:v>16519</c:v>
                </c:pt>
                <c:pt idx="3852">
                  <c:v>16555</c:v>
                </c:pt>
                <c:pt idx="3853">
                  <c:v>16715</c:v>
                </c:pt>
                <c:pt idx="3854">
                  <c:v>16723</c:v>
                </c:pt>
                <c:pt idx="3855">
                  <c:v>16731</c:v>
                </c:pt>
                <c:pt idx="3856">
                  <c:v>16824</c:v>
                </c:pt>
                <c:pt idx="3857">
                  <c:v>16828</c:v>
                </c:pt>
                <c:pt idx="3858">
                  <c:v>16841</c:v>
                </c:pt>
                <c:pt idx="3859">
                  <c:v>16925</c:v>
                </c:pt>
                <c:pt idx="3860">
                  <c:v>16927</c:v>
                </c:pt>
                <c:pt idx="3861">
                  <c:v>16945</c:v>
                </c:pt>
                <c:pt idx="3862">
                  <c:v>16968</c:v>
                </c:pt>
                <c:pt idx="3863">
                  <c:v>17021</c:v>
                </c:pt>
                <c:pt idx="3864">
                  <c:v>17074</c:v>
                </c:pt>
                <c:pt idx="3865">
                  <c:v>17210</c:v>
                </c:pt>
                <c:pt idx="3866">
                  <c:v>17231</c:v>
                </c:pt>
                <c:pt idx="3867">
                  <c:v>17417</c:v>
                </c:pt>
                <c:pt idx="3868">
                  <c:v>17447</c:v>
                </c:pt>
                <c:pt idx="3869">
                  <c:v>17467</c:v>
                </c:pt>
                <c:pt idx="3870">
                  <c:v>17520</c:v>
                </c:pt>
                <c:pt idx="3871">
                  <c:v>17525</c:v>
                </c:pt>
                <c:pt idx="3872">
                  <c:v>17542</c:v>
                </c:pt>
                <c:pt idx="3873">
                  <c:v>17560</c:v>
                </c:pt>
                <c:pt idx="3874">
                  <c:v>17597</c:v>
                </c:pt>
                <c:pt idx="3875">
                  <c:v>17674</c:v>
                </c:pt>
                <c:pt idx="3876">
                  <c:v>17686</c:v>
                </c:pt>
                <c:pt idx="3877">
                  <c:v>17757</c:v>
                </c:pt>
                <c:pt idx="3878">
                  <c:v>17878</c:v>
                </c:pt>
                <c:pt idx="3879">
                  <c:v>17893</c:v>
                </c:pt>
                <c:pt idx="3880">
                  <c:v>17918</c:v>
                </c:pt>
                <c:pt idx="3881">
                  <c:v>17962</c:v>
                </c:pt>
                <c:pt idx="3882">
                  <c:v>18057</c:v>
                </c:pt>
                <c:pt idx="3883">
                  <c:v>18116</c:v>
                </c:pt>
                <c:pt idx="3884">
                  <c:v>18190</c:v>
                </c:pt>
                <c:pt idx="3885">
                  <c:v>18209</c:v>
                </c:pt>
                <c:pt idx="3886">
                  <c:v>18311</c:v>
                </c:pt>
                <c:pt idx="3887">
                  <c:v>18395</c:v>
                </c:pt>
                <c:pt idx="3888">
                  <c:v>18527</c:v>
                </c:pt>
                <c:pt idx="3889">
                  <c:v>18617</c:v>
                </c:pt>
                <c:pt idx="3890">
                  <c:v>18816</c:v>
                </c:pt>
                <c:pt idx="3891">
                  <c:v>18921</c:v>
                </c:pt>
                <c:pt idx="3892">
                  <c:v>18979</c:v>
                </c:pt>
                <c:pt idx="3893">
                  <c:v>18998</c:v>
                </c:pt>
                <c:pt idx="3894">
                  <c:v>19014</c:v>
                </c:pt>
                <c:pt idx="3895">
                  <c:v>19088</c:v>
                </c:pt>
                <c:pt idx="3896">
                  <c:v>19184</c:v>
                </c:pt>
                <c:pt idx="3897">
                  <c:v>19206</c:v>
                </c:pt>
                <c:pt idx="3898">
                  <c:v>19221</c:v>
                </c:pt>
                <c:pt idx="3899">
                  <c:v>19273</c:v>
                </c:pt>
                <c:pt idx="3900">
                  <c:v>19306</c:v>
                </c:pt>
                <c:pt idx="3901">
                  <c:v>19322</c:v>
                </c:pt>
                <c:pt idx="3902">
                  <c:v>19374</c:v>
                </c:pt>
                <c:pt idx="3903">
                  <c:v>19401</c:v>
                </c:pt>
                <c:pt idx="3904">
                  <c:v>19471</c:v>
                </c:pt>
                <c:pt idx="3905">
                  <c:v>19516</c:v>
                </c:pt>
                <c:pt idx="3906">
                  <c:v>19685</c:v>
                </c:pt>
                <c:pt idx="3907">
                  <c:v>19813</c:v>
                </c:pt>
                <c:pt idx="3908">
                  <c:v>19820</c:v>
                </c:pt>
                <c:pt idx="3909">
                  <c:v>19861</c:v>
                </c:pt>
                <c:pt idx="3910">
                  <c:v>19953</c:v>
                </c:pt>
                <c:pt idx="3911">
                  <c:v>20001</c:v>
                </c:pt>
                <c:pt idx="3912">
                  <c:v>20128</c:v>
                </c:pt>
                <c:pt idx="3913">
                  <c:v>20133</c:v>
                </c:pt>
                <c:pt idx="3914">
                  <c:v>20267</c:v>
                </c:pt>
                <c:pt idx="3915">
                  <c:v>20278</c:v>
                </c:pt>
                <c:pt idx="3916">
                  <c:v>20362</c:v>
                </c:pt>
                <c:pt idx="3917">
                  <c:v>20367</c:v>
                </c:pt>
                <c:pt idx="3918">
                  <c:v>20486</c:v>
                </c:pt>
                <c:pt idx="3919">
                  <c:v>20620</c:v>
                </c:pt>
                <c:pt idx="3920">
                  <c:v>20639</c:v>
                </c:pt>
                <c:pt idx="3921">
                  <c:v>20670</c:v>
                </c:pt>
                <c:pt idx="3922">
                  <c:v>20721</c:v>
                </c:pt>
                <c:pt idx="3923">
                  <c:v>20804</c:v>
                </c:pt>
                <c:pt idx="3924">
                  <c:v>20805</c:v>
                </c:pt>
                <c:pt idx="3925">
                  <c:v>20876</c:v>
                </c:pt>
                <c:pt idx="3926">
                  <c:v>20887</c:v>
                </c:pt>
                <c:pt idx="3927">
                  <c:v>21290</c:v>
                </c:pt>
                <c:pt idx="3928">
                  <c:v>21308</c:v>
                </c:pt>
                <c:pt idx="3929">
                  <c:v>21466</c:v>
                </c:pt>
                <c:pt idx="3930">
                  <c:v>21502</c:v>
                </c:pt>
                <c:pt idx="3931">
                  <c:v>21605</c:v>
                </c:pt>
                <c:pt idx="3932">
                  <c:v>21820</c:v>
                </c:pt>
                <c:pt idx="3933">
                  <c:v>21824</c:v>
                </c:pt>
                <c:pt idx="3934">
                  <c:v>21855</c:v>
                </c:pt>
                <c:pt idx="3935">
                  <c:v>22093</c:v>
                </c:pt>
                <c:pt idx="3936">
                  <c:v>22104</c:v>
                </c:pt>
                <c:pt idx="3937">
                  <c:v>22114</c:v>
                </c:pt>
                <c:pt idx="3938">
                  <c:v>22143</c:v>
                </c:pt>
                <c:pt idx="3939">
                  <c:v>22148</c:v>
                </c:pt>
                <c:pt idx="3940">
                  <c:v>22307</c:v>
                </c:pt>
                <c:pt idx="3941">
                  <c:v>22316</c:v>
                </c:pt>
                <c:pt idx="3942">
                  <c:v>22335</c:v>
                </c:pt>
                <c:pt idx="3943">
                  <c:v>22341</c:v>
                </c:pt>
                <c:pt idx="3944">
                  <c:v>22661</c:v>
                </c:pt>
                <c:pt idx="3945">
                  <c:v>22869</c:v>
                </c:pt>
                <c:pt idx="3946">
                  <c:v>22887</c:v>
                </c:pt>
                <c:pt idx="3947">
                  <c:v>22903</c:v>
                </c:pt>
                <c:pt idx="3948">
                  <c:v>22924</c:v>
                </c:pt>
                <c:pt idx="3949">
                  <c:v>23044</c:v>
                </c:pt>
                <c:pt idx="3950">
                  <c:v>23093</c:v>
                </c:pt>
                <c:pt idx="3951">
                  <c:v>23207</c:v>
                </c:pt>
                <c:pt idx="3952">
                  <c:v>23228</c:v>
                </c:pt>
                <c:pt idx="3953">
                  <c:v>23351</c:v>
                </c:pt>
                <c:pt idx="3954">
                  <c:v>23394</c:v>
                </c:pt>
                <c:pt idx="3955">
                  <c:v>23457</c:v>
                </c:pt>
                <c:pt idx="3956">
                  <c:v>23703</c:v>
                </c:pt>
                <c:pt idx="3957">
                  <c:v>23957</c:v>
                </c:pt>
                <c:pt idx="3958">
                  <c:v>23964</c:v>
                </c:pt>
                <c:pt idx="3959">
                  <c:v>23997</c:v>
                </c:pt>
                <c:pt idx="3960">
                  <c:v>24047</c:v>
                </c:pt>
                <c:pt idx="3961">
                  <c:v>24095</c:v>
                </c:pt>
                <c:pt idx="3962">
                  <c:v>24097</c:v>
                </c:pt>
                <c:pt idx="3963">
                  <c:v>24168</c:v>
                </c:pt>
                <c:pt idx="3964">
                  <c:v>24263</c:v>
                </c:pt>
                <c:pt idx="3965">
                  <c:v>24424</c:v>
                </c:pt>
                <c:pt idx="3966">
                  <c:v>24457</c:v>
                </c:pt>
                <c:pt idx="3967">
                  <c:v>24514</c:v>
                </c:pt>
                <c:pt idx="3968">
                  <c:v>24514</c:v>
                </c:pt>
                <c:pt idx="3969">
                  <c:v>24597</c:v>
                </c:pt>
                <c:pt idx="3970">
                  <c:v>24643</c:v>
                </c:pt>
                <c:pt idx="3971">
                  <c:v>24801</c:v>
                </c:pt>
                <c:pt idx="3972">
                  <c:v>24922</c:v>
                </c:pt>
                <c:pt idx="3973">
                  <c:v>25067</c:v>
                </c:pt>
                <c:pt idx="3974">
                  <c:v>25139</c:v>
                </c:pt>
                <c:pt idx="3975">
                  <c:v>25186</c:v>
                </c:pt>
                <c:pt idx="3976">
                  <c:v>25188</c:v>
                </c:pt>
                <c:pt idx="3977">
                  <c:v>25205</c:v>
                </c:pt>
                <c:pt idx="3978">
                  <c:v>25229</c:v>
                </c:pt>
                <c:pt idx="3979">
                  <c:v>25337</c:v>
                </c:pt>
                <c:pt idx="3980">
                  <c:v>25457</c:v>
                </c:pt>
                <c:pt idx="3981">
                  <c:v>25553</c:v>
                </c:pt>
                <c:pt idx="3982">
                  <c:v>25598</c:v>
                </c:pt>
                <c:pt idx="3983">
                  <c:v>25629</c:v>
                </c:pt>
                <c:pt idx="3984">
                  <c:v>25643</c:v>
                </c:pt>
                <c:pt idx="3985">
                  <c:v>25678</c:v>
                </c:pt>
                <c:pt idx="3986">
                  <c:v>25858</c:v>
                </c:pt>
                <c:pt idx="3987">
                  <c:v>26128</c:v>
                </c:pt>
                <c:pt idx="3988">
                  <c:v>26174</c:v>
                </c:pt>
                <c:pt idx="3989">
                  <c:v>26351</c:v>
                </c:pt>
                <c:pt idx="3990">
                  <c:v>26399</c:v>
                </c:pt>
                <c:pt idx="3991">
                  <c:v>26427</c:v>
                </c:pt>
                <c:pt idx="3992">
                  <c:v>26433</c:v>
                </c:pt>
                <c:pt idx="3993">
                  <c:v>26487</c:v>
                </c:pt>
                <c:pt idx="3994">
                  <c:v>26653</c:v>
                </c:pt>
                <c:pt idx="3995">
                  <c:v>26654</c:v>
                </c:pt>
                <c:pt idx="3996">
                  <c:v>26695</c:v>
                </c:pt>
                <c:pt idx="3997">
                  <c:v>26739</c:v>
                </c:pt>
                <c:pt idx="3998">
                  <c:v>26780</c:v>
                </c:pt>
                <c:pt idx="3999">
                  <c:v>26861</c:v>
                </c:pt>
                <c:pt idx="4000">
                  <c:v>27048</c:v>
                </c:pt>
                <c:pt idx="4001">
                  <c:v>27185</c:v>
                </c:pt>
                <c:pt idx="4002">
                  <c:v>27651</c:v>
                </c:pt>
                <c:pt idx="4003">
                  <c:v>27651</c:v>
                </c:pt>
                <c:pt idx="4004">
                  <c:v>27948</c:v>
                </c:pt>
                <c:pt idx="4005">
                  <c:v>27966</c:v>
                </c:pt>
                <c:pt idx="4006">
                  <c:v>28088</c:v>
                </c:pt>
                <c:pt idx="4007">
                  <c:v>28175</c:v>
                </c:pt>
                <c:pt idx="4008">
                  <c:v>28213</c:v>
                </c:pt>
                <c:pt idx="4009">
                  <c:v>28236</c:v>
                </c:pt>
                <c:pt idx="4010">
                  <c:v>28264</c:v>
                </c:pt>
                <c:pt idx="4011">
                  <c:v>28413</c:v>
                </c:pt>
                <c:pt idx="4012">
                  <c:v>28457</c:v>
                </c:pt>
                <c:pt idx="4013">
                  <c:v>28643</c:v>
                </c:pt>
                <c:pt idx="4014">
                  <c:v>28805</c:v>
                </c:pt>
                <c:pt idx="4015">
                  <c:v>28922</c:v>
                </c:pt>
                <c:pt idx="4016">
                  <c:v>28963</c:v>
                </c:pt>
                <c:pt idx="4017">
                  <c:v>28978</c:v>
                </c:pt>
                <c:pt idx="4018">
                  <c:v>29025</c:v>
                </c:pt>
                <c:pt idx="4019">
                  <c:v>29028</c:v>
                </c:pt>
                <c:pt idx="4020">
                  <c:v>29154</c:v>
                </c:pt>
                <c:pt idx="4021">
                  <c:v>29171</c:v>
                </c:pt>
                <c:pt idx="4022">
                  <c:v>29182</c:v>
                </c:pt>
                <c:pt idx="4023">
                  <c:v>29197</c:v>
                </c:pt>
                <c:pt idx="4024">
                  <c:v>29272</c:v>
                </c:pt>
                <c:pt idx="4025">
                  <c:v>29448</c:v>
                </c:pt>
                <c:pt idx="4026">
                  <c:v>29464</c:v>
                </c:pt>
                <c:pt idx="4027">
                  <c:v>29565</c:v>
                </c:pt>
                <c:pt idx="4028">
                  <c:v>29662</c:v>
                </c:pt>
                <c:pt idx="4029">
                  <c:v>29887</c:v>
                </c:pt>
                <c:pt idx="4030">
                  <c:v>29915</c:v>
                </c:pt>
                <c:pt idx="4031">
                  <c:v>29960</c:v>
                </c:pt>
                <c:pt idx="4032">
                  <c:v>30022</c:v>
                </c:pt>
                <c:pt idx="4033">
                  <c:v>30084</c:v>
                </c:pt>
                <c:pt idx="4034">
                  <c:v>30170</c:v>
                </c:pt>
                <c:pt idx="4035">
                  <c:v>30287</c:v>
                </c:pt>
                <c:pt idx="4036">
                  <c:v>30432</c:v>
                </c:pt>
                <c:pt idx="4037">
                  <c:v>30455</c:v>
                </c:pt>
                <c:pt idx="4038">
                  <c:v>30618</c:v>
                </c:pt>
                <c:pt idx="4039">
                  <c:v>30626</c:v>
                </c:pt>
                <c:pt idx="4040">
                  <c:v>30687</c:v>
                </c:pt>
                <c:pt idx="4041">
                  <c:v>30919</c:v>
                </c:pt>
                <c:pt idx="4042">
                  <c:v>30964</c:v>
                </c:pt>
                <c:pt idx="4043">
                  <c:v>31140</c:v>
                </c:pt>
                <c:pt idx="4044">
                  <c:v>31313</c:v>
                </c:pt>
                <c:pt idx="4045">
                  <c:v>31335</c:v>
                </c:pt>
                <c:pt idx="4046">
                  <c:v>31335</c:v>
                </c:pt>
                <c:pt idx="4047">
                  <c:v>31465</c:v>
                </c:pt>
                <c:pt idx="4048">
                  <c:v>31720</c:v>
                </c:pt>
                <c:pt idx="4049">
                  <c:v>31863</c:v>
                </c:pt>
                <c:pt idx="4050">
                  <c:v>31959</c:v>
                </c:pt>
                <c:pt idx="4051">
                  <c:v>32031</c:v>
                </c:pt>
                <c:pt idx="4052">
                  <c:v>32054</c:v>
                </c:pt>
                <c:pt idx="4053">
                  <c:v>32168</c:v>
                </c:pt>
                <c:pt idx="4054">
                  <c:v>32406</c:v>
                </c:pt>
                <c:pt idx="4055">
                  <c:v>32519</c:v>
                </c:pt>
                <c:pt idx="4056">
                  <c:v>32577</c:v>
                </c:pt>
                <c:pt idx="4057">
                  <c:v>32815</c:v>
                </c:pt>
                <c:pt idx="4058">
                  <c:v>32816</c:v>
                </c:pt>
                <c:pt idx="4059">
                  <c:v>32857</c:v>
                </c:pt>
                <c:pt idx="4060">
                  <c:v>32926</c:v>
                </c:pt>
                <c:pt idx="4061">
                  <c:v>32931</c:v>
                </c:pt>
                <c:pt idx="4062">
                  <c:v>32943</c:v>
                </c:pt>
                <c:pt idx="4063">
                  <c:v>32982</c:v>
                </c:pt>
                <c:pt idx="4064">
                  <c:v>33050</c:v>
                </c:pt>
                <c:pt idx="4065">
                  <c:v>33115</c:v>
                </c:pt>
                <c:pt idx="4066">
                  <c:v>33128</c:v>
                </c:pt>
                <c:pt idx="4067">
                  <c:v>33230</c:v>
                </c:pt>
                <c:pt idx="4068">
                  <c:v>33393</c:v>
                </c:pt>
                <c:pt idx="4069">
                  <c:v>33439</c:v>
                </c:pt>
                <c:pt idx="4070">
                  <c:v>33611</c:v>
                </c:pt>
                <c:pt idx="4071">
                  <c:v>33659</c:v>
                </c:pt>
                <c:pt idx="4072">
                  <c:v>33782</c:v>
                </c:pt>
                <c:pt idx="4073">
                  <c:v>33813</c:v>
                </c:pt>
                <c:pt idx="4074">
                  <c:v>33977</c:v>
                </c:pt>
                <c:pt idx="4075">
                  <c:v>34018</c:v>
                </c:pt>
                <c:pt idx="4076">
                  <c:v>34059</c:v>
                </c:pt>
                <c:pt idx="4077">
                  <c:v>34091</c:v>
                </c:pt>
                <c:pt idx="4078">
                  <c:v>34245</c:v>
                </c:pt>
                <c:pt idx="4079">
                  <c:v>34250</c:v>
                </c:pt>
                <c:pt idx="4080">
                  <c:v>34277</c:v>
                </c:pt>
                <c:pt idx="4081">
                  <c:v>34320</c:v>
                </c:pt>
                <c:pt idx="4082">
                  <c:v>34400</c:v>
                </c:pt>
                <c:pt idx="4083">
                  <c:v>34411</c:v>
                </c:pt>
                <c:pt idx="4084">
                  <c:v>34473</c:v>
                </c:pt>
                <c:pt idx="4085">
                  <c:v>34494</c:v>
                </c:pt>
                <c:pt idx="4086">
                  <c:v>34630</c:v>
                </c:pt>
                <c:pt idx="4087">
                  <c:v>34727</c:v>
                </c:pt>
                <c:pt idx="4088">
                  <c:v>34896</c:v>
                </c:pt>
                <c:pt idx="4089">
                  <c:v>35027</c:v>
                </c:pt>
                <c:pt idx="4090">
                  <c:v>35058</c:v>
                </c:pt>
                <c:pt idx="4091">
                  <c:v>35166</c:v>
                </c:pt>
                <c:pt idx="4092">
                  <c:v>35368</c:v>
                </c:pt>
                <c:pt idx="4093">
                  <c:v>35429</c:v>
                </c:pt>
                <c:pt idx="4094">
                  <c:v>35434</c:v>
                </c:pt>
                <c:pt idx="4095">
                  <c:v>35648</c:v>
                </c:pt>
                <c:pt idx="4096">
                  <c:v>35676</c:v>
                </c:pt>
                <c:pt idx="4097">
                  <c:v>35746</c:v>
                </c:pt>
                <c:pt idx="4098">
                  <c:v>36048</c:v>
                </c:pt>
                <c:pt idx="4099">
                  <c:v>36139</c:v>
                </c:pt>
                <c:pt idx="4100">
                  <c:v>36162</c:v>
                </c:pt>
                <c:pt idx="4101">
                  <c:v>36330</c:v>
                </c:pt>
                <c:pt idx="4102">
                  <c:v>36445</c:v>
                </c:pt>
                <c:pt idx="4103">
                  <c:v>36475</c:v>
                </c:pt>
                <c:pt idx="4104">
                  <c:v>36486</c:v>
                </c:pt>
                <c:pt idx="4105">
                  <c:v>36704</c:v>
                </c:pt>
                <c:pt idx="4106">
                  <c:v>36727</c:v>
                </c:pt>
                <c:pt idx="4107">
                  <c:v>36770</c:v>
                </c:pt>
                <c:pt idx="4108">
                  <c:v>36872</c:v>
                </c:pt>
                <c:pt idx="4109">
                  <c:v>36894</c:v>
                </c:pt>
                <c:pt idx="4110">
                  <c:v>36908</c:v>
                </c:pt>
                <c:pt idx="4111">
                  <c:v>36909</c:v>
                </c:pt>
                <c:pt idx="4112">
                  <c:v>37259</c:v>
                </c:pt>
                <c:pt idx="4113">
                  <c:v>37270</c:v>
                </c:pt>
                <c:pt idx="4114">
                  <c:v>37557</c:v>
                </c:pt>
                <c:pt idx="4115">
                  <c:v>37608</c:v>
                </c:pt>
                <c:pt idx="4116">
                  <c:v>37726</c:v>
                </c:pt>
                <c:pt idx="4117">
                  <c:v>38115</c:v>
                </c:pt>
                <c:pt idx="4118">
                  <c:v>38581</c:v>
                </c:pt>
                <c:pt idx="4119">
                  <c:v>38617</c:v>
                </c:pt>
                <c:pt idx="4120">
                  <c:v>38638</c:v>
                </c:pt>
                <c:pt idx="4121">
                  <c:v>38647</c:v>
                </c:pt>
                <c:pt idx="4122">
                  <c:v>38705</c:v>
                </c:pt>
                <c:pt idx="4123">
                  <c:v>38825</c:v>
                </c:pt>
                <c:pt idx="4124">
                  <c:v>39058</c:v>
                </c:pt>
                <c:pt idx="4125">
                  <c:v>39225</c:v>
                </c:pt>
                <c:pt idx="4126">
                  <c:v>39282</c:v>
                </c:pt>
                <c:pt idx="4127">
                  <c:v>39361</c:v>
                </c:pt>
                <c:pt idx="4128">
                  <c:v>39383</c:v>
                </c:pt>
                <c:pt idx="4129">
                  <c:v>39512</c:v>
                </c:pt>
                <c:pt idx="4130">
                  <c:v>39568</c:v>
                </c:pt>
                <c:pt idx="4131">
                  <c:v>39636</c:v>
                </c:pt>
                <c:pt idx="4132">
                  <c:v>39706</c:v>
                </c:pt>
                <c:pt idx="4133">
                  <c:v>39753</c:v>
                </c:pt>
                <c:pt idx="4134">
                  <c:v>39872</c:v>
                </c:pt>
                <c:pt idx="4135">
                  <c:v>40158</c:v>
                </c:pt>
                <c:pt idx="4136">
                  <c:v>40286</c:v>
                </c:pt>
                <c:pt idx="4137">
                  <c:v>40304</c:v>
                </c:pt>
                <c:pt idx="4138">
                  <c:v>40322</c:v>
                </c:pt>
                <c:pt idx="4139">
                  <c:v>40333</c:v>
                </c:pt>
                <c:pt idx="4140">
                  <c:v>40417</c:v>
                </c:pt>
                <c:pt idx="4141">
                  <c:v>40774</c:v>
                </c:pt>
                <c:pt idx="4142">
                  <c:v>40800</c:v>
                </c:pt>
                <c:pt idx="4143">
                  <c:v>40835</c:v>
                </c:pt>
                <c:pt idx="4144">
                  <c:v>40880</c:v>
                </c:pt>
                <c:pt idx="4145">
                  <c:v>40891</c:v>
                </c:pt>
                <c:pt idx="4146">
                  <c:v>40993</c:v>
                </c:pt>
                <c:pt idx="4147">
                  <c:v>41028</c:v>
                </c:pt>
                <c:pt idx="4148">
                  <c:v>41071</c:v>
                </c:pt>
                <c:pt idx="4149">
                  <c:v>41076</c:v>
                </c:pt>
                <c:pt idx="4150">
                  <c:v>41315</c:v>
                </c:pt>
                <c:pt idx="4151">
                  <c:v>41590</c:v>
                </c:pt>
                <c:pt idx="4152">
                  <c:v>41763</c:v>
                </c:pt>
                <c:pt idx="4153">
                  <c:v>42009</c:v>
                </c:pt>
                <c:pt idx="4154">
                  <c:v>42447</c:v>
                </c:pt>
                <c:pt idx="4155">
                  <c:v>42536</c:v>
                </c:pt>
                <c:pt idx="4156">
                  <c:v>42548</c:v>
                </c:pt>
                <c:pt idx="4157">
                  <c:v>42622</c:v>
                </c:pt>
                <c:pt idx="4158">
                  <c:v>42813</c:v>
                </c:pt>
                <c:pt idx="4159">
                  <c:v>42970</c:v>
                </c:pt>
                <c:pt idx="4160">
                  <c:v>43072</c:v>
                </c:pt>
                <c:pt idx="4161">
                  <c:v>43240</c:v>
                </c:pt>
                <c:pt idx="4162">
                  <c:v>43338</c:v>
                </c:pt>
                <c:pt idx="4163">
                  <c:v>43374</c:v>
                </c:pt>
                <c:pt idx="4164">
                  <c:v>43741</c:v>
                </c:pt>
                <c:pt idx="4165">
                  <c:v>44178</c:v>
                </c:pt>
                <c:pt idx="4166">
                  <c:v>44733</c:v>
                </c:pt>
                <c:pt idx="4167">
                  <c:v>44844</c:v>
                </c:pt>
                <c:pt idx="4168">
                  <c:v>45028</c:v>
                </c:pt>
                <c:pt idx="4169">
                  <c:v>45072</c:v>
                </c:pt>
                <c:pt idx="4170">
                  <c:v>45137</c:v>
                </c:pt>
                <c:pt idx="4171">
                  <c:v>45217</c:v>
                </c:pt>
                <c:pt idx="4172">
                  <c:v>45458</c:v>
                </c:pt>
                <c:pt idx="4173">
                  <c:v>45469</c:v>
                </c:pt>
                <c:pt idx="4174">
                  <c:v>45530</c:v>
                </c:pt>
                <c:pt idx="4175">
                  <c:v>45678</c:v>
                </c:pt>
                <c:pt idx="4176">
                  <c:v>45775</c:v>
                </c:pt>
                <c:pt idx="4177">
                  <c:v>45942</c:v>
                </c:pt>
                <c:pt idx="4178">
                  <c:v>45959</c:v>
                </c:pt>
                <c:pt idx="4179">
                  <c:v>45993</c:v>
                </c:pt>
                <c:pt idx="4180">
                  <c:v>46206</c:v>
                </c:pt>
                <c:pt idx="4181">
                  <c:v>46262</c:v>
                </c:pt>
                <c:pt idx="4182">
                  <c:v>46386</c:v>
                </c:pt>
                <c:pt idx="4183">
                  <c:v>46987</c:v>
                </c:pt>
                <c:pt idx="4184">
                  <c:v>47051</c:v>
                </c:pt>
                <c:pt idx="4185">
                  <c:v>47079</c:v>
                </c:pt>
                <c:pt idx="4186">
                  <c:v>47166</c:v>
                </c:pt>
                <c:pt idx="4187">
                  <c:v>47232</c:v>
                </c:pt>
                <c:pt idx="4188">
                  <c:v>47394</c:v>
                </c:pt>
                <c:pt idx="4189">
                  <c:v>47591</c:v>
                </c:pt>
                <c:pt idx="4190">
                  <c:v>47626</c:v>
                </c:pt>
                <c:pt idx="4191">
                  <c:v>47769</c:v>
                </c:pt>
                <c:pt idx="4192">
                  <c:v>47803</c:v>
                </c:pt>
                <c:pt idx="4193">
                  <c:v>47955</c:v>
                </c:pt>
                <c:pt idx="4194">
                  <c:v>48152</c:v>
                </c:pt>
                <c:pt idx="4195">
                  <c:v>48223</c:v>
                </c:pt>
                <c:pt idx="4196">
                  <c:v>48654</c:v>
                </c:pt>
                <c:pt idx="4197">
                  <c:v>48971</c:v>
                </c:pt>
                <c:pt idx="4198">
                  <c:v>49059</c:v>
                </c:pt>
                <c:pt idx="4199">
                  <c:v>49215</c:v>
                </c:pt>
                <c:pt idx="4200">
                  <c:v>49288</c:v>
                </c:pt>
                <c:pt idx="4201">
                  <c:v>49324</c:v>
                </c:pt>
                <c:pt idx="4202">
                  <c:v>49614</c:v>
                </c:pt>
                <c:pt idx="4203">
                  <c:v>49961</c:v>
                </c:pt>
                <c:pt idx="4204">
                  <c:v>49965</c:v>
                </c:pt>
                <c:pt idx="4205">
                  <c:v>50249</c:v>
                </c:pt>
                <c:pt idx="4206">
                  <c:v>50302</c:v>
                </c:pt>
                <c:pt idx="4207">
                  <c:v>50492</c:v>
                </c:pt>
                <c:pt idx="4208">
                  <c:v>50517</c:v>
                </c:pt>
                <c:pt idx="4209">
                  <c:v>50552</c:v>
                </c:pt>
                <c:pt idx="4210">
                  <c:v>50626</c:v>
                </c:pt>
                <c:pt idx="4211">
                  <c:v>50641</c:v>
                </c:pt>
                <c:pt idx="4212">
                  <c:v>50675</c:v>
                </c:pt>
                <c:pt idx="4213">
                  <c:v>51051</c:v>
                </c:pt>
                <c:pt idx="4214">
                  <c:v>51286</c:v>
                </c:pt>
                <c:pt idx="4215">
                  <c:v>51559</c:v>
                </c:pt>
                <c:pt idx="4216">
                  <c:v>51741</c:v>
                </c:pt>
                <c:pt idx="4217">
                  <c:v>51743</c:v>
                </c:pt>
                <c:pt idx="4218">
                  <c:v>51838</c:v>
                </c:pt>
                <c:pt idx="4219">
                  <c:v>51883</c:v>
                </c:pt>
                <c:pt idx="4220">
                  <c:v>52091</c:v>
                </c:pt>
                <c:pt idx="4221">
                  <c:v>52178</c:v>
                </c:pt>
                <c:pt idx="4222">
                  <c:v>52180</c:v>
                </c:pt>
                <c:pt idx="4223">
                  <c:v>52756</c:v>
                </c:pt>
                <c:pt idx="4224">
                  <c:v>52814</c:v>
                </c:pt>
                <c:pt idx="4225">
                  <c:v>53221</c:v>
                </c:pt>
                <c:pt idx="4226">
                  <c:v>53433</c:v>
                </c:pt>
                <c:pt idx="4227">
                  <c:v>54350</c:v>
                </c:pt>
                <c:pt idx="4228">
                  <c:v>54387</c:v>
                </c:pt>
                <c:pt idx="4229">
                  <c:v>54410</c:v>
                </c:pt>
                <c:pt idx="4230">
                  <c:v>55138</c:v>
                </c:pt>
                <c:pt idx="4231">
                  <c:v>55321</c:v>
                </c:pt>
                <c:pt idx="4232">
                  <c:v>55761</c:v>
                </c:pt>
                <c:pt idx="4233">
                  <c:v>55973</c:v>
                </c:pt>
                <c:pt idx="4234">
                  <c:v>56436</c:v>
                </c:pt>
                <c:pt idx="4235">
                  <c:v>56715</c:v>
                </c:pt>
                <c:pt idx="4236">
                  <c:v>56879</c:v>
                </c:pt>
                <c:pt idx="4237">
                  <c:v>57525</c:v>
                </c:pt>
                <c:pt idx="4238">
                  <c:v>57696</c:v>
                </c:pt>
                <c:pt idx="4239">
                  <c:v>58166</c:v>
                </c:pt>
                <c:pt idx="4240">
                  <c:v>58402</c:v>
                </c:pt>
                <c:pt idx="4241">
                  <c:v>58546</c:v>
                </c:pt>
                <c:pt idx="4242">
                  <c:v>58652</c:v>
                </c:pt>
                <c:pt idx="4243">
                  <c:v>59541</c:v>
                </c:pt>
                <c:pt idx="4244">
                  <c:v>62172</c:v>
                </c:pt>
                <c:pt idx="4245">
                  <c:v>63216</c:v>
                </c:pt>
                <c:pt idx="4246">
                  <c:v>63370</c:v>
                </c:pt>
                <c:pt idx="4247">
                  <c:v>64351</c:v>
                </c:pt>
                <c:pt idx="4248">
                  <c:v>64378</c:v>
                </c:pt>
                <c:pt idx="4249">
                  <c:v>65028</c:v>
                </c:pt>
                <c:pt idx="4250">
                  <c:v>65049</c:v>
                </c:pt>
                <c:pt idx="4251">
                  <c:v>65057</c:v>
                </c:pt>
                <c:pt idx="4252">
                  <c:v>65103</c:v>
                </c:pt>
                <c:pt idx="4253">
                  <c:v>65143</c:v>
                </c:pt>
                <c:pt idx="4254">
                  <c:v>66077</c:v>
                </c:pt>
                <c:pt idx="4255">
                  <c:v>66118</c:v>
                </c:pt>
                <c:pt idx="4256">
                  <c:v>66475</c:v>
                </c:pt>
                <c:pt idx="4257">
                  <c:v>67477</c:v>
                </c:pt>
                <c:pt idx="4258">
                  <c:v>67516</c:v>
                </c:pt>
                <c:pt idx="4259">
                  <c:v>67652</c:v>
                </c:pt>
                <c:pt idx="4260">
                  <c:v>67797</c:v>
                </c:pt>
                <c:pt idx="4261">
                  <c:v>68634</c:v>
                </c:pt>
                <c:pt idx="4262">
                  <c:v>69436</c:v>
                </c:pt>
                <c:pt idx="4263">
                  <c:v>69437</c:v>
                </c:pt>
                <c:pt idx="4264">
                  <c:v>69535</c:v>
                </c:pt>
                <c:pt idx="4265">
                  <c:v>70080</c:v>
                </c:pt>
                <c:pt idx="4266">
                  <c:v>70980</c:v>
                </c:pt>
                <c:pt idx="4267">
                  <c:v>70981</c:v>
                </c:pt>
                <c:pt idx="4268">
                  <c:v>71837</c:v>
                </c:pt>
                <c:pt idx="4269">
                  <c:v>72302</c:v>
                </c:pt>
                <c:pt idx="4270">
                  <c:v>72371</c:v>
                </c:pt>
                <c:pt idx="4271">
                  <c:v>72672</c:v>
                </c:pt>
                <c:pt idx="4272">
                  <c:v>73118</c:v>
                </c:pt>
                <c:pt idx="4273">
                  <c:v>73290</c:v>
                </c:pt>
                <c:pt idx="4274">
                  <c:v>73588</c:v>
                </c:pt>
                <c:pt idx="4275">
                  <c:v>75102</c:v>
                </c:pt>
                <c:pt idx="4276">
                  <c:v>75172</c:v>
                </c:pt>
                <c:pt idx="4277">
                  <c:v>75252</c:v>
                </c:pt>
                <c:pt idx="4278">
                  <c:v>75494</c:v>
                </c:pt>
                <c:pt idx="4279">
                  <c:v>75761</c:v>
                </c:pt>
                <c:pt idx="4280">
                  <c:v>75818</c:v>
                </c:pt>
                <c:pt idx="4281">
                  <c:v>76031</c:v>
                </c:pt>
                <c:pt idx="4282">
                  <c:v>76439</c:v>
                </c:pt>
                <c:pt idx="4283">
                  <c:v>76627</c:v>
                </c:pt>
                <c:pt idx="4284">
                  <c:v>76973</c:v>
                </c:pt>
                <c:pt idx="4285">
                  <c:v>77054</c:v>
                </c:pt>
                <c:pt idx="4286">
                  <c:v>77710</c:v>
                </c:pt>
                <c:pt idx="4287">
                  <c:v>78062</c:v>
                </c:pt>
                <c:pt idx="4288">
                  <c:v>78516</c:v>
                </c:pt>
                <c:pt idx="4289">
                  <c:v>78619</c:v>
                </c:pt>
                <c:pt idx="4290">
                  <c:v>79285</c:v>
                </c:pt>
                <c:pt idx="4291">
                  <c:v>81374</c:v>
                </c:pt>
                <c:pt idx="4292">
                  <c:v>81724</c:v>
                </c:pt>
                <c:pt idx="4293">
                  <c:v>82328</c:v>
                </c:pt>
                <c:pt idx="4294">
                  <c:v>83553</c:v>
                </c:pt>
                <c:pt idx="4295">
                  <c:v>83679</c:v>
                </c:pt>
                <c:pt idx="4296">
                  <c:v>83986</c:v>
                </c:pt>
                <c:pt idx="4297">
                  <c:v>84368</c:v>
                </c:pt>
                <c:pt idx="4298">
                  <c:v>85174</c:v>
                </c:pt>
                <c:pt idx="4299">
                  <c:v>85444</c:v>
                </c:pt>
                <c:pt idx="4300">
                  <c:v>85622</c:v>
                </c:pt>
                <c:pt idx="4301">
                  <c:v>86356</c:v>
                </c:pt>
                <c:pt idx="4302">
                  <c:v>86802</c:v>
                </c:pt>
                <c:pt idx="4303">
                  <c:v>88942</c:v>
                </c:pt>
                <c:pt idx="4304">
                  <c:v>90642</c:v>
                </c:pt>
                <c:pt idx="4305">
                  <c:v>90741</c:v>
                </c:pt>
                <c:pt idx="4306">
                  <c:v>90893</c:v>
                </c:pt>
                <c:pt idx="4307">
                  <c:v>91706</c:v>
                </c:pt>
                <c:pt idx="4308">
                  <c:v>92435</c:v>
                </c:pt>
                <c:pt idx="4309">
                  <c:v>93601</c:v>
                </c:pt>
                <c:pt idx="4310">
                  <c:v>95071</c:v>
                </c:pt>
                <c:pt idx="4311">
                  <c:v>95796</c:v>
                </c:pt>
                <c:pt idx="4312">
                  <c:v>97865</c:v>
                </c:pt>
                <c:pt idx="4313" formatCode="0.00E+00">
                  <c:v>100050</c:v>
                </c:pt>
                <c:pt idx="4314" formatCode="0.00E+00">
                  <c:v>102260</c:v>
                </c:pt>
                <c:pt idx="4315" formatCode="0.00E+00">
                  <c:v>102610</c:v>
                </c:pt>
                <c:pt idx="4316" formatCode="0.00E+00">
                  <c:v>102900</c:v>
                </c:pt>
                <c:pt idx="4317" formatCode="0.00E+00">
                  <c:v>105940</c:v>
                </c:pt>
                <c:pt idx="4318" formatCode="0.00E+00">
                  <c:v>106880</c:v>
                </c:pt>
                <c:pt idx="4319" formatCode="0.00E+00">
                  <c:v>107920</c:v>
                </c:pt>
                <c:pt idx="4320" formatCode="0.00E+00">
                  <c:v>108520</c:v>
                </c:pt>
                <c:pt idx="4321" formatCode="0.00E+00">
                  <c:v>109050</c:v>
                </c:pt>
                <c:pt idx="4322" formatCode="0.00E+00">
                  <c:v>113450</c:v>
                </c:pt>
                <c:pt idx="4323" formatCode="0.00E+00">
                  <c:v>113740</c:v>
                </c:pt>
                <c:pt idx="4324" formatCode="0.00E+00">
                  <c:v>113750</c:v>
                </c:pt>
                <c:pt idx="4325" formatCode="0.00E+00">
                  <c:v>113880</c:v>
                </c:pt>
                <c:pt idx="4326" formatCode="0.00E+00">
                  <c:v>115180</c:v>
                </c:pt>
                <c:pt idx="4327" formatCode="0.00E+00">
                  <c:v>116130</c:v>
                </c:pt>
                <c:pt idx="4328" formatCode="0.00E+00">
                  <c:v>116460</c:v>
                </c:pt>
                <c:pt idx="4329" formatCode="0.00E+00">
                  <c:v>117140</c:v>
                </c:pt>
                <c:pt idx="4330" formatCode="0.00E+00">
                  <c:v>120120</c:v>
                </c:pt>
                <c:pt idx="4331" formatCode="0.00E+00">
                  <c:v>124940</c:v>
                </c:pt>
                <c:pt idx="4332" formatCode="0.00E+00">
                  <c:v>127740</c:v>
                </c:pt>
                <c:pt idx="4333" formatCode="0.00E+00">
                  <c:v>129010</c:v>
                </c:pt>
                <c:pt idx="4334" formatCode="0.00E+00">
                  <c:v>130410</c:v>
                </c:pt>
                <c:pt idx="4335" formatCode="0.00E+00">
                  <c:v>130860</c:v>
                </c:pt>
                <c:pt idx="4336" formatCode="0.00E+00">
                  <c:v>134380</c:v>
                </c:pt>
                <c:pt idx="4337" formatCode="0.00E+00">
                  <c:v>136090</c:v>
                </c:pt>
                <c:pt idx="4338" formatCode="0.00E+00">
                  <c:v>136760</c:v>
                </c:pt>
                <c:pt idx="4339" formatCode="0.00E+00">
                  <c:v>139300</c:v>
                </c:pt>
                <c:pt idx="4340" formatCode="0.00E+00">
                  <c:v>140010</c:v>
                </c:pt>
                <c:pt idx="4341" formatCode="0.00E+00">
                  <c:v>141110</c:v>
                </c:pt>
                <c:pt idx="4342" formatCode="0.00E+00">
                  <c:v>152500</c:v>
                </c:pt>
                <c:pt idx="4343" formatCode="0.00E+00">
                  <c:v>154910</c:v>
                </c:pt>
                <c:pt idx="4344" formatCode="0.00E+00">
                  <c:v>164490</c:v>
                </c:pt>
                <c:pt idx="4345" formatCode="0.00E+00">
                  <c:v>166380</c:v>
                </c:pt>
                <c:pt idx="4346" formatCode="0.00E+00">
                  <c:v>169970</c:v>
                </c:pt>
                <c:pt idx="4347" formatCode="0.00E+00">
                  <c:v>174390</c:v>
                </c:pt>
                <c:pt idx="4348" formatCode="0.00E+00">
                  <c:v>182660</c:v>
                </c:pt>
                <c:pt idx="4349" formatCode="0.00E+00">
                  <c:v>186420</c:v>
                </c:pt>
                <c:pt idx="4350" formatCode="0.00E+00">
                  <c:v>187300</c:v>
                </c:pt>
                <c:pt idx="4351" formatCode="0.00E+00">
                  <c:v>209940</c:v>
                </c:pt>
              </c:numCache>
            </c:numRef>
          </c:xVal>
          <c:yVal>
            <c:numRef>
              <c:f>connect!$B$1:$B$4353</c:f>
              <c:numCache>
                <c:formatCode>General</c:formatCode>
                <c:ptCount val="4353"/>
                <c:pt idx="0">
                  <c:v>2.2977941176470588E-4</c:v>
                </c:pt>
                <c:pt idx="1">
                  <c:v>4.5955882352941176E-4</c:v>
                </c:pt>
                <c:pt idx="2">
                  <c:v>6.8933823529411769E-4</c:v>
                </c:pt>
                <c:pt idx="3">
                  <c:v>9.1911764705882352E-4</c:v>
                </c:pt>
                <c:pt idx="4">
                  <c:v>1.1488970588235295E-3</c:v>
                </c:pt>
                <c:pt idx="5">
                  <c:v>1.3786764705882354E-3</c:v>
                </c:pt>
                <c:pt idx="6">
                  <c:v>1.6084558823529411E-3</c:v>
                </c:pt>
                <c:pt idx="7">
                  <c:v>1.838235294117647E-3</c:v>
                </c:pt>
                <c:pt idx="8">
                  <c:v>2.068014705882353E-3</c:v>
                </c:pt>
                <c:pt idx="9">
                  <c:v>2.2977941176470589E-3</c:v>
                </c:pt>
                <c:pt idx="10">
                  <c:v>2.5275735294117648E-3</c:v>
                </c:pt>
                <c:pt idx="11">
                  <c:v>2.7573529411764708E-3</c:v>
                </c:pt>
                <c:pt idx="12">
                  <c:v>2.9871323529411763E-3</c:v>
                </c:pt>
                <c:pt idx="13">
                  <c:v>3.2169117647058822E-3</c:v>
                </c:pt>
                <c:pt idx="14">
                  <c:v>3.4466911764705881E-3</c:v>
                </c:pt>
                <c:pt idx="15">
                  <c:v>3.6764705882352941E-3</c:v>
                </c:pt>
                <c:pt idx="16">
                  <c:v>3.90625E-3</c:v>
                </c:pt>
                <c:pt idx="17">
                  <c:v>4.1360294117647059E-3</c:v>
                </c:pt>
                <c:pt idx="18">
                  <c:v>4.3658088235294119E-3</c:v>
                </c:pt>
                <c:pt idx="19">
                  <c:v>4.5955882352941178E-3</c:v>
                </c:pt>
                <c:pt idx="20">
                  <c:v>4.8253676470588237E-3</c:v>
                </c:pt>
                <c:pt idx="21">
                  <c:v>5.0551470588235297E-3</c:v>
                </c:pt>
                <c:pt idx="22">
                  <c:v>5.2849264705882356E-3</c:v>
                </c:pt>
                <c:pt idx="23">
                  <c:v>5.5147058823529415E-3</c:v>
                </c:pt>
                <c:pt idx="24">
                  <c:v>5.7444852941176475E-3</c:v>
                </c:pt>
                <c:pt idx="25">
                  <c:v>5.9742647058823525E-3</c:v>
                </c:pt>
                <c:pt idx="26">
                  <c:v>6.2040441176470585E-3</c:v>
                </c:pt>
                <c:pt idx="27">
                  <c:v>6.4338235294117644E-3</c:v>
                </c:pt>
                <c:pt idx="28">
                  <c:v>6.6636029411764703E-3</c:v>
                </c:pt>
                <c:pt idx="29">
                  <c:v>6.8933823529411763E-3</c:v>
                </c:pt>
                <c:pt idx="30">
                  <c:v>7.1231617647058822E-3</c:v>
                </c:pt>
                <c:pt idx="31">
                  <c:v>7.3529411764705881E-3</c:v>
                </c:pt>
                <c:pt idx="32">
                  <c:v>7.5827205882352941E-3</c:v>
                </c:pt>
                <c:pt idx="33">
                  <c:v>7.8125E-3</c:v>
                </c:pt>
                <c:pt idx="34">
                  <c:v>8.0422794117647051E-3</c:v>
                </c:pt>
                <c:pt idx="35">
                  <c:v>8.2720588235294119E-3</c:v>
                </c:pt>
                <c:pt idx="36">
                  <c:v>8.5018382352941169E-3</c:v>
                </c:pt>
                <c:pt idx="37">
                  <c:v>8.7316176470588237E-3</c:v>
                </c:pt>
                <c:pt idx="38">
                  <c:v>8.9613970588235288E-3</c:v>
                </c:pt>
                <c:pt idx="39">
                  <c:v>9.1911764705882356E-3</c:v>
                </c:pt>
                <c:pt idx="40">
                  <c:v>9.4209558823529407E-3</c:v>
                </c:pt>
                <c:pt idx="41">
                  <c:v>9.6507352941176475E-3</c:v>
                </c:pt>
                <c:pt idx="42">
                  <c:v>9.8805147058823525E-3</c:v>
                </c:pt>
                <c:pt idx="43">
                  <c:v>1.0110294117647059E-2</c:v>
                </c:pt>
                <c:pt idx="44">
                  <c:v>1.0340073529411764E-2</c:v>
                </c:pt>
                <c:pt idx="45">
                  <c:v>1.0569852941176471E-2</c:v>
                </c:pt>
                <c:pt idx="46">
                  <c:v>1.0799632352941176E-2</c:v>
                </c:pt>
                <c:pt idx="47">
                  <c:v>1.1029411764705883E-2</c:v>
                </c:pt>
                <c:pt idx="48">
                  <c:v>1.1259191176470588E-2</c:v>
                </c:pt>
                <c:pt idx="49">
                  <c:v>1.1488970588235295E-2</c:v>
                </c:pt>
                <c:pt idx="50">
                  <c:v>1.171875E-2</c:v>
                </c:pt>
                <c:pt idx="51">
                  <c:v>1.1948529411764705E-2</c:v>
                </c:pt>
                <c:pt idx="52">
                  <c:v>1.2178308823529412E-2</c:v>
                </c:pt>
                <c:pt idx="53">
                  <c:v>1.2408088235294117E-2</c:v>
                </c:pt>
                <c:pt idx="54">
                  <c:v>1.2637867647058824E-2</c:v>
                </c:pt>
                <c:pt idx="55">
                  <c:v>1.2867647058823529E-2</c:v>
                </c:pt>
                <c:pt idx="56">
                  <c:v>1.3097426470588236E-2</c:v>
                </c:pt>
                <c:pt idx="57">
                  <c:v>1.3327205882352941E-2</c:v>
                </c:pt>
                <c:pt idx="58">
                  <c:v>1.3556985294117647E-2</c:v>
                </c:pt>
                <c:pt idx="59">
                  <c:v>1.3786764705882353E-2</c:v>
                </c:pt>
                <c:pt idx="60">
                  <c:v>1.4016544117647059E-2</c:v>
                </c:pt>
                <c:pt idx="61">
                  <c:v>1.4246323529411764E-2</c:v>
                </c:pt>
                <c:pt idx="62">
                  <c:v>1.4476102941176471E-2</c:v>
                </c:pt>
                <c:pt idx="63">
                  <c:v>1.4705882352941176E-2</c:v>
                </c:pt>
                <c:pt idx="64">
                  <c:v>1.4935661764705883E-2</c:v>
                </c:pt>
                <c:pt idx="65">
                  <c:v>1.5165441176470588E-2</c:v>
                </c:pt>
                <c:pt idx="66">
                  <c:v>1.5395220588235295E-2</c:v>
                </c:pt>
                <c:pt idx="67">
                  <c:v>1.5625E-2</c:v>
                </c:pt>
                <c:pt idx="68">
                  <c:v>1.5854779411764705E-2</c:v>
                </c:pt>
                <c:pt idx="69">
                  <c:v>1.608455882352941E-2</c:v>
                </c:pt>
                <c:pt idx="70">
                  <c:v>1.6314338235294119E-2</c:v>
                </c:pt>
                <c:pt idx="71">
                  <c:v>1.6544117647058824E-2</c:v>
                </c:pt>
                <c:pt idx="72">
                  <c:v>1.6773897058823529E-2</c:v>
                </c:pt>
                <c:pt idx="73">
                  <c:v>1.7003676470588234E-2</c:v>
                </c:pt>
                <c:pt idx="74">
                  <c:v>1.7233455882352942E-2</c:v>
                </c:pt>
                <c:pt idx="75">
                  <c:v>1.7463235294117647E-2</c:v>
                </c:pt>
                <c:pt idx="76">
                  <c:v>1.7693014705882353E-2</c:v>
                </c:pt>
                <c:pt idx="77">
                  <c:v>1.7922794117647058E-2</c:v>
                </c:pt>
                <c:pt idx="78">
                  <c:v>1.8152573529411766E-2</c:v>
                </c:pt>
                <c:pt idx="79">
                  <c:v>1.8382352941176471E-2</c:v>
                </c:pt>
                <c:pt idx="80">
                  <c:v>1.8612132352941176E-2</c:v>
                </c:pt>
                <c:pt idx="81">
                  <c:v>1.8841911764705881E-2</c:v>
                </c:pt>
                <c:pt idx="82">
                  <c:v>1.907169117647059E-2</c:v>
                </c:pt>
                <c:pt idx="83">
                  <c:v>1.9301470588235295E-2</c:v>
                </c:pt>
                <c:pt idx="84">
                  <c:v>1.953125E-2</c:v>
                </c:pt>
                <c:pt idx="85">
                  <c:v>1.9761029411764705E-2</c:v>
                </c:pt>
                <c:pt idx="86">
                  <c:v>1.999080882352941E-2</c:v>
                </c:pt>
                <c:pt idx="87">
                  <c:v>2.0220588235294119E-2</c:v>
                </c:pt>
                <c:pt idx="88">
                  <c:v>2.0450367647058824E-2</c:v>
                </c:pt>
                <c:pt idx="89">
                  <c:v>2.0680147058823529E-2</c:v>
                </c:pt>
                <c:pt idx="90">
                  <c:v>2.0909926470588234E-2</c:v>
                </c:pt>
                <c:pt idx="91">
                  <c:v>2.1139705882352942E-2</c:v>
                </c:pt>
                <c:pt idx="92">
                  <c:v>2.1369485294117647E-2</c:v>
                </c:pt>
                <c:pt idx="93">
                  <c:v>2.1599264705882353E-2</c:v>
                </c:pt>
                <c:pt idx="94">
                  <c:v>2.1829044117647058E-2</c:v>
                </c:pt>
                <c:pt idx="95">
                  <c:v>2.2058823529411766E-2</c:v>
                </c:pt>
                <c:pt idx="96">
                  <c:v>2.2288602941176471E-2</c:v>
                </c:pt>
                <c:pt idx="97">
                  <c:v>2.2518382352941176E-2</c:v>
                </c:pt>
                <c:pt idx="98">
                  <c:v>2.2748161764705881E-2</c:v>
                </c:pt>
                <c:pt idx="99">
                  <c:v>2.297794117647059E-2</c:v>
                </c:pt>
                <c:pt idx="100">
                  <c:v>2.3207720588235295E-2</c:v>
                </c:pt>
                <c:pt idx="101">
                  <c:v>2.34375E-2</c:v>
                </c:pt>
                <c:pt idx="102">
                  <c:v>2.3667279411764705E-2</c:v>
                </c:pt>
                <c:pt idx="103">
                  <c:v>2.389705882352941E-2</c:v>
                </c:pt>
                <c:pt idx="104">
                  <c:v>2.4126838235294119E-2</c:v>
                </c:pt>
                <c:pt idx="105">
                  <c:v>2.4356617647058824E-2</c:v>
                </c:pt>
                <c:pt idx="106">
                  <c:v>2.4586397058823529E-2</c:v>
                </c:pt>
                <c:pt idx="107">
                  <c:v>2.4816176470588234E-2</c:v>
                </c:pt>
                <c:pt idx="108">
                  <c:v>2.5045955882352942E-2</c:v>
                </c:pt>
                <c:pt idx="109">
                  <c:v>2.5275735294117647E-2</c:v>
                </c:pt>
                <c:pt idx="110">
                  <c:v>2.5505514705882353E-2</c:v>
                </c:pt>
                <c:pt idx="111">
                  <c:v>2.5735294117647058E-2</c:v>
                </c:pt>
                <c:pt idx="112">
                  <c:v>2.5965073529411766E-2</c:v>
                </c:pt>
                <c:pt idx="113">
                  <c:v>2.6194852941176471E-2</c:v>
                </c:pt>
                <c:pt idx="114">
                  <c:v>2.6424632352941176E-2</c:v>
                </c:pt>
                <c:pt idx="115">
                  <c:v>2.6654411764705881E-2</c:v>
                </c:pt>
                <c:pt idx="116">
                  <c:v>2.688419117647059E-2</c:v>
                </c:pt>
                <c:pt idx="117">
                  <c:v>2.7113970588235295E-2</c:v>
                </c:pt>
                <c:pt idx="118">
                  <c:v>2.734375E-2</c:v>
                </c:pt>
                <c:pt idx="119">
                  <c:v>2.7573529411764705E-2</c:v>
                </c:pt>
                <c:pt idx="120">
                  <c:v>2.780330882352941E-2</c:v>
                </c:pt>
                <c:pt idx="121">
                  <c:v>2.8033088235294119E-2</c:v>
                </c:pt>
                <c:pt idx="122">
                  <c:v>2.8262867647058824E-2</c:v>
                </c:pt>
                <c:pt idx="123">
                  <c:v>2.8492647058823529E-2</c:v>
                </c:pt>
                <c:pt idx="124">
                  <c:v>2.8722426470588234E-2</c:v>
                </c:pt>
                <c:pt idx="125">
                  <c:v>2.8952205882352942E-2</c:v>
                </c:pt>
                <c:pt idx="126">
                  <c:v>2.9181985294117647E-2</c:v>
                </c:pt>
                <c:pt idx="127">
                  <c:v>2.9411764705882353E-2</c:v>
                </c:pt>
                <c:pt idx="128">
                  <c:v>2.9641544117647058E-2</c:v>
                </c:pt>
                <c:pt idx="129">
                  <c:v>2.9871323529411766E-2</c:v>
                </c:pt>
                <c:pt idx="130">
                  <c:v>3.0101102941176471E-2</c:v>
                </c:pt>
                <c:pt idx="131">
                  <c:v>3.0330882352941176E-2</c:v>
                </c:pt>
                <c:pt idx="132">
                  <c:v>3.0560661764705881E-2</c:v>
                </c:pt>
                <c:pt idx="133">
                  <c:v>3.079044117647059E-2</c:v>
                </c:pt>
                <c:pt idx="134">
                  <c:v>3.1020220588235295E-2</c:v>
                </c:pt>
                <c:pt idx="135">
                  <c:v>3.125E-2</c:v>
                </c:pt>
                <c:pt idx="136">
                  <c:v>3.1479779411764705E-2</c:v>
                </c:pt>
                <c:pt idx="137">
                  <c:v>3.170955882352941E-2</c:v>
                </c:pt>
                <c:pt idx="138">
                  <c:v>3.1939338235294115E-2</c:v>
                </c:pt>
                <c:pt idx="139">
                  <c:v>3.216911764705882E-2</c:v>
                </c:pt>
                <c:pt idx="140">
                  <c:v>3.2398897058823532E-2</c:v>
                </c:pt>
                <c:pt idx="141">
                  <c:v>3.2628676470588237E-2</c:v>
                </c:pt>
                <c:pt idx="142">
                  <c:v>3.2858455882352942E-2</c:v>
                </c:pt>
                <c:pt idx="143">
                  <c:v>3.3088235294117647E-2</c:v>
                </c:pt>
                <c:pt idx="144">
                  <c:v>3.3318014705882353E-2</c:v>
                </c:pt>
                <c:pt idx="145">
                  <c:v>3.3547794117647058E-2</c:v>
                </c:pt>
                <c:pt idx="146">
                  <c:v>3.3777573529411763E-2</c:v>
                </c:pt>
                <c:pt idx="147">
                  <c:v>3.4007352941176468E-2</c:v>
                </c:pt>
                <c:pt idx="148">
                  <c:v>3.423713235294118E-2</c:v>
                </c:pt>
                <c:pt idx="149">
                  <c:v>3.4466911764705885E-2</c:v>
                </c:pt>
                <c:pt idx="150">
                  <c:v>3.469669117647059E-2</c:v>
                </c:pt>
                <c:pt idx="151">
                  <c:v>3.4926470588235295E-2</c:v>
                </c:pt>
                <c:pt idx="152">
                  <c:v>3.515625E-2</c:v>
                </c:pt>
                <c:pt idx="153">
                  <c:v>3.5386029411764705E-2</c:v>
                </c:pt>
                <c:pt idx="154">
                  <c:v>3.561580882352941E-2</c:v>
                </c:pt>
                <c:pt idx="155">
                  <c:v>3.5845588235294115E-2</c:v>
                </c:pt>
                <c:pt idx="156">
                  <c:v>3.607536764705882E-2</c:v>
                </c:pt>
                <c:pt idx="157">
                  <c:v>3.6305147058823532E-2</c:v>
                </c:pt>
                <c:pt idx="158">
                  <c:v>3.6534926470588237E-2</c:v>
                </c:pt>
                <c:pt idx="159">
                  <c:v>3.6764705882352942E-2</c:v>
                </c:pt>
                <c:pt idx="160">
                  <c:v>3.6994485294117647E-2</c:v>
                </c:pt>
                <c:pt idx="161">
                  <c:v>3.7224264705882353E-2</c:v>
                </c:pt>
                <c:pt idx="162">
                  <c:v>3.7454044117647058E-2</c:v>
                </c:pt>
                <c:pt idx="163">
                  <c:v>3.7683823529411763E-2</c:v>
                </c:pt>
                <c:pt idx="164">
                  <c:v>3.7913602941176468E-2</c:v>
                </c:pt>
                <c:pt idx="165">
                  <c:v>3.814338235294118E-2</c:v>
                </c:pt>
                <c:pt idx="166">
                  <c:v>3.8373161764705885E-2</c:v>
                </c:pt>
                <c:pt idx="167">
                  <c:v>3.860294117647059E-2</c:v>
                </c:pt>
                <c:pt idx="168">
                  <c:v>3.8832720588235295E-2</c:v>
                </c:pt>
                <c:pt idx="169">
                  <c:v>3.90625E-2</c:v>
                </c:pt>
                <c:pt idx="170">
                  <c:v>3.9292279411764705E-2</c:v>
                </c:pt>
                <c:pt idx="171">
                  <c:v>3.952205882352941E-2</c:v>
                </c:pt>
                <c:pt idx="172">
                  <c:v>3.9751838235294115E-2</c:v>
                </c:pt>
                <c:pt idx="173">
                  <c:v>3.998161764705882E-2</c:v>
                </c:pt>
                <c:pt idx="174">
                  <c:v>4.0211397058823532E-2</c:v>
                </c:pt>
                <c:pt idx="175">
                  <c:v>4.0441176470588237E-2</c:v>
                </c:pt>
                <c:pt idx="176">
                  <c:v>4.0670955882352942E-2</c:v>
                </c:pt>
                <c:pt idx="177">
                  <c:v>4.0900735294117647E-2</c:v>
                </c:pt>
                <c:pt idx="178">
                  <c:v>4.1130514705882353E-2</c:v>
                </c:pt>
                <c:pt idx="179">
                  <c:v>4.1360294117647058E-2</c:v>
                </c:pt>
                <c:pt idx="180">
                  <c:v>4.1590073529411763E-2</c:v>
                </c:pt>
                <c:pt idx="181">
                  <c:v>4.1819852941176468E-2</c:v>
                </c:pt>
                <c:pt idx="182">
                  <c:v>4.204963235294118E-2</c:v>
                </c:pt>
                <c:pt idx="183">
                  <c:v>4.2279411764705885E-2</c:v>
                </c:pt>
                <c:pt idx="184">
                  <c:v>4.250919117647059E-2</c:v>
                </c:pt>
                <c:pt idx="185">
                  <c:v>4.2738970588235295E-2</c:v>
                </c:pt>
                <c:pt idx="186">
                  <c:v>4.296875E-2</c:v>
                </c:pt>
                <c:pt idx="187">
                  <c:v>4.3198529411764705E-2</c:v>
                </c:pt>
                <c:pt idx="188">
                  <c:v>4.342830882352941E-2</c:v>
                </c:pt>
                <c:pt idx="189">
                  <c:v>4.3658088235294115E-2</c:v>
                </c:pt>
                <c:pt idx="190">
                  <c:v>4.388786764705882E-2</c:v>
                </c:pt>
                <c:pt idx="191">
                  <c:v>4.4117647058823532E-2</c:v>
                </c:pt>
                <c:pt idx="192">
                  <c:v>4.4347426470588237E-2</c:v>
                </c:pt>
                <c:pt idx="193">
                  <c:v>4.4577205882352942E-2</c:v>
                </c:pt>
                <c:pt idx="194">
                  <c:v>4.4806985294117647E-2</c:v>
                </c:pt>
                <c:pt idx="195">
                  <c:v>4.5036764705882353E-2</c:v>
                </c:pt>
                <c:pt idx="196">
                  <c:v>4.5266544117647058E-2</c:v>
                </c:pt>
                <c:pt idx="197">
                  <c:v>4.5496323529411763E-2</c:v>
                </c:pt>
                <c:pt idx="198">
                  <c:v>4.5726102941176468E-2</c:v>
                </c:pt>
                <c:pt idx="199">
                  <c:v>4.595588235294118E-2</c:v>
                </c:pt>
                <c:pt idx="200">
                  <c:v>4.6185661764705885E-2</c:v>
                </c:pt>
                <c:pt idx="201">
                  <c:v>4.641544117647059E-2</c:v>
                </c:pt>
                <c:pt idx="202">
                  <c:v>4.6645220588235295E-2</c:v>
                </c:pt>
                <c:pt idx="203">
                  <c:v>4.6875E-2</c:v>
                </c:pt>
                <c:pt idx="204">
                  <c:v>4.7104779411764705E-2</c:v>
                </c:pt>
                <c:pt idx="205">
                  <c:v>4.733455882352941E-2</c:v>
                </c:pt>
                <c:pt idx="206">
                  <c:v>4.7564338235294115E-2</c:v>
                </c:pt>
                <c:pt idx="207">
                  <c:v>4.779411764705882E-2</c:v>
                </c:pt>
                <c:pt idx="208">
                  <c:v>4.8023897058823532E-2</c:v>
                </c:pt>
                <c:pt idx="209">
                  <c:v>4.8253676470588237E-2</c:v>
                </c:pt>
                <c:pt idx="210">
                  <c:v>4.8483455882352942E-2</c:v>
                </c:pt>
                <c:pt idx="211">
                  <c:v>4.8713235294117647E-2</c:v>
                </c:pt>
                <c:pt idx="212">
                  <c:v>4.8943014705882353E-2</c:v>
                </c:pt>
                <c:pt idx="213">
                  <c:v>4.9172794117647058E-2</c:v>
                </c:pt>
                <c:pt idx="214">
                  <c:v>4.9402573529411763E-2</c:v>
                </c:pt>
                <c:pt idx="215">
                  <c:v>4.9632352941176468E-2</c:v>
                </c:pt>
                <c:pt idx="216">
                  <c:v>4.986213235294118E-2</c:v>
                </c:pt>
                <c:pt idx="217">
                  <c:v>5.0091911764705885E-2</c:v>
                </c:pt>
                <c:pt idx="218">
                  <c:v>5.032169117647059E-2</c:v>
                </c:pt>
                <c:pt idx="219">
                  <c:v>5.0551470588235295E-2</c:v>
                </c:pt>
                <c:pt idx="220">
                  <c:v>5.078125E-2</c:v>
                </c:pt>
                <c:pt idx="221">
                  <c:v>5.1011029411764705E-2</c:v>
                </c:pt>
                <c:pt idx="222">
                  <c:v>5.124080882352941E-2</c:v>
                </c:pt>
                <c:pt idx="223">
                  <c:v>5.1470588235294115E-2</c:v>
                </c:pt>
                <c:pt idx="224">
                  <c:v>5.170036764705882E-2</c:v>
                </c:pt>
                <c:pt idx="225">
                  <c:v>5.1930147058823532E-2</c:v>
                </c:pt>
                <c:pt idx="226">
                  <c:v>5.2159926470588237E-2</c:v>
                </c:pt>
                <c:pt idx="227">
                  <c:v>5.2389705882352942E-2</c:v>
                </c:pt>
                <c:pt idx="228">
                  <c:v>5.2619485294117647E-2</c:v>
                </c:pt>
                <c:pt idx="229">
                  <c:v>5.2849264705882353E-2</c:v>
                </c:pt>
                <c:pt idx="230">
                  <c:v>5.3079044117647058E-2</c:v>
                </c:pt>
                <c:pt idx="231">
                  <c:v>5.3308823529411763E-2</c:v>
                </c:pt>
                <c:pt idx="232">
                  <c:v>5.3538602941176468E-2</c:v>
                </c:pt>
                <c:pt idx="233">
                  <c:v>5.376838235294118E-2</c:v>
                </c:pt>
                <c:pt idx="234">
                  <c:v>5.3998161764705885E-2</c:v>
                </c:pt>
                <c:pt idx="235">
                  <c:v>5.422794117647059E-2</c:v>
                </c:pt>
                <c:pt idx="236">
                  <c:v>5.4457720588235295E-2</c:v>
                </c:pt>
                <c:pt idx="237">
                  <c:v>5.46875E-2</c:v>
                </c:pt>
                <c:pt idx="238">
                  <c:v>5.4917279411764705E-2</c:v>
                </c:pt>
                <c:pt idx="239">
                  <c:v>5.514705882352941E-2</c:v>
                </c:pt>
                <c:pt idx="240">
                  <c:v>5.5376838235294115E-2</c:v>
                </c:pt>
                <c:pt idx="241">
                  <c:v>5.560661764705882E-2</c:v>
                </c:pt>
                <c:pt idx="242">
                  <c:v>5.5836397058823532E-2</c:v>
                </c:pt>
                <c:pt idx="243">
                  <c:v>5.6066176470588237E-2</c:v>
                </c:pt>
                <c:pt idx="244">
                  <c:v>5.6295955882352942E-2</c:v>
                </c:pt>
                <c:pt idx="245">
                  <c:v>5.6525735294117647E-2</c:v>
                </c:pt>
                <c:pt idx="246">
                  <c:v>5.6755514705882353E-2</c:v>
                </c:pt>
                <c:pt idx="247">
                  <c:v>5.6985294117647058E-2</c:v>
                </c:pt>
                <c:pt idx="248">
                  <c:v>5.7215073529411763E-2</c:v>
                </c:pt>
                <c:pt idx="249">
                  <c:v>5.7444852941176468E-2</c:v>
                </c:pt>
                <c:pt idx="250">
                  <c:v>5.767463235294118E-2</c:v>
                </c:pt>
                <c:pt idx="251">
                  <c:v>5.7904411764705885E-2</c:v>
                </c:pt>
                <c:pt idx="252">
                  <c:v>5.813419117647059E-2</c:v>
                </c:pt>
                <c:pt idx="253">
                  <c:v>5.8363970588235295E-2</c:v>
                </c:pt>
                <c:pt idx="254">
                  <c:v>5.859375E-2</c:v>
                </c:pt>
                <c:pt idx="255">
                  <c:v>5.8823529411764705E-2</c:v>
                </c:pt>
                <c:pt idx="256">
                  <c:v>5.905330882352941E-2</c:v>
                </c:pt>
                <c:pt idx="257">
                  <c:v>5.9283088235294115E-2</c:v>
                </c:pt>
                <c:pt idx="258">
                  <c:v>5.951286764705882E-2</c:v>
                </c:pt>
                <c:pt idx="259">
                  <c:v>5.9742647058823532E-2</c:v>
                </c:pt>
                <c:pt idx="260">
                  <c:v>5.9972426470588237E-2</c:v>
                </c:pt>
                <c:pt idx="261">
                  <c:v>6.0202205882352942E-2</c:v>
                </c:pt>
                <c:pt idx="262">
                  <c:v>6.0431985294117647E-2</c:v>
                </c:pt>
                <c:pt idx="263">
                  <c:v>6.0661764705882353E-2</c:v>
                </c:pt>
                <c:pt idx="264">
                  <c:v>6.0891544117647058E-2</c:v>
                </c:pt>
                <c:pt idx="265">
                  <c:v>6.1121323529411763E-2</c:v>
                </c:pt>
                <c:pt idx="266">
                  <c:v>6.1351102941176468E-2</c:v>
                </c:pt>
                <c:pt idx="267">
                  <c:v>6.158088235294118E-2</c:v>
                </c:pt>
                <c:pt idx="268">
                  <c:v>6.1810661764705885E-2</c:v>
                </c:pt>
                <c:pt idx="269">
                  <c:v>6.204044117647059E-2</c:v>
                </c:pt>
                <c:pt idx="270">
                  <c:v>6.2270220588235295E-2</c:v>
                </c:pt>
                <c:pt idx="271">
                  <c:v>6.25E-2</c:v>
                </c:pt>
                <c:pt idx="272">
                  <c:v>6.2729779411764705E-2</c:v>
                </c:pt>
                <c:pt idx="273">
                  <c:v>6.295955882352941E-2</c:v>
                </c:pt>
                <c:pt idx="274">
                  <c:v>6.3189338235294115E-2</c:v>
                </c:pt>
                <c:pt idx="275">
                  <c:v>6.341911764705882E-2</c:v>
                </c:pt>
                <c:pt idx="276">
                  <c:v>6.3648897058823525E-2</c:v>
                </c:pt>
                <c:pt idx="277">
                  <c:v>6.387867647058823E-2</c:v>
                </c:pt>
                <c:pt idx="278">
                  <c:v>6.4108455882352935E-2</c:v>
                </c:pt>
                <c:pt idx="279">
                  <c:v>6.4338235294117641E-2</c:v>
                </c:pt>
                <c:pt idx="280">
                  <c:v>6.4568014705882359E-2</c:v>
                </c:pt>
                <c:pt idx="281">
                  <c:v>6.4797794117647065E-2</c:v>
                </c:pt>
                <c:pt idx="282">
                  <c:v>6.502757352941177E-2</c:v>
                </c:pt>
                <c:pt idx="283">
                  <c:v>6.5257352941176475E-2</c:v>
                </c:pt>
                <c:pt idx="284">
                  <c:v>6.548713235294118E-2</c:v>
                </c:pt>
                <c:pt idx="285">
                  <c:v>6.5716911764705885E-2</c:v>
                </c:pt>
                <c:pt idx="286">
                  <c:v>6.594669117647059E-2</c:v>
                </c:pt>
                <c:pt idx="287">
                  <c:v>6.6176470588235295E-2</c:v>
                </c:pt>
                <c:pt idx="288">
                  <c:v>6.640625E-2</c:v>
                </c:pt>
                <c:pt idx="289">
                  <c:v>6.6636029411764705E-2</c:v>
                </c:pt>
                <c:pt idx="290">
                  <c:v>6.686580882352941E-2</c:v>
                </c:pt>
                <c:pt idx="291">
                  <c:v>6.7095588235294115E-2</c:v>
                </c:pt>
                <c:pt idx="292">
                  <c:v>6.732536764705882E-2</c:v>
                </c:pt>
                <c:pt idx="293">
                  <c:v>6.7555147058823525E-2</c:v>
                </c:pt>
                <c:pt idx="294">
                  <c:v>6.778492647058823E-2</c:v>
                </c:pt>
                <c:pt idx="295">
                  <c:v>6.8014705882352935E-2</c:v>
                </c:pt>
                <c:pt idx="296">
                  <c:v>6.8244485294117641E-2</c:v>
                </c:pt>
                <c:pt idx="297">
                  <c:v>6.8474264705882359E-2</c:v>
                </c:pt>
                <c:pt idx="298">
                  <c:v>6.8704044117647065E-2</c:v>
                </c:pt>
                <c:pt idx="299">
                  <c:v>6.893382352941177E-2</c:v>
                </c:pt>
                <c:pt idx="300">
                  <c:v>6.9163602941176475E-2</c:v>
                </c:pt>
                <c:pt idx="301">
                  <c:v>6.939338235294118E-2</c:v>
                </c:pt>
                <c:pt idx="302">
                  <c:v>6.9623161764705885E-2</c:v>
                </c:pt>
                <c:pt idx="303">
                  <c:v>6.985294117647059E-2</c:v>
                </c:pt>
                <c:pt idx="304">
                  <c:v>7.0082720588235295E-2</c:v>
                </c:pt>
                <c:pt idx="305">
                  <c:v>7.03125E-2</c:v>
                </c:pt>
                <c:pt idx="306">
                  <c:v>7.0542279411764705E-2</c:v>
                </c:pt>
                <c:pt idx="307">
                  <c:v>7.077205882352941E-2</c:v>
                </c:pt>
                <c:pt idx="308">
                  <c:v>7.1001838235294115E-2</c:v>
                </c:pt>
                <c:pt idx="309">
                  <c:v>7.123161764705882E-2</c:v>
                </c:pt>
                <c:pt idx="310">
                  <c:v>7.1461397058823525E-2</c:v>
                </c:pt>
                <c:pt idx="311">
                  <c:v>7.169117647058823E-2</c:v>
                </c:pt>
                <c:pt idx="312">
                  <c:v>7.1920955882352935E-2</c:v>
                </c:pt>
                <c:pt idx="313">
                  <c:v>7.2150735294117641E-2</c:v>
                </c:pt>
                <c:pt idx="314">
                  <c:v>7.2380514705882359E-2</c:v>
                </c:pt>
                <c:pt idx="315">
                  <c:v>7.2610294117647065E-2</c:v>
                </c:pt>
                <c:pt idx="316">
                  <c:v>7.284007352941177E-2</c:v>
                </c:pt>
                <c:pt idx="317">
                  <c:v>7.3069852941176475E-2</c:v>
                </c:pt>
                <c:pt idx="318">
                  <c:v>7.329963235294118E-2</c:v>
                </c:pt>
                <c:pt idx="319">
                  <c:v>7.3529411764705885E-2</c:v>
                </c:pt>
                <c:pt idx="320">
                  <c:v>7.375919117647059E-2</c:v>
                </c:pt>
                <c:pt idx="321">
                  <c:v>7.3988970588235295E-2</c:v>
                </c:pt>
                <c:pt idx="322">
                  <c:v>7.421875E-2</c:v>
                </c:pt>
                <c:pt idx="323">
                  <c:v>7.4448529411764705E-2</c:v>
                </c:pt>
                <c:pt idx="324">
                  <c:v>7.467830882352941E-2</c:v>
                </c:pt>
                <c:pt idx="325">
                  <c:v>7.4908088235294115E-2</c:v>
                </c:pt>
                <c:pt idx="326">
                  <c:v>7.513786764705882E-2</c:v>
                </c:pt>
                <c:pt idx="327">
                  <c:v>7.5367647058823525E-2</c:v>
                </c:pt>
                <c:pt idx="328">
                  <c:v>7.559742647058823E-2</c:v>
                </c:pt>
                <c:pt idx="329">
                  <c:v>7.5827205882352935E-2</c:v>
                </c:pt>
                <c:pt idx="330">
                  <c:v>7.6056985294117641E-2</c:v>
                </c:pt>
                <c:pt idx="331">
                  <c:v>7.6286764705882359E-2</c:v>
                </c:pt>
                <c:pt idx="332">
                  <c:v>7.6516544117647065E-2</c:v>
                </c:pt>
                <c:pt idx="333">
                  <c:v>7.674632352941177E-2</c:v>
                </c:pt>
                <c:pt idx="334">
                  <c:v>7.6976102941176475E-2</c:v>
                </c:pt>
                <c:pt idx="335">
                  <c:v>7.720588235294118E-2</c:v>
                </c:pt>
                <c:pt idx="336">
                  <c:v>7.7435661764705885E-2</c:v>
                </c:pt>
                <c:pt idx="337">
                  <c:v>7.766544117647059E-2</c:v>
                </c:pt>
                <c:pt idx="338">
                  <c:v>7.7895220588235295E-2</c:v>
                </c:pt>
                <c:pt idx="339">
                  <c:v>7.8125E-2</c:v>
                </c:pt>
                <c:pt idx="340">
                  <c:v>7.8354779411764705E-2</c:v>
                </c:pt>
                <c:pt idx="341">
                  <c:v>7.858455882352941E-2</c:v>
                </c:pt>
                <c:pt idx="342">
                  <c:v>7.8814338235294115E-2</c:v>
                </c:pt>
                <c:pt idx="343">
                  <c:v>7.904411764705882E-2</c:v>
                </c:pt>
                <c:pt idx="344">
                  <c:v>7.9273897058823525E-2</c:v>
                </c:pt>
                <c:pt idx="345">
                  <c:v>7.950367647058823E-2</c:v>
                </c:pt>
                <c:pt idx="346">
                  <c:v>7.9733455882352935E-2</c:v>
                </c:pt>
                <c:pt idx="347">
                  <c:v>7.9963235294117641E-2</c:v>
                </c:pt>
                <c:pt idx="348">
                  <c:v>8.0193014705882359E-2</c:v>
                </c:pt>
                <c:pt idx="349">
                  <c:v>8.0422794117647065E-2</c:v>
                </c:pt>
                <c:pt idx="350">
                  <c:v>8.065257352941177E-2</c:v>
                </c:pt>
                <c:pt idx="351">
                  <c:v>8.0882352941176475E-2</c:v>
                </c:pt>
                <c:pt idx="352">
                  <c:v>8.111213235294118E-2</c:v>
                </c:pt>
                <c:pt idx="353">
                  <c:v>8.1341911764705885E-2</c:v>
                </c:pt>
                <c:pt idx="354">
                  <c:v>8.157169117647059E-2</c:v>
                </c:pt>
                <c:pt idx="355">
                  <c:v>8.1801470588235295E-2</c:v>
                </c:pt>
                <c:pt idx="356">
                  <c:v>8.203125E-2</c:v>
                </c:pt>
                <c:pt idx="357">
                  <c:v>8.2261029411764705E-2</c:v>
                </c:pt>
                <c:pt idx="358">
                  <c:v>8.249080882352941E-2</c:v>
                </c:pt>
                <c:pt idx="359">
                  <c:v>8.2720588235294115E-2</c:v>
                </c:pt>
                <c:pt idx="360">
                  <c:v>8.295036764705882E-2</c:v>
                </c:pt>
                <c:pt idx="361">
                  <c:v>8.3180147058823525E-2</c:v>
                </c:pt>
                <c:pt idx="362">
                  <c:v>8.340992647058823E-2</c:v>
                </c:pt>
                <c:pt idx="363">
                  <c:v>8.3639705882352935E-2</c:v>
                </c:pt>
                <c:pt idx="364">
                  <c:v>8.3869485294117641E-2</c:v>
                </c:pt>
                <c:pt idx="365">
                  <c:v>8.4099264705882359E-2</c:v>
                </c:pt>
                <c:pt idx="366">
                  <c:v>8.4329044117647065E-2</c:v>
                </c:pt>
                <c:pt idx="367">
                  <c:v>8.455882352941177E-2</c:v>
                </c:pt>
                <c:pt idx="368">
                  <c:v>8.4788602941176475E-2</c:v>
                </c:pt>
                <c:pt idx="369">
                  <c:v>8.501838235294118E-2</c:v>
                </c:pt>
                <c:pt idx="370">
                  <c:v>8.5248161764705885E-2</c:v>
                </c:pt>
                <c:pt idx="371">
                  <c:v>8.547794117647059E-2</c:v>
                </c:pt>
                <c:pt idx="372">
                  <c:v>8.5707720588235295E-2</c:v>
                </c:pt>
                <c:pt idx="373">
                  <c:v>8.59375E-2</c:v>
                </c:pt>
                <c:pt idx="374">
                  <c:v>8.6167279411764705E-2</c:v>
                </c:pt>
                <c:pt idx="375">
                  <c:v>8.639705882352941E-2</c:v>
                </c:pt>
                <c:pt idx="376">
                  <c:v>8.6626838235294115E-2</c:v>
                </c:pt>
                <c:pt idx="377">
                  <c:v>8.685661764705882E-2</c:v>
                </c:pt>
                <c:pt idx="378">
                  <c:v>8.7086397058823525E-2</c:v>
                </c:pt>
                <c:pt idx="379">
                  <c:v>8.731617647058823E-2</c:v>
                </c:pt>
                <c:pt idx="380">
                  <c:v>8.7545955882352935E-2</c:v>
                </c:pt>
                <c:pt idx="381">
                  <c:v>8.7775735294117641E-2</c:v>
                </c:pt>
                <c:pt idx="382">
                  <c:v>8.8005514705882359E-2</c:v>
                </c:pt>
                <c:pt idx="383">
                  <c:v>8.8235294117647065E-2</c:v>
                </c:pt>
                <c:pt idx="384">
                  <c:v>8.846507352941177E-2</c:v>
                </c:pt>
                <c:pt idx="385">
                  <c:v>8.8694852941176475E-2</c:v>
                </c:pt>
                <c:pt idx="386">
                  <c:v>8.892463235294118E-2</c:v>
                </c:pt>
                <c:pt idx="387">
                  <c:v>8.9154411764705885E-2</c:v>
                </c:pt>
                <c:pt idx="388">
                  <c:v>8.938419117647059E-2</c:v>
                </c:pt>
                <c:pt idx="389">
                  <c:v>8.9613970588235295E-2</c:v>
                </c:pt>
                <c:pt idx="390">
                  <c:v>8.984375E-2</c:v>
                </c:pt>
                <c:pt idx="391">
                  <c:v>9.0073529411764705E-2</c:v>
                </c:pt>
                <c:pt idx="392">
                  <c:v>9.030330882352941E-2</c:v>
                </c:pt>
                <c:pt idx="393">
                  <c:v>9.0533088235294115E-2</c:v>
                </c:pt>
                <c:pt idx="394">
                  <c:v>9.076286764705882E-2</c:v>
                </c:pt>
                <c:pt idx="395">
                  <c:v>9.0992647058823525E-2</c:v>
                </c:pt>
                <c:pt idx="396">
                  <c:v>9.122242647058823E-2</c:v>
                </c:pt>
                <c:pt idx="397">
                  <c:v>9.1452205882352935E-2</c:v>
                </c:pt>
                <c:pt idx="398">
                  <c:v>9.1681985294117641E-2</c:v>
                </c:pt>
                <c:pt idx="399">
                  <c:v>9.1911764705882359E-2</c:v>
                </c:pt>
                <c:pt idx="400">
                  <c:v>9.2141544117647065E-2</c:v>
                </c:pt>
                <c:pt idx="401">
                  <c:v>9.237132352941177E-2</c:v>
                </c:pt>
                <c:pt idx="402">
                  <c:v>9.2601102941176475E-2</c:v>
                </c:pt>
                <c:pt idx="403">
                  <c:v>9.283088235294118E-2</c:v>
                </c:pt>
                <c:pt idx="404">
                  <c:v>9.3060661764705885E-2</c:v>
                </c:pt>
                <c:pt idx="405">
                  <c:v>9.329044117647059E-2</c:v>
                </c:pt>
                <c:pt idx="406">
                  <c:v>9.3520220588235295E-2</c:v>
                </c:pt>
                <c:pt idx="407">
                  <c:v>9.375E-2</c:v>
                </c:pt>
                <c:pt idx="408">
                  <c:v>9.3979779411764705E-2</c:v>
                </c:pt>
                <c:pt idx="409">
                  <c:v>9.420955882352941E-2</c:v>
                </c:pt>
                <c:pt idx="410">
                  <c:v>9.4439338235294115E-2</c:v>
                </c:pt>
                <c:pt idx="411">
                  <c:v>9.466911764705882E-2</c:v>
                </c:pt>
                <c:pt idx="412">
                  <c:v>9.4898897058823525E-2</c:v>
                </c:pt>
                <c:pt idx="413">
                  <c:v>9.512867647058823E-2</c:v>
                </c:pt>
                <c:pt idx="414">
                  <c:v>9.5358455882352935E-2</c:v>
                </c:pt>
                <c:pt idx="415">
                  <c:v>9.5588235294117641E-2</c:v>
                </c:pt>
                <c:pt idx="416">
                  <c:v>9.5818014705882359E-2</c:v>
                </c:pt>
                <c:pt idx="417">
                  <c:v>9.6047794117647065E-2</c:v>
                </c:pt>
                <c:pt idx="418">
                  <c:v>9.627757352941177E-2</c:v>
                </c:pt>
                <c:pt idx="419">
                  <c:v>9.6507352941176475E-2</c:v>
                </c:pt>
                <c:pt idx="420">
                  <c:v>9.673713235294118E-2</c:v>
                </c:pt>
                <c:pt idx="421">
                  <c:v>9.6966911764705885E-2</c:v>
                </c:pt>
                <c:pt idx="422">
                  <c:v>9.719669117647059E-2</c:v>
                </c:pt>
                <c:pt idx="423">
                  <c:v>9.7426470588235295E-2</c:v>
                </c:pt>
                <c:pt idx="424">
                  <c:v>9.765625E-2</c:v>
                </c:pt>
                <c:pt idx="425">
                  <c:v>9.7886029411764705E-2</c:v>
                </c:pt>
                <c:pt idx="426">
                  <c:v>9.811580882352941E-2</c:v>
                </c:pt>
                <c:pt idx="427">
                  <c:v>9.8345588235294115E-2</c:v>
                </c:pt>
                <c:pt idx="428">
                  <c:v>9.857536764705882E-2</c:v>
                </c:pt>
                <c:pt idx="429">
                  <c:v>9.8805147058823525E-2</c:v>
                </c:pt>
                <c:pt idx="430">
                  <c:v>9.903492647058823E-2</c:v>
                </c:pt>
                <c:pt idx="431">
                  <c:v>9.9264705882352935E-2</c:v>
                </c:pt>
                <c:pt idx="432">
                  <c:v>9.9494485294117641E-2</c:v>
                </c:pt>
                <c:pt idx="433">
                  <c:v>9.9724264705882359E-2</c:v>
                </c:pt>
                <c:pt idx="434">
                  <c:v>9.9954044117647065E-2</c:v>
                </c:pt>
                <c:pt idx="435">
                  <c:v>0.10018382352941177</c:v>
                </c:pt>
                <c:pt idx="436">
                  <c:v>0.10041360294117647</c:v>
                </c:pt>
                <c:pt idx="437">
                  <c:v>0.10064338235294118</c:v>
                </c:pt>
                <c:pt idx="438">
                  <c:v>0.10087316176470588</c:v>
                </c:pt>
                <c:pt idx="439">
                  <c:v>0.10110294117647059</c:v>
                </c:pt>
                <c:pt idx="440">
                  <c:v>0.10133272058823529</c:v>
                </c:pt>
                <c:pt idx="441">
                  <c:v>0.1015625</c:v>
                </c:pt>
                <c:pt idx="442">
                  <c:v>0.10179227941176471</c:v>
                </c:pt>
                <c:pt idx="443">
                  <c:v>0.10202205882352941</c:v>
                </c:pt>
                <c:pt idx="444">
                  <c:v>0.10225183823529412</c:v>
                </c:pt>
                <c:pt idx="445">
                  <c:v>0.10248161764705882</c:v>
                </c:pt>
                <c:pt idx="446">
                  <c:v>0.10271139705882353</c:v>
                </c:pt>
                <c:pt idx="447">
                  <c:v>0.10294117647058823</c:v>
                </c:pt>
                <c:pt idx="448">
                  <c:v>0.10317095588235294</c:v>
                </c:pt>
                <c:pt idx="449">
                  <c:v>0.10340073529411764</c:v>
                </c:pt>
                <c:pt idx="450">
                  <c:v>0.10363051470588236</c:v>
                </c:pt>
                <c:pt idx="451">
                  <c:v>0.10386029411764706</c:v>
                </c:pt>
                <c:pt idx="452">
                  <c:v>0.10409007352941177</c:v>
                </c:pt>
                <c:pt idx="453">
                  <c:v>0.10431985294117647</c:v>
                </c:pt>
                <c:pt idx="454">
                  <c:v>0.10454963235294118</c:v>
                </c:pt>
                <c:pt idx="455">
                  <c:v>0.10477941176470588</c:v>
                </c:pt>
                <c:pt idx="456">
                  <c:v>0.10500919117647059</c:v>
                </c:pt>
                <c:pt idx="457">
                  <c:v>0.10523897058823529</c:v>
                </c:pt>
                <c:pt idx="458">
                  <c:v>0.10546875</c:v>
                </c:pt>
                <c:pt idx="459">
                  <c:v>0.10569852941176471</c:v>
                </c:pt>
                <c:pt idx="460">
                  <c:v>0.10592830882352941</c:v>
                </c:pt>
                <c:pt idx="461">
                  <c:v>0.10615808823529412</c:v>
                </c:pt>
                <c:pt idx="462">
                  <c:v>0.10638786764705882</c:v>
                </c:pt>
                <c:pt idx="463">
                  <c:v>0.10661764705882353</c:v>
                </c:pt>
                <c:pt idx="464">
                  <c:v>0.10684742647058823</c:v>
                </c:pt>
                <c:pt idx="465">
                  <c:v>0.10707720588235294</c:v>
                </c:pt>
                <c:pt idx="466">
                  <c:v>0.10730698529411764</c:v>
                </c:pt>
                <c:pt idx="467">
                  <c:v>0.10753676470588236</c:v>
                </c:pt>
                <c:pt idx="468">
                  <c:v>0.10776654411764706</c:v>
                </c:pt>
                <c:pt idx="469">
                  <c:v>0.10799632352941177</c:v>
                </c:pt>
                <c:pt idx="470">
                  <c:v>0.10822610294117647</c:v>
                </c:pt>
                <c:pt idx="471">
                  <c:v>0.10845588235294118</c:v>
                </c:pt>
                <c:pt idx="472">
                  <c:v>0.10868566176470588</c:v>
                </c:pt>
                <c:pt idx="473">
                  <c:v>0.10891544117647059</c:v>
                </c:pt>
                <c:pt idx="474">
                  <c:v>0.10914522058823529</c:v>
                </c:pt>
                <c:pt idx="475">
                  <c:v>0.109375</c:v>
                </c:pt>
                <c:pt idx="476">
                  <c:v>0.10960477941176471</c:v>
                </c:pt>
                <c:pt idx="477">
                  <c:v>0.10983455882352941</c:v>
                </c:pt>
                <c:pt idx="478">
                  <c:v>0.11006433823529412</c:v>
                </c:pt>
                <c:pt idx="479">
                  <c:v>0.11029411764705882</c:v>
                </c:pt>
                <c:pt idx="480">
                  <c:v>0.11052389705882353</c:v>
                </c:pt>
                <c:pt idx="481">
                  <c:v>0.11075367647058823</c:v>
                </c:pt>
                <c:pt idx="482">
                  <c:v>0.11098345588235294</c:v>
                </c:pt>
                <c:pt idx="483">
                  <c:v>0.11121323529411764</c:v>
                </c:pt>
                <c:pt idx="484">
                  <c:v>0.11144301470588236</c:v>
                </c:pt>
                <c:pt idx="485">
                  <c:v>0.11167279411764706</c:v>
                </c:pt>
                <c:pt idx="486">
                  <c:v>0.11190257352941177</c:v>
                </c:pt>
                <c:pt idx="487">
                  <c:v>0.11213235294117647</c:v>
                </c:pt>
                <c:pt idx="488">
                  <c:v>0.11236213235294118</c:v>
                </c:pt>
                <c:pt idx="489">
                  <c:v>0.11259191176470588</c:v>
                </c:pt>
                <c:pt idx="490">
                  <c:v>0.11282169117647059</c:v>
                </c:pt>
                <c:pt idx="491">
                  <c:v>0.11305147058823529</c:v>
                </c:pt>
                <c:pt idx="492">
                  <c:v>0.11328125</c:v>
                </c:pt>
                <c:pt idx="493">
                  <c:v>0.11351102941176471</c:v>
                </c:pt>
                <c:pt idx="494">
                  <c:v>0.11374080882352941</c:v>
                </c:pt>
                <c:pt idx="495">
                  <c:v>0.11397058823529412</c:v>
                </c:pt>
                <c:pt idx="496">
                  <c:v>0.11420036764705882</c:v>
                </c:pt>
                <c:pt idx="497">
                  <c:v>0.11443014705882353</c:v>
                </c:pt>
                <c:pt idx="498">
                  <c:v>0.11465992647058823</c:v>
                </c:pt>
                <c:pt idx="499">
                  <c:v>0.11488970588235294</c:v>
                </c:pt>
                <c:pt idx="500">
                  <c:v>0.11511948529411764</c:v>
                </c:pt>
                <c:pt idx="501">
                  <c:v>0.11534926470588236</c:v>
                </c:pt>
                <c:pt idx="502">
                  <c:v>0.11557904411764706</c:v>
                </c:pt>
                <c:pt idx="503">
                  <c:v>0.11580882352941177</c:v>
                </c:pt>
                <c:pt idx="504">
                  <c:v>0.11603860294117647</c:v>
                </c:pt>
                <c:pt idx="505">
                  <c:v>0.11626838235294118</c:v>
                </c:pt>
                <c:pt idx="506">
                  <c:v>0.11649816176470588</c:v>
                </c:pt>
                <c:pt idx="507">
                  <c:v>0.11672794117647059</c:v>
                </c:pt>
                <c:pt idx="508">
                  <c:v>0.11695772058823529</c:v>
                </c:pt>
                <c:pt idx="509">
                  <c:v>0.1171875</c:v>
                </c:pt>
                <c:pt idx="510">
                  <c:v>0.11741727941176471</c:v>
                </c:pt>
                <c:pt idx="511">
                  <c:v>0.11764705882352941</c:v>
                </c:pt>
                <c:pt idx="512">
                  <c:v>0.11787683823529412</c:v>
                </c:pt>
                <c:pt idx="513">
                  <c:v>0.11810661764705882</c:v>
                </c:pt>
                <c:pt idx="514">
                  <c:v>0.11833639705882353</c:v>
                </c:pt>
                <c:pt idx="515">
                  <c:v>0.11856617647058823</c:v>
                </c:pt>
                <c:pt idx="516">
                  <c:v>0.11879595588235294</c:v>
                </c:pt>
                <c:pt idx="517">
                  <c:v>0.11902573529411764</c:v>
                </c:pt>
                <c:pt idx="518">
                  <c:v>0.11925551470588236</c:v>
                </c:pt>
                <c:pt idx="519">
                  <c:v>0.11948529411764706</c:v>
                </c:pt>
                <c:pt idx="520">
                  <c:v>0.11971507352941177</c:v>
                </c:pt>
                <c:pt idx="521">
                  <c:v>0.11994485294117647</c:v>
                </c:pt>
                <c:pt idx="522">
                  <c:v>0.12017463235294118</c:v>
                </c:pt>
                <c:pt idx="523">
                  <c:v>0.12040441176470588</c:v>
                </c:pt>
                <c:pt idx="524">
                  <c:v>0.12063419117647059</c:v>
                </c:pt>
                <c:pt idx="525">
                  <c:v>0.12086397058823529</c:v>
                </c:pt>
                <c:pt idx="526">
                  <c:v>0.12109375</c:v>
                </c:pt>
                <c:pt idx="527">
                  <c:v>0.12132352941176471</c:v>
                </c:pt>
                <c:pt idx="528">
                  <c:v>0.12155330882352941</c:v>
                </c:pt>
                <c:pt idx="529">
                  <c:v>0.12178308823529412</c:v>
                </c:pt>
                <c:pt idx="530">
                  <c:v>0.12201286764705882</c:v>
                </c:pt>
                <c:pt idx="531">
                  <c:v>0.12224264705882353</c:v>
                </c:pt>
                <c:pt idx="532">
                  <c:v>0.12247242647058823</c:v>
                </c:pt>
                <c:pt idx="533">
                  <c:v>0.12270220588235294</c:v>
                </c:pt>
                <c:pt idx="534">
                  <c:v>0.12293198529411764</c:v>
                </c:pt>
                <c:pt idx="535">
                  <c:v>0.12316176470588236</c:v>
                </c:pt>
                <c:pt idx="536">
                  <c:v>0.12339154411764706</c:v>
                </c:pt>
                <c:pt idx="537">
                  <c:v>0.12362132352941177</c:v>
                </c:pt>
                <c:pt idx="538">
                  <c:v>0.12385110294117647</c:v>
                </c:pt>
                <c:pt idx="539">
                  <c:v>0.12408088235294118</c:v>
                </c:pt>
                <c:pt idx="540">
                  <c:v>0.12431066176470588</c:v>
                </c:pt>
                <c:pt idx="541">
                  <c:v>0.12454044117647059</c:v>
                </c:pt>
                <c:pt idx="542">
                  <c:v>0.12477022058823529</c:v>
                </c:pt>
                <c:pt idx="543">
                  <c:v>0.125</c:v>
                </c:pt>
                <c:pt idx="544">
                  <c:v>0.12522977941176472</c:v>
                </c:pt>
                <c:pt idx="545">
                  <c:v>0.12545955882352941</c:v>
                </c:pt>
                <c:pt idx="546">
                  <c:v>0.12568933823529413</c:v>
                </c:pt>
                <c:pt idx="547">
                  <c:v>0.12591911764705882</c:v>
                </c:pt>
                <c:pt idx="548">
                  <c:v>0.12614889705882354</c:v>
                </c:pt>
                <c:pt idx="549">
                  <c:v>0.12637867647058823</c:v>
                </c:pt>
                <c:pt idx="550">
                  <c:v>0.12660845588235295</c:v>
                </c:pt>
                <c:pt idx="551">
                  <c:v>0.12683823529411764</c:v>
                </c:pt>
                <c:pt idx="552">
                  <c:v>0.12706801470588236</c:v>
                </c:pt>
                <c:pt idx="553">
                  <c:v>0.12729779411764705</c:v>
                </c:pt>
                <c:pt idx="554">
                  <c:v>0.12752757352941177</c:v>
                </c:pt>
                <c:pt idx="555">
                  <c:v>0.12775735294117646</c:v>
                </c:pt>
                <c:pt idx="556">
                  <c:v>0.12798713235294118</c:v>
                </c:pt>
                <c:pt idx="557">
                  <c:v>0.12821691176470587</c:v>
                </c:pt>
                <c:pt idx="558">
                  <c:v>0.12844669117647059</c:v>
                </c:pt>
                <c:pt idx="559">
                  <c:v>0.12867647058823528</c:v>
                </c:pt>
                <c:pt idx="560">
                  <c:v>0.12890625</c:v>
                </c:pt>
                <c:pt idx="561">
                  <c:v>0.12913602941176472</c:v>
                </c:pt>
                <c:pt idx="562">
                  <c:v>0.12936580882352941</c:v>
                </c:pt>
                <c:pt idx="563">
                  <c:v>0.12959558823529413</c:v>
                </c:pt>
                <c:pt idx="564">
                  <c:v>0.12982536764705882</c:v>
                </c:pt>
                <c:pt idx="565">
                  <c:v>0.13005514705882354</c:v>
                </c:pt>
                <c:pt idx="566">
                  <c:v>0.13028492647058823</c:v>
                </c:pt>
                <c:pt idx="567">
                  <c:v>0.13051470588235295</c:v>
                </c:pt>
                <c:pt idx="568">
                  <c:v>0.13074448529411764</c:v>
                </c:pt>
                <c:pt idx="569">
                  <c:v>0.13097426470588236</c:v>
                </c:pt>
                <c:pt idx="570">
                  <c:v>0.13120404411764705</c:v>
                </c:pt>
                <c:pt idx="571">
                  <c:v>0.13143382352941177</c:v>
                </c:pt>
                <c:pt idx="572">
                  <c:v>0.13166360294117646</c:v>
                </c:pt>
                <c:pt idx="573">
                  <c:v>0.13189338235294118</c:v>
                </c:pt>
                <c:pt idx="574">
                  <c:v>0.13212316176470587</c:v>
                </c:pt>
                <c:pt idx="575">
                  <c:v>0.13235294117647059</c:v>
                </c:pt>
                <c:pt idx="576">
                  <c:v>0.13258272058823528</c:v>
                </c:pt>
                <c:pt idx="577">
                  <c:v>0.1328125</c:v>
                </c:pt>
                <c:pt idx="578">
                  <c:v>0.13304227941176472</c:v>
                </c:pt>
                <c:pt idx="579">
                  <c:v>0.13327205882352941</c:v>
                </c:pt>
                <c:pt idx="580">
                  <c:v>0.13350183823529413</c:v>
                </c:pt>
                <c:pt idx="581">
                  <c:v>0.13373161764705882</c:v>
                </c:pt>
                <c:pt idx="582">
                  <c:v>0.13396139705882354</c:v>
                </c:pt>
                <c:pt idx="583">
                  <c:v>0.13419117647058823</c:v>
                </c:pt>
                <c:pt idx="584">
                  <c:v>0.13442095588235295</c:v>
                </c:pt>
                <c:pt idx="585">
                  <c:v>0.13465073529411764</c:v>
                </c:pt>
                <c:pt idx="586">
                  <c:v>0.13488051470588236</c:v>
                </c:pt>
                <c:pt idx="587">
                  <c:v>0.13511029411764705</c:v>
                </c:pt>
                <c:pt idx="588">
                  <c:v>0.13534007352941177</c:v>
                </c:pt>
                <c:pt idx="589">
                  <c:v>0.13556985294117646</c:v>
                </c:pt>
                <c:pt idx="590">
                  <c:v>0.13579963235294118</c:v>
                </c:pt>
                <c:pt idx="591">
                  <c:v>0.13602941176470587</c:v>
                </c:pt>
                <c:pt idx="592">
                  <c:v>0.13625919117647059</c:v>
                </c:pt>
                <c:pt idx="593">
                  <c:v>0.13648897058823528</c:v>
                </c:pt>
                <c:pt idx="594">
                  <c:v>0.13671875</c:v>
                </c:pt>
                <c:pt idx="595">
                  <c:v>0.13694852941176472</c:v>
                </c:pt>
                <c:pt idx="596">
                  <c:v>0.13717830882352941</c:v>
                </c:pt>
                <c:pt idx="597">
                  <c:v>0.13740808823529413</c:v>
                </c:pt>
                <c:pt idx="598">
                  <c:v>0.13763786764705882</c:v>
                </c:pt>
                <c:pt idx="599">
                  <c:v>0.13786764705882354</c:v>
                </c:pt>
                <c:pt idx="600">
                  <c:v>0.13809742647058823</c:v>
                </c:pt>
                <c:pt idx="601">
                  <c:v>0.13832720588235295</c:v>
                </c:pt>
                <c:pt idx="602">
                  <c:v>0.13855698529411764</c:v>
                </c:pt>
                <c:pt idx="603">
                  <c:v>0.13878676470588236</c:v>
                </c:pt>
                <c:pt idx="604">
                  <c:v>0.13901654411764705</c:v>
                </c:pt>
                <c:pt idx="605">
                  <c:v>0.13924632352941177</c:v>
                </c:pt>
                <c:pt idx="606">
                  <c:v>0.13947610294117646</c:v>
                </c:pt>
                <c:pt idx="607">
                  <c:v>0.13970588235294118</c:v>
                </c:pt>
                <c:pt idx="608">
                  <c:v>0.13993566176470587</c:v>
                </c:pt>
                <c:pt idx="609">
                  <c:v>0.14016544117647059</c:v>
                </c:pt>
                <c:pt idx="610">
                  <c:v>0.14039522058823528</c:v>
                </c:pt>
                <c:pt idx="611">
                  <c:v>0.140625</c:v>
                </c:pt>
                <c:pt idx="612">
                  <c:v>0.14085477941176472</c:v>
                </c:pt>
                <c:pt idx="613">
                  <c:v>0.14108455882352941</c:v>
                </c:pt>
                <c:pt idx="614">
                  <c:v>0.14131433823529413</c:v>
                </c:pt>
                <c:pt idx="615">
                  <c:v>0.14154411764705882</c:v>
                </c:pt>
                <c:pt idx="616">
                  <c:v>0.14177389705882354</c:v>
                </c:pt>
                <c:pt idx="617">
                  <c:v>0.14200367647058823</c:v>
                </c:pt>
                <c:pt idx="618">
                  <c:v>0.14223345588235295</c:v>
                </c:pt>
                <c:pt idx="619">
                  <c:v>0.14246323529411764</c:v>
                </c:pt>
                <c:pt idx="620">
                  <c:v>0.14269301470588236</c:v>
                </c:pt>
                <c:pt idx="621">
                  <c:v>0.14292279411764705</c:v>
                </c:pt>
                <c:pt idx="622">
                  <c:v>0.14315257352941177</c:v>
                </c:pt>
                <c:pt idx="623">
                  <c:v>0.14338235294117646</c:v>
                </c:pt>
                <c:pt idx="624">
                  <c:v>0.14361213235294118</c:v>
                </c:pt>
                <c:pt idx="625">
                  <c:v>0.14384191176470587</c:v>
                </c:pt>
                <c:pt idx="626">
                  <c:v>0.14407169117647059</c:v>
                </c:pt>
                <c:pt idx="627">
                  <c:v>0.14430147058823528</c:v>
                </c:pt>
                <c:pt idx="628">
                  <c:v>0.14453125</c:v>
                </c:pt>
                <c:pt idx="629">
                  <c:v>0.14476102941176472</c:v>
                </c:pt>
                <c:pt idx="630">
                  <c:v>0.14499080882352941</c:v>
                </c:pt>
                <c:pt idx="631">
                  <c:v>0.14522058823529413</c:v>
                </c:pt>
                <c:pt idx="632">
                  <c:v>0.14545036764705882</c:v>
                </c:pt>
                <c:pt idx="633">
                  <c:v>0.14568014705882354</c:v>
                </c:pt>
                <c:pt idx="634">
                  <c:v>0.14590992647058823</c:v>
                </c:pt>
                <c:pt idx="635">
                  <c:v>0.14613970588235295</c:v>
                </c:pt>
                <c:pt idx="636">
                  <c:v>0.14636948529411764</c:v>
                </c:pt>
                <c:pt idx="637">
                  <c:v>0.14659926470588236</c:v>
                </c:pt>
                <c:pt idx="638">
                  <c:v>0.14682904411764705</c:v>
                </c:pt>
                <c:pt idx="639">
                  <c:v>0.14705882352941177</c:v>
                </c:pt>
                <c:pt idx="640">
                  <c:v>0.14728860294117646</c:v>
                </c:pt>
                <c:pt idx="641">
                  <c:v>0.14751838235294118</c:v>
                </c:pt>
                <c:pt idx="642">
                  <c:v>0.14774816176470587</c:v>
                </c:pt>
                <c:pt idx="643">
                  <c:v>0.14797794117647059</c:v>
                </c:pt>
                <c:pt idx="644">
                  <c:v>0.14820772058823528</c:v>
                </c:pt>
                <c:pt idx="645">
                  <c:v>0.1484375</c:v>
                </c:pt>
                <c:pt idx="646">
                  <c:v>0.14866727941176472</c:v>
                </c:pt>
                <c:pt idx="647">
                  <c:v>0.14889705882352941</c:v>
                </c:pt>
                <c:pt idx="648">
                  <c:v>0.14912683823529413</c:v>
                </c:pt>
                <c:pt idx="649">
                  <c:v>0.14935661764705882</c:v>
                </c:pt>
                <c:pt idx="650">
                  <c:v>0.14958639705882354</c:v>
                </c:pt>
                <c:pt idx="651">
                  <c:v>0.14981617647058823</c:v>
                </c:pt>
                <c:pt idx="652">
                  <c:v>0.15004595588235295</c:v>
                </c:pt>
                <c:pt idx="653">
                  <c:v>0.15027573529411764</c:v>
                </c:pt>
                <c:pt idx="654">
                  <c:v>0.15050551470588236</c:v>
                </c:pt>
                <c:pt idx="655">
                  <c:v>0.15073529411764705</c:v>
                </c:pt>
                <c:pt idx="656">
                  <c:v>0.15096507352941177</c:v>
                </c:pt>
                <c:pt idx="657">
                  <c:v>0.15119485294117646</c:v>
                </c:pt>
                <c:pt idx="658">
                  <c:v>0.15142463235294118</c:v>
                </c:pt>
                <c:pt idx="659">
                  <c:v>0.15165441176470587</c:v>
                </c:pt>
                <c:pt idx="660">
                  <c:v>0.15188419117647059</c:v>
                </c:pt>
                <c:pt idx="661">
                  <c:v>0.15211397058823528</c:v>
                </c:pt>
                <c:pt idx="662">
                  <c:v>0.15234375</c:v>
                </c:pt>
                <c:pt idx="663">
                  <c:v>0.15257352941176472</c:v>
                </c:pt>
                <c:pt idx="664">
                  <c:v>0.15280330882352941</c:v>
                </c:pt>
                <c:pt idx="665">
                  <c:v>0.15303308823529413</c:v>
                </c:pt>
                <c:pt idx="666">
                  <c:v>0.15326286764705882</c:v>
                </c:pt>
                <c:pt idx="667">
                  <c:v>0.15349264705882354</c:v>
                </c:pt>
                <c:pt idx="668">
                  <c:v>0.15372242647058823</c:v>
                </c:pt>
                <c:pt idx="669">
                  <c:v>0.15395220588235295</c:v>
                </c:pt>
                <c:pt idx="670">
                  <c:v>0.15418198529411764</c:v>
                </c:pt>
                <c:pt idx="671">
                  <c:v>0.15441176470588236</c:v>
                </c:pt>
                <c:pt idx="672">
                  <c:v>0.15464154411764705</c:v>
                </c:pt>
                <c:pt idx="673">
                  <c:v>0.15487132352941177</c:v>
                </c:pt>
                <c:pt idx="674">
                  <c:v>0.15510110294117646</c:v>
                </c:pt>
                <c:pt idx="675">
                  <c:v>0.15533088235294118</c:v>
                </c:pt>
                <c:pt idx="676">
                  <c:v>0.15556066176470587</c:v>
                </c:pt>
                <c:pt idx="677">
                  <c:v>0.15579044117647059</c:v>
                </c:pt>
                <c:pt idx="678">
                  <c:v>0.15602022058823528</c:v>
                </c:pt>
                <c:pt idx="679">
                  <c:v>0.15625</c:v>
                </c:pt>
                <c:pt idx="680">
                  <c:v>0.15647977941176472</c:v>
                </c:pt>
                <c:pt idx="681">
                  <c:v>0.15670955882352941</c:v>
                </c:pt>
                <c:pt idx="682">
                  <c:v>0.15693933823529413</c:v>
                </c:pt>
                <c:pt idx="683">
                  <c:v>0.15716911764705882</c:v>
                </c:pt>
                <c:pt idx="684">
                  <c:v>0.15739889705882354</c:v>
                </c:pt>
                <c:pt idx="685">
                  <c:v>0.15762867647058823</c:v>
                </c:pt>
                <c:pt idx="686">
                  <c:v>0.15785845588235295</c:v>
                </c:pt>
                <c:pt idx="687">
                  <c:v>0.15808823529411764</c:v>
                </c:pt>
                <c:pt idx="688">
                  <c:v>0.15831801470588236</c:v>
                </c:pt>
                <c:pt idx="689">
                  <c:v>0.15854779411764705</c:v>
                </c:pt>
                <c:pt idx="690">
                  <c:v>0.15877757352941177</c:v>
                </c:pt>
                <c:pt idx="691">
                  <c:v>0.15900735294117646</c:v>
                </c:pt>
                <c:pt idx="692">
                  <c:v>0.15923713235294118</c:v>
                </c:pt>
                <c:pt idx="693">
                  <c:v>0.15946691176470587</c:v>
                </c:pt>
                <c:pt idx="694">
                  <c:v>0.15969669117647059</c:v>
                </c:pt>
                <c:pt idx="695">
                  <c:v>0.15992647058823528</c:v>
                </c:pt>
                <c:pt idx="696">
                  <c:v>0.16015625</c:v>
                </c:pt>
                <c:pt idx="697">
                  <c:v>0.16038602941176472</c:v>
                </c:pt>
                <c:pt idx="698">
                  <c:v>0.16061580882352941</c:v>
                </c:pt>
                <c:pt idx="699">
                  <c:v>0.16084558823529413</c:v>
                </c:pt>
                <c:pt idx="700">
                  <c:v>0.16107536764705882</c:v>
                </c:pt>
                <c:pt idx="701">
                  <c:v>0.16130514705882354</c:v>
                </c:pt>
                <c:pt idx="702">
                  <c:v>0.16153492647058823</c:v>
                </c:pt>
                <c:pt idx="703">
                  <c:v>0.16176470588235295</c:v>
                </c:pt>
                <c:pt idx="704">
                  <c:v>0.16199448529411764</c:v>
                </c:pt>
                <c:pt idx="705">
                  <c:v>0.16222426470588236</c:v>
                </c:pt>
                <c:pt idx="706">
                  <c:v>0.16245404411764705</c:v>
                </c:pt>
                <c:pt idx="707">
                  <c:v>0.16268382352941177</c:v>
                </c:pt>
                <c:pt idx="708">
                  <c:v>0.16291360294117646</c:v>
                </c:pt>
                <c:pt idx="709">
                  <c:v>0.16314338235294118</c:v>
                </c:pt>
                <c:pt idx="710">
                  <c:v>0.16337316176470587</c:v>
                </c:pt>
                <c:pt idx="711">
                  <c:v>0.16360294117647059</c:v>
                </c:pt>
                <c:pt idx="712">
                  <c:v>0.16383272058823528</c:v>
                </c:pt>
                <c:pt idx="713">
                  <c:v>0.1640625</c:v>
                </c:pt>
                <c:pt idx="714">
                  <c:v>0.16429227941176472</c:v>
                </c:pt>
                <c:pt idx="715">
                  <c:v>0.16452205882352941</c:v>
                </c:pt>
                <c:pt idx="716">
                  <c:v>0.16475183823529413</c:v>
                </c:pt>
                <c:pt idx="717">
                  <c:v>0.16498161764705882</c:v>
                </c:pt>
                <c:pt idx="718">
                  <c:v>0.16521139705882354</c:v>
                </c:pt>
                <c:pt idx="719">
                  <c:v>0.16544117647058823</c:v>
                </c:pt>
                <c:pt idx="720">
                  <c:v>0.16567095588235295</c:v>
                </c:pt>
                <c:pt idx="721">
                  <c:v>0.16590073529411764</c:v>
                </c:pt>
                <c:pt idx="722">
                  <c:v>0.16613051470588236</c:v>
                </c:pt>
                <c:pt idx="723">
                  <c:v>0.16636029411764705</c:v>
                </c:pt>
                <c:pt idx="724">
                  <c:v>0.16659007352941177</c:v>
                </c:pt>
                <c:pt idx="725">
                  <c:v>0.16681985294117646</c:v>
                </c:pt>
                <c:pt idx="726">
                  <c:v>0.16704963235294118</c:v>
                </c:pt>
                <c:pt idx="727">
                  <c:v>0.16727941176470587</c:v>
                </c:pt>
                <c:pt idx="728">
                  <c:v>0.16750919117647059</c:v>
                </c:pt>
                <c:pt idx="729">
                  <c:v>0.16773897058823528</c:v>
                </c:pt>
                <c:pt idx="730">
                  <c:v>0.16796875</c:v>
                </c:pt>
                <c:pt idx="731">
                  <c:v>0.16819852941176472</c:v>
                </c:pt>
                <c:pt idx="732">
                  <c:v>0.16842830882352941</c:v>
                </c:pt>
                <c:pt idx="733">
                  <c:v>0.16865808823529413</c:v>
                </c:pt>
                <c:pt idx="734">
                  <c:v>0.16888786764705882</c:v>
                </c:pt>
                <c:pt idx="735">
                  <c:v>0.16911764705882354</c:v>
                </c:pt>
                <c:pt idx="736">
                  <c:v>0.16934742647058823</c:v>
                </c:pt>
                <c:pt idx="737">
                  <c:v>0.16957720588235295</c:v>
                </c:pt>
                <c:pt idx="738">
                  <c:v>0.16980698529411764</c:v>
                </c:pt>
                <c:pt idx="739">
                  <c:v>0.17003676470588236</c:v>
                </c:pt>
                <c:pt idx="740">
                  <c:v>0.17026654411764705</c:v>
                </c:pt>
                <c:pt idx="741">
                  <c:v>0.17049632352941177</c:v>
                </c:pt>
                <c:pt idx="742">
                  <c:v>0.17072610294117646</c:v>
                </c:pt>
                <c:pt idx="743">
                  <c:v>0.17095588235294118</c:v>
                </c:pt>
                <c:pt idx="744">
                  <c:v>0.17118566176470587</c:v>
                </c:pt>
                <c:pt idx="745">
                  <c:v>0.17141544117647059</c:v>
                </c:pt>
                <c:pt idx="746">
                  <c:v>0.17164522058823528</c:v>
                </c:pt>
                <c:pt idx="747">
                  <c:v>0.171875</c:v>
                </c:pt>
                <c:pt idx="748">
                  <c:v>0.17210477941176472</c:v>
                </c:pt>
                <c:pt idx="749">
                  <c:v>0.17233455882352941</c:v>
                </c:pt>
                <c:pt idx="750">
                  <c:v>0.17256433823529413</c:v>
                </c:pt>
                <c:pt idx="751">
                  <c:v>0.17279411764705882</c:v>
                </c:pt>
                <c:pt idx="752">
                  <c:v>0.17302389705882354</c:v>
                </c:pt>
                <c:pt idx="753">
                  <c:v>0.17325367647058823</c:v>
                </c:pt>
                <c:pt idx="754">
                  <c:v>0.17348345588235295</c:v>
                </c:pt>
                <c:pt idx="755">
                  <c:v>0.17371323529411764</c:v>
                </c:pt>
                <c:pt idx="756">
                  <c:v>0.17394301470588236</c:v>
                </c:pt>
                <c:pt idx="757">
                  <c:v>0.17417279411764705</c:v>
                </c:pt>
                <c:pt idx="758">
                  <c:v>0.17440257352941177</c:v>
                </c:pt>
                <c:pt idx="759">
                  <c:v>0.17463235294117646</c:v>
                </c:pt>
                <c:pt idx="760">
                  <c:v>0.17486213235294118</c:v>
                </c:pt>
                <c:pt idx="761">
                  <c:v>0.17509191176470587</c:v>
                </c:pt>
                <c:pt idx="762">
                  <c:v>0.17532169117647059</c:v>
                </c:pt>
                <c:pt idx="763">
                  <c:v>0.17555147058823528</c:v>
                </c:pt>
                <c:pt idx="764">
                  <c:v>0.17578125</c:v>
                </c:pt>
                <c:pt idx="765">
                  <c:v>0.17601102941176472</c:v>
                </c:pt>
                <c:pt idx="766">
                  <c:v>0.17624080882352941</c:v>
                </c:pt>
                <c:pt idx="767">
                  <c:v>0.17647058823529413</c:v>
                </c:pt>
                <c:pt idx="768">
                  <c:v>0.17670036764705882</c:v>
                </c:pt>
                <c:pt idx="769">
                  <c:v>0.17693014705882354</c:v>
                </c:pt>
                <c:pt idx="770">
                  <c:v>0.17715992647058823</c:v>
                </c:pt>
                <c:pt idx="771">
                  <c:v>0.17738970588235295</c:v>
                </c:pt>
                <c:pt idx="772">
                  <c:v>0.17761948529411764</c:v>
                </c:pt>
                <c:pt idx="773">
                  <c:v>0.17784926470588236</c:v>
                </c:pt>
                <c:pt idx="774">
                  <c:v>0.17807904411764705</c:v>
                </c:pt>
                <c:pt idx="775">
                  <c:v>0.17830882352941177</c:v>
                </c:pt>
                <c:pt idx="776">
                  <c:v>0.17853860294117646</c:v>
                </c:pt>
                <c:pt idx="777">
                  <c:v>0.17876838235294118</c:v>
                </c:pt>
                <c:pt idx="778">
                  <c:v>0.17899816176470587</c:v>
                </c:pt>
                <c:pt idx="779">
                  <c:v>0.17922794117647059</c:v>
                </c:pt>
                <c:pt idx="780">
                  <c:v>0.17945772058823528</c:v>
                </c:pt>
                <c:pt idx="781">
                  <c:v>0.1796875</c:v>
                </c:pt>
                <c:pt idx="782">
                  <c:v>0.17991727941176472</c:v>
                </c:pt>
                <c:pt idx="783">
                  <c:v>0.18014705882352941</c:v>
                </c:pt>
                <c:pt idx="784">
                  <c:v>0.18037683823529413</c:v>
                </c:pt>
                <c:pt idx="785">
                  <c:v>0.18060661764705882</c:v>
                </c:pt>
                <c:pt idx="786">
                  <c:v>0.18083639705882354</c:v>
                </c:pt>
                <c:pt idx="787">
                  <c:v>0.18106617647058823</c:v>
                </c:pt>
                <c:pt idx="788">
                  <c:v>0.18129595588235295</c:v>
                </c:pt>
                <c:pt idx="789">
                  <c:v>0.18152573529411764</c:v>
                </c:pt>
                <c:pt idx="790">
                  <c:v>0.18175551470588236</c:v>
                </c:pt>
                <c:pt idx="791">
                  <c:v>0.18198529411764705</c:v>
                </c:pt>
                <c:pt idx="792">
                  <c:v>0.18221507352941177</c:v>
                </c:pt>
                <c:pt idx="793">
                  <c:v>0.18244485294117646</c:v>
                </c:pt>
                <c:pt idx="794">
                  <c:v>0.18267463235294118</c:v>
                </c:pt>
                <c:pt idx="795">
                  <c:v>0.18290441176470587</c:v>
                </c:pt>
                <c:pt idx="796">
                  <c:v>0.18313419117647059</c:v>
                </c:pt>
                <c:pt idx="797">
                  <c:v>0.18336397058823528</c:v>
                </c:pt>
                <c:pt idx="798">
                  <c:v>0.18359375</c:v>
                </c:pt>
                <c:pt idx="799">
                  <c:v>0.18382352941176472</c:v>
                </c:pt>
                <c:pt idx="800">
                  <c:v>0.18405330882352941</c:v>
                </c:pt>
                <c:pt idx="801">
                  <c:v>0.18428308823529413</c:v>
                </c:pt>
                <c:pt idx="802">
                  <c:v>0.18451286764705882</c:v>
                </c:pt>
                <c:pt idx="803">
                  <c:v>0.18474264705882354</c:v>
                </c:pt>
                <c:pt idx="804">
                  <c:v>0.18497242647058823</c:v>
                </c:pt>
                <c:pt idx="805">
                  <c:v>0.18520220588235295</c:v>
                </c:pt>
                <c:pt idx="806">
                  <c:v>0.18543198529411764</c:v>
                </c:pt>
                <c:pt idx="807">
                  <c:v>0.18566176470588236</c:v>
                </c:pt>
                <c:pt idx="808">
                  <c:v>0.18589154411764705</c:v>
                </c:pt>
                <c:pt idx="809">
                  <c:v>0.18612132352941177</c:v>
                </c:pt>
                <c:pt idx="810">
                  <c:v>0.18635110294117646</c:v>
                </c:pt>
                <c:pt idx="811">
                  <c:v>0.18658088235294118</c:v>
                </c:pt>
                <c:pt idx="812">
                  <c:v>0.18681066176470587</c:v>
                </c:pt>
                <c:pt idx="813">
                  <c:v>0.18704044117647059</c:v>
                </c:pt>
                <c:pt idx="814">
                  <c:v>0.18727022058823528</c:v>
                </c:pt>
                <c:pt idx="815">
                  <c:v>0.1875</c:v>
                </c:pt>
                <c:pt idx="816">
                  <c:v>0.18772977941176472</c:v>
                </c:pt>
                <c:pt idx="817">
                  <c:v>0.18795955882352941</c:v>
                </c:pt>
                <c:pt idx="818">
                  <c:v>0.18818933823529413</c:v>
                </c:pt>
                <c:pt idx="819">
                  <c:v>0.18841911764705882</c:v>
                </c:pt>
                <c:pt idx="820">
                  <c:v>0.18864889705882354</c:v>
                </c:pt>
                <c:pt idx="821">
                  <c:v>0.18887867647058823</c:v>
                </c:pt>
                <c:pt idx="822">
                  <c:v>0.18910845588235295</c:v>
                </c:pt>
                <c:pt idx="823">
                  <c:v>0.18933823529411764</c:v>
                </c:pt>
                <c:pt idx="824">
                  <c:v>0.18956801470588236</c:v>
                </c:pt>
                <c:pt idx="825">
                  <c:v>0.18979779411764705</c:v>
                </c:pt>
                <c:pt idx="826">
                  <c:v>0.19002757352941177</c:v>
                </c:pt>
                <c:pt idx="827">
                  <c:v>0.19025735294117646</c:v>
                </c:pt>
                <c:pt idx="828">
                  <c:v>0.19048713235294118</c:v>
                </c:pt>
                <c:pt idx="829">
                  <c:v>0.19071691176470587</c:v>
                </c:pt>
                <c:pt idx="830">
                  <c:v>0.19094669117647059</c:v>
                </c:pt>
                <c:pt idx="831">
                  <c:v>0.19117647058823528</c:v>
                </c:pt>
                <c:pt idx="832">
                  <c:v>0.19140625</c:v>
                </c:pt>
                <c:pt idx="833">
                  <c:v>0.19163602941176472</c:v>
                </c:pt>
                <c:pt idx="834">
                  <c:v>0.19186580882352941</c:v>
                </c:pt>
                <c:pt idx="835">
                  <c:v>0.19209558823529413</c:v>
                </c:pt>
                <c:pt idx="836">
                  <c:v>0.19232536764705882</c:v>
                </c:pt>
                <c:pt idx="837">
                  <c:v>0.19255514705882354</c:v>
                </c:pt>
                <c:pt idx="838">
                  <c:v>0.19278492647058823</c:v>
                </c:pt>
                <c:pt idx="839">
                  <c:v>0.19301470588235295</c:v>
                </c:pt>
                <c:pt idx="840">
                  <c:v>0.19324448529411764</c:v>
                </c:pt>
                <c:pt idx="841">
                  <c:v>0.19347426470588236</c:v>
                </c:pt>
                <c:pt idx="842">
                  <c:v>0.19370404411764705</c:v>
                </c:pt>
                <c:pt idx="843">
                  <c:v>0.19393382352941177</c:v>
                </c:pt>
                <c:pt idx="844">
                  <c:v>0.19416360294117646</c:v>
                </c:pt>
                <c:pt idx="845">
                  <c:v>0.19439338235294118</c:v>
                </c:pt>
                <c:pt idx="846">
                  <c:v>0.19462316176470587</c:v>
                </c:pt>
                <c:pt idx="847">
                  <c:v>0.19485294117647059</c:v>
                </c:pt>
                <c:pt idx="848">
                  <c:v>0.19508272058823528</c:v>
                </c:pt>
                <c:pt idx="849">
                  <c:v>0.1953125</c:v>
                </c:pt>
                <c:pt idx="850">
                  <c:v>0.19554227941176472</c:v>
                </c:pt>
                <c:pt idx="851">
                  <c:v>0.19577205882352941</c:v>
                </c:pt>
                <c:pt idx="852">
                  <c:v>0.19600183823529413</c:v>
                </c:pt>
                <c:pt idx="853">
                  <c:v>0.19623161764705882</c:v>
                </c:pt>
                <c:pt idx="854">
                  <c:v>0.19646139705882354</c:v>
                </c:pt>
                <c:pt idx="855">
                  <c:v>0.19669117647058823</c:v>
                </c:pt>
                <c:pt idx="856">
                  <c:v>0.19692095588235295</c:v>
                </c:pt>
                <c:pt idx="857">
                  <c:v>0.19715073529411764</c:v>
                </c:pt>
                <c:pt idx="858">
                  <c:v>0.19738051470588236</c:v>
                </c:pt>
                <c:pt idx="859">
                  <c:v>0.19761029411764705</c:v>
                </c:pt>
                <c:pt idx="860">
                  <c:v>0.19784007352941177</c:v>
                </c:pt>
                <c:pt idx="861">
                  <c:v>0.19806985294117646</c:v>
                </c:pt>
                <c:pt idx="862">
                  <c:v>0.19829963235294118</c:v>
                </c:pt>
                <c:pt idx="863">
                  <c:v>0.19852941176470587</c:v>
                </c:pt>
                <c:pt idx="864">
                  <c:v>0.19875919117647059</c:v>
                </c:pt>
                <c:pt idx="865">
                  <c:v>0.19898897058823528</c:v>
                </c:pt>
                <c:pt idx="866">
                  <c:v>0.19921875</c:v>
                </c:pt>
                <c:pt idx="867">
                  <c:v>0.19944852941176472</c:v>
                </c:pt>
                <c:pt idx="868">
                  <c:v>0.19967830882352941</c:v>
                </c:pt>
                <c:pt idx="869">
                  <c:v>0.19990808823529413</c:v>
                </c:pt>
                <c:pt idx="870">
                  <c:v>0.20013786764705882</c:v>
                </c:pt>
                <c:pt idx="871">
                  <c:v>0.20036764705882354</c:v>
                </c:pt>
                <c:pt idx="872">
                  <c:v>0.20059742647058823</c:v>
                </c:pt>
                <c:pt idx="873">
                  <c:v>0.20082720588235295</c:v>
                </c:pt>
                <c:pt idx="874">
                  <c:v>0.20105698529411764</c:v>
                </c:pt>
                <c:pt idx="875">
                  <c:v>0.20128676470588236</c:v>
                </c:pt>
                <c:pt idx="876">
                  <c:v>0.20151654411764705</c:v>
                </c:pt>
                <c:pt idx="877">
                  <c:v>0.20174632352941177</c:v>
                </c:pt>
                <c:pt idx="878">
                  <c:v>0.20197610294117646</c:v>
                </c:pt>
                <c:pt idx="879">
                  <c:v>0.20220588235294118</c:v>
                </c:pt>
                <c:pt idx="880">
                  <c:v>0.20243566176470587</c:v>
                </c:pt>
                <c:pt idx="881">
                  <c:v>0.20266544117647059</c:v>
                </c:pt>
                <c:pt idx="882">
                  <c:v>0.20289522058823528</c:v>
                </c:pt>
                <c:pt idx="883">
                  <c:v>0.203125</c:v>
                </c:pt>
                <c:pt idx="884">
                  <c:v>0.20335477941176472</c:v>
                </c:pt>
                <c:pt idx="885">
                  <c:v>0.20358455882352941</c:v>
                </c:pt>
                <c:pt idx="886">
                  <c:v>0.20381433823529413</c:v>
                </c:pt>
                <c:pt idx="887">
                  <c:v>0.20404411764705882</c:v>
                </c:pt>
                <c:pt idx="888">
                  <c:v>0.20427389705882354</c:v>
                </c:pt>
                <c:pt idx="889">
                  <c:v>0.20450367647058823</c:v>
                </c:pt>
                <c:pt idx="890">
                  <c:v>0.20473345588235295</c:v>
                </c:pt>
                <c:pt idx="891">
                  <c:v>0.20496323529411764</c:v>
                </c:pt>
                <c:pt idx="892">
                  <c:v>0.20519301470588236</c:v>
                </c:pt>
                <c:pt idx="893">
                  <c:v>0.20542279411764705</c:v>
                </c:pt>
                <c:pt idx="894">
                  <c:v>0.20565257352941177</c:v>
                </c:pt>
                <c:pt idx="895">
                  <c:v>0.20588235294117646</c:v>
                </c:pt>
                <c:pt idx="896">
                  <c:v>0.20611213235294118</c:v>
                </c:pt>
                <c:pt idx="897">
                  <c:v>0.20634191176470587</c:v>
                </c:pt>
                <c:pt idx="898">
                  <c:v>0.20657169117647059</c:v>
                </c:pt>
                <c:pt idx="899">
                  <c:v>0.20680147058823528</c:v>
                </c:pt>
                <c:pt idx="900">
                  <c:v>0.20703125</c:v>
                </c:pt>
                <c:pt idx="901">
                  <c:v>0.20726102941176472</c:v>
                </c:pt>
                <c:pt idx="902">
                  <c:v>0.20749080882352941</c:v>
                </c:pt>
                <c:pt idx="903">
                  <c:v>0.20772058823529413</c:v>
                </c:pt>
                <c:pt idx="904">
                  <c:v>0.20795036764705882</c:v>
                </c:pt>
                <c:pt idx="905">
                  <c:v>0.20818014705882354</c:v>
                </c:pt>
                <c:pt idx="906">
                  <c:v>0.20840992647058823</c:v>
                </c:pt>
                <c:pt idx="907">
                  <c:v>0.20863970588235295</c:v>
                </c:pt>
                <c:pt idx="908">
                  <c:v>0.20886948529411764</c:v>
                </c:pt>
                <c:pt idx="909">
                  <c:v>0.20909926470588236</c:v>
                </c:pt>
                <c:pt idx="910">
                  <c:v>0.20932904411764705</c:v>
                </c:pt>
                <c:pt idx="911">
                  <c:v>0.20955882352941177</c:v>
                </c:pt>
                <c:pt idx="912">
                  <c:v>0.20978860294117646</c:v>
                </c:pt>
                <c:pt idx="913">
                  <c:v>0.21001838235294118</c:v>
                </c:pt>
                <c:pt idx="914">
                  <c:v>0.21024816176470587</c:v>
                </c:pt>
                <c:pt idx="915">
                  <c:v>0.21047794117647059</c:v>
                </c:pt>
                <c:pt idx="916">
                  <c:v>0.21070772058823528</c:v>
                </c:pt>
                <c:pt idx="917">
                  <c:v>0.2109375</c:v>
                </c:pt>
                <c:pt idx="918">
                  <c:v>0.21116727941176472</c:v>
                </c:pt>
                <c:pt idx="919">
                  <c:v>0.21139705882352941</c:v>
                </c:pt>
                <c:pt idx="920">
                  <c:v>0.21162683823529413</c:v>
                </c:pt>
                <c:pt idx="921">
                  <c:v>0.21185661764705882</c:v>
                </c:pt>
                <c:pt idx="922">
                  <c:v>0.21208639705882354</c:v>
                </c:pt>
                <c:pt idx="923">
                  <c:v>0.21231617647058823</c:v>
                </c:pt>
                <c:pt idx="924">
                  <c:v>0.21254595588235295</c:v>
                </c:pt>
                <c:pt idx="925">
                  <c:v>0.21277573529411764</c:v>
                </c:pt>
                <c:pt idx="926">
                  <c:v>0.21300551470588236</c:v>
                </c:pt>
                <c:pt idx="927">
                  <c:v>0.21323529411764705</c:v>
                </c:pt>
                <c:pt idx="928">
                  <c:v>0.21346507352941177</c:v>
                </c:pt>
                <c:pt idx="929">
                  <c:v>0.21369485294117646</c:v>
                </c:pt>
                <c:pt idx="930">
                  <c:v>0.21392463235294118</c:v>
                </c:pt>
                <c:pt idx="931">
                  <c:v>0.21415441176470587</c:v>
                </c:pt>
                <c:pt idx="932">
                  <c:v>0.21438419117647059</c:v>
                </c:pt>
                <c:pt idx="933">
                  <c:v>0.21461397058823528</c:v>
                </c:pt>
                <c:pt idx="934">
                  <c:v>0.21484375</c:v>
                </c:pt>
                <c:pt idx="935">
                  <c:v>0.21507352941176472</c:v>
                </c:pt>
                <c:pt idx="936">
                  <c:v>0.21530330882352941</c:v>
                </c:pt>
                <c:pt idx="937">
                  <c:v>0.21553308823529413</c:v>
                </c:pt>
                <c:pt idx="938">
                  <c:v>0.21576286764705882</c:v>
                </c:pt>
                <c:pt idx="939">
                  <c:v>0.21599264705882354</c:v>
                </c:pt>
                <c:pt idx="940">
                  <c:v>0.21622242647058823</c:v>
                </c:pt>
                <c:pt idx="941">
                  <c:v>0.21645220588235295</c:v>
                </c:pt>
                <c:pt idx="942">
                  <c:v>0.21668198529411764</c:v>
                </c:pt>
                <c:pt idx="943">
                  <c:v>0.21691176470588236</c:v>
                </c:pt>
                <c:pt idx="944">
                  <c:v>0.21714154411764705</c:v>
                </c:pt>
                <c:pt idx="945">
                  <c:v>0.21737132352941177</c:v>
                </c:pt>
                <c:pt idx="946">
                  <c:v>0.21760110294117646</c:v>
                </c:pt>
                <c:pt idx="947">
                  <c:v>0.21783088235294118</c:v>
                </c:pt>
                <c:pt idx="948">
                  <c:v>0.21806066176470587</c:v>
                </c:pt>
                <c:pt idx="949">
                  <c:v>0.21829044117647059</c:v>
                </c:pt>
                <c:pt idx="950">
                  <c:v>0.21852022058823528</c:v>
                </c:pt>
                <c:pt idx="951">
                  <c:v>0.21875</c:v>
                </c:pt>
                <c:pt idx="952">
                  <c:v>0.21897977941176472</c:v>
                </c:pt>
                <c:pt idx="953">
                  <c:v>0.21920955882352941</c:v>
                </c:pt>
                <c:pt idx="954">
                  <c:v>0.21943933823529413</c:v>
                </c:pt>
                <c:pt idx="955">
                  <c:v>0.21966911764705882</c:v>
                </c:pt>
                <c:pt idx="956">
                  <c:v>0.21989889705882354</c:v>
                </c:pt>
                <c:pt idx="957">
                  <c:v>0.22012867647058823</c:v>
                </c:pt>
                <c:pt idx="958">
                  <c:v>0.22035845588235295</c:v>
                </c:pt>
                <c:pt idx="959">
                  <c:v>0.22058823529411764</c:v>
                </c:pt>
                <c:pt idx="960">
                  <c:v>0.22081801470588236</c:v>
                </c:pt>
                <c:pt idx="961">
                  <c:v>0.22104779411764705</c:v>
                </c:pt>
                <c:pt idx="962">
                  <c:v>0.22127757352941177</c:v>
                </c:pt>
                <c:pt idx="963">
                  <c:v>0.22150735294117646</c:v>
                </c:pt>
                <c:pt idx="964">
                  <c:v>0.22173713235294118</c:v>
                </c:pt>
                <c:pt idx="965">
                  <c:v>0.22196691176470587</c:v>
                </c:pt>
                <c:pt idx="966">
                  <c:v>0.22219669117647059</c:v>
                </c:pt>
                <c:pt idx="967">
                  <c:v>0.22242647058823528</c:v>
                </c:pt>
                <c:pt idx="968">
                  <c:v>0.22265625</c:v>
                </c:pt>
                <c:pt idx="969">
                  <c:v>0.22288602941176472</c:v>
                </c:pt>
                <c:pt idx="970">
                  <c:v>0.22311580882352941</c:v>
                </c:pt>
                <c:pt idx="971">
                  <c:v>0.22334558823529413</c:v>
                </c:pt>
                <c:pt idx="972">
                  <c:v>0.22357536764705882</c:v>
                </c:pt>
                <c:pt idx="973">
                  <c:v>0.22380514705882354</c:v>
                </c:pt>
                <c:pt idx="974">
                  <c:v>0.22403492647058823</c:v>
                </c:pt>
                <c:pt idx="975">
                  <c:v>0.22426470588235295</c:v>
                </c:pt>
                <c:pt idx="976">
                  <c:v>0.22449448529411764</c:v>
                </c:pt>
                <c:pt idx="977">
                  <c:v>0.22472426470588236</c:v>
                </c:pt>
                <c:pt idx="978">
                  <c:v>0.22495404411764705</c:v>
                </c:pt>
                <c:pt idx="979">
                  <c:v>0.22518382352941177</c:v>
                </c:pt>
                <c:pt idx="980">
                  <c:v>0.22541360294117646</c:v>
                </c:pt>
                <c:pt idx="981">
                  <c:v>0.22564338235294118</c:v>
                </c:pt>
                <c:pt idx="982">
                  <c:v>0.22587316176470587</c:v>
                </c:pt>
                <c:pt idx="983">
                  <c:v>0.22610294117647059</c:v>
                </c:pt>
                <c:pt idx="984">
                  <c:v>0.22633272058823528</c:v>
                </c:pt>
                <c:pt idx="985">
                  <c:v>0.2265625</c:v>
                </c:pt>
                <c:pt idx="986">
                  <c:v>0.22679227941176472</c:v>
                </c:pt>
                <c:pt idx="987">
                  <c:v>0.22702205882352941</c:v>
                </c:pt>
                <c:pt idx="988">
                  <c:v>0.22725183823529413</c:v>
                </c:pt>
                <c:pt idx="989">
                  <c:v>0.22748161764705882</c:v>
                </c:pt>
                <c:pt idx="990">
                  <c:v>0.22771139705882354</c:v>
                </c:pt>
                <c:pt idx="991">
                  <c:v>0.22794117647058823</c:v>
                </c:pt>
                <c:pt idx="992">
                  <c:v>0.22817095588235295</c:v>
                </c:pt>
                <c:pt idx="993">
                  <c:v>0.22840073529411764</c:v>
                </c:pt>
                <c:pt idx="994">
                  <c:v>0.22863051470588236</c:v>
                </c:pt>
                <c:pt idx="995">
                  <c:v>0.22886029411764705</c:v>
                </c:pt>
                <c:pt idx="996">
                  <c:v>0.22909007352941177</c:v>
                </c:pt>
                <c:pt idx="997">
                  <c:v>0.22931985294117646</c:v>
                </c:pt>
                <c:pt idx="998">
                  <c:v>0.22954963235294118</c:v>
                </c:pt>
                <c:pt idx="999">
                  <c:v>0.22977941176470587</c:v>
                </c:pt>
                <c:pt idx="1000">
                  <c:v>0.23000919117647059</c:v>
                </c:pt>
                <c:pt idx="1001">
                  <c:v>0.23023897058823528</c:v>
                </c:pt>
                <c:pt idx="1002">
                  <c:v>0.23046875</c:v>
                </c:pt>
                <c:pt idx="1003">
                  <c:v>0.23069852941176472</c:v>
                </c:pt>
                <c:pt idx="1004">
                  <c:v>0.23092830882352941</c:v>
                </c:pt>
                <c:pt idx="1005">
                  <c:v>0.23115808823529413</c:v>
                </c:pt>
                <c:pt idx="1006">
                  <c:v>0.23138786764705882</c:v>
                </c:pt>
                <c:pt idx="1007">
                  <c:v>0.23161764705882354</c:v>
                </c:pt>
                <c:pt idx="1008">
                  <c:v>0.23184742647058823</c:v>
                </c:pt>
                <c:pt idx="1009">
                  <c:v>0.23207720588235295</c:v>
                </c:pt>
                <c:pt idx="1010">
                  <c:v>0.23230698529411764</c:v>
                </c:pt>
                <c:pt idx="1011">
                  <c:v>0.23253676470588236</c:v>
                </c:pt>
                <c:pt idx="1012">
                  <c:v>0.23276654411764705</c:v>
                </c:pt>
                <c:pt idx="1013">
                  <c:v>0.23299632352941177</c:v>
                </c:pt>
                <c:pt idx="1014">
                  <c:v>0.23322610294117646</c:v>
                </c:pt>
                <c:pt idx="1015">
                  <c:v>0.23345588235294118</c:v>
                </c:pt>
                <c:pt idx="1016">
                  <c:v>0.23368566176470587</c:v>
                </c:pt>
                <c:pt idx="1017">
                  <c:v>0.23391544117647059</c:v>
                </c:pt>
                <c:pt idx="1018">
                  <c:v>0.23414522058823528</c:v>
                </c:pt>
                <c:pt idx="1019">
                  <c:v>0.234375</c:v>
                </c:pt>
                <c:pt idx="1020">
                  <c:v>0.23460477941176472</c:v>
                </c:pt>
                <c:pt idx="1021">
                  <c:v>0.23483455882352941</c:v>
                </c:pt>
                <c:pt idx="1022">
                  <c:v>0.23506433823529413</c:v>
                </c:pt>
                <c:pt idx="1023">
                  <c:v>0.23529411764705882</c:v>
                </c:pt>
                <c:pt idx="1024">
                  <c:v>0.23552389705882354</c:v>
                </c:pt>
                <c:pt idx="1025">
                  <c:v>0.23575367647058823</c:v>
                </c:pt>
                <c:pt idx="1026">
                  <c:v>0.23598345588235295</c:v>
                </c:pt>
                <c:pt idx="1027">
                  <c:v>0.23621323529411764</c:v>
                </c:pt>
                <c:pt idx="1028">
                  <c:v>0.23644301470588236</c:v>
                </c:pt>
                <c:pt idx="1029">
                  <c:v>0.23667279411764705</c:v>
                </c:pt>
                <c:pt idx="1030">
                  <c:v>0.23690257352941177</c:v>
                </c:pt>
                <c:pt idx="1031">
                  <c:v>0.23713235294117646</c:v>
                </c:pt>
                <c:pt idx="1032">
                  <c:v>0.23736213235294118</c:v>
                </c:pt>
                <c:pt idx="1033">
                  <c:v>0.23759191176470587</c:v>
                </c:pt>
                <c:pt idx="1034">
                  <c:v>0.23782169117647059</c:v>
                </c:pt>
                <c:pt idx="1035">
                  <c:v>0.23805147058823528</c:v>
                </c:pt>
                <c:pt idx="1036">
                  <c:v>0.23828125</c:v>
                </c:pt>
                <c:pt idx="1037">
                  <c:v>0.23851102941176472</c:v>
                </c:pt>
                <c:pt idx="1038">
                  <c:v>0.23874080882352941</c:v>
                </c:pt>
                <c:pt idx="1039">
                  <c:v>0.23897058823529413</c:v>
                </c:pt>
                <c:pt idx="1040">
                  <c:v>0.23920036764705882</c:v>
                </c:pt>
                <c:pt idx="1041">
                  <c:v>0.23943014705882354</c:v>
                </c:pt>
                <c:pt idx="1042">
                  <c:v>0.23965992647058823</c:v>
                </c:pt>
                <c:pt idx="1043">
                  <c:v>0.23988970588235295</c:v>
                </c:pt>
                <c:pt idx="1044">
                  <c:v>0.24011948529411764</c:v>
                </c:pt>
                <c:pt idx="1045">
                  <c:v>0.24034926470588236</c:v>
                </c:pt>
                <c:pt idx="1046">
                  <c:v>0.24057904411764705</c:v>
                </c:pt>
                <c:pt idx="1047">
                  <c:v>0.24080882352941177</c:v>
                </c:pt>
                <c:pt idx="1048">
                  <c:v>0.24103860294117646</c:v>
                </c:pt>
                <c:pt idx="1049">
                  <c:v>0.24126838235294118</c:v>
                </c:pt>
                <c:pt idx="1050">
                  <c:v>0.24149816176470587</c:v>
                </c:pt>
                <c:pt idx="1051">
                  <c:v>0.24172794117647059</c:v>
                </c:pt>
                <c:pt idx="1052">
                  <c:v>0.24195772058823528</c:v>
                </c:pt>
                <c:pt idx="1053">
                  <c:v>0.2421875</c:v>
                </c:pt>
                <c:pt idx="1054">
                  <c:v>0.24241727941176472</c:v>
                </c:pt>
                <c:pt idx="1055">
                  <c:v>0.24264705882352941</c:v>
                </c:pt>
                <c:pt idx="1056">
                  <c:v>0.24287683823529413</c:v>
                </c:pt>
                <c:pt idx="1057">
                  <c:v>0.24310661764705882</c:v>
                </c:pt>
                <c:pt idx="1058">
                  <c:v>0.24333639705882354</c:v>
                </c:pt>
                <c:pt idx="1059">
                  <c:v>0.24356617647058823</c:v>
                </c:pt>
                <c:pt idx="1060">
                  <c:v>0.24379595588235295</c:v>
                </c:pt>
                <c:pt idx="1061">
                  <c:v>0.24402573529411764</c:v>
                </c:pt>
                <c:pt idx="1062">
                  <c:v>0.24425551470588236</c:v>
                </c:pt>
                <c:pt idx="1063">
                  <c:v>0.24448529411764705</c:v>
                </c:pt>
                <c:pt idx="1064">
                  <c:v>0.24471507352941177</c:v>
                </c:pt>
                <c:pt idx="1065">
                  <c:v>0.24494485294117646</c:v>
                </c:pt>
                <c:pt idx="1066">
                  <c:v>0.24517463235294118</c:v>
                </c:pt>
                <c:pt idx="1067">
                  <c:v>0.24540441176470587</c:v>
                </c:pt>
                <c:pt idx="1068">
                  <c:v>0.24563419117647059</c:v>
                </c:pt>
                <c:pt idx="1069">
                  <c:v>0.24586397058823528</c:v>
                </c:pt>
                <c:pt idx="1070">
                  <c:v>0.24609375</c:v>
                </c:pt>
                <c:pt idx="1071">
                  <c:v>0.24632352941176472</c:v>
                </c:pt>
                <c:pt idx="1072">
                  <c:v>0.24655330882352941</c:v>
                </c:pt>
                <c:pt idx="1073">
                  <c:v>0.24678308823529413</c:v>
                </c:pt>
                <c:pt idx="1074">
                  <c:v>0.24701286764705882</c:v>
                </c:pt>
                <c:pt idx="1075">
                  <c:v>0.24724264705882354</c:v>
                </c:pt>
                <c:pt idx="1076">
                  <c:v>0.24747242647058823</c:v>
                </c:pt>
                <c:pt idx="1077">
                  <c:v>0.24770220588235295</c:v>
                </c:pt>
                <c:pt idx="1078">
                  <c:v>0.24793198529411764</c:v>
                </c:pt>
                <c:pt idx="1079">
                  <c:v>0.24816176470588236</c:v>
                </c:pt>
                <c:pt idx="1080">
                  <c:v>0.24839154411764705</c:v>
                </c:pt>
                <c:pt idx="1081">
                  <c:v>0.24862132352941177</c:v>
                </c:pt>
                <c:pt idx="1082">
                  <c:v>0.24885110294117646</c:v>
                </c:pt>
                <c:pt idx="1083">
                  <c:v>0.24908088235294118</c:v>
                </c:pt>
                <c:pt idx="1084">
                  <c:v>0.24931066176470587</c:v>
                </c:pt>
                <c:pt idx="1085">
                  <c:v>0.24954044117647059</c:v>
                </c:pt>
                <c:pt idx="1086">
                  <c:v>0.24977022058823528</c:v>
                </c:pt>
                <c:pt idx="1087">
                  <c:v>0.25</c:v>
                </c:pt>
                <c:pt idx="1088">
                  <c:v>0.25022977941176472</c:v>
                </c:pt>
                <c:pt idx="1089">
                  <c:v>0.25045955882352944</c:v>
                </c:pt>
                <c:pt idx="1090">
                  <c:v>0.2506893382352941</c:v>
                </c:pt>
                <c:pt idx="1091">
                  <c:v>0.25091911764705882</c:v>
                </c:pt>
                <c:pt idx="1092">
                  <c:v>0.25114889705882354</c:v>
                </c:pt>
                <c:pt idx="1093">
                  <c:v>0.25137867647058826</c:v>
                </c:pt>
                <c:pt idx="1094">
                  <c:v>0.25160845588235292</c:v>
                </c:pt>
                <c:pt idx="1095">
                  <c:v>0.25183823529411764</c:v>
                </c:pt>
                <c:pt idx="1096">
                  <c:v>0.25206801470588236</c:v>
                </c:pt>
                <c:pt idx="1097">
                  <c:v>0.25229779411764708</c:v>
                </c:pt>
                <c:pt idx="1098">
                  <c:v>0.25252757352941174</c:v>
                </c:pt>
                <c:pt idx="1099">
                  <c:v>0.25275735294117646</c:v>
                </c:pt>
                <c:pt idx="1100">
                  <c:v>0.25298713235294118</c:v>
                </c:pt>
                <c:pt idx="1101">
                  <c:v>0.2532169117647059</c:v>
                </c:pt>
                <c:pt idx="1102">
                  <c:v>0.25344669117647056</c:v>
                </c:pt>
                <c:pt idx="1103">
                  <c:v>0.25367647058823528</c:v>
                </c:pt>
                <c:pt idx="1104">
                  <c:v>0.25390625</c:v>
                </c:pt>
                <c:pt idx="1105">
                  <c:v>0.25413602941176472</c:v>
                </c:pt>
                <c:pt idx="1106">
                  <c:v>0.25436580882352944</c:v>
                </c:pt>
                <c:pt idx="1107">
                  <c:v>0.2545955882352941</c:v>
                </c:pt>
                <c:pt idx="1108">
                  <c:v>0.25482536764705882</c:v>
                </c:pt>
                <c:pt idx="1109">
                  <c:v>0.25505514705882354</c:v>
                </c:pt>
                <c:pt idx="1110">
                  <c:v>0.25528492647058826</c:v>
                </c:pt>
                <c:pt idx="1111">
                  <c:v>0.25551470588235292</c:v>
                </c:pt>
                <c:pt idx="1112">
                  <c:v>0.25574448529411764</c:v>
                </c:pt>
                <c:pt idx="1113">
                  <c:v>0.25597426470588236</c:v>
                </c:pt>
                <c:pt idx="1114">
                  <c:v>0.25620404411764708</c:v>
                </c:pt>
                <c:pt idx="1115">
                  <c:v>0.25643382352941174</c:v>
                </c:pt>
                <c:pt idx="1116">
                  <c:v>0.25666360294117646</c:v>
                </c:pt>
                <c:pt idx="1117">
                  <c:v>0.25689338235294118</c:v>
                </c:pt>
                <c:pt idx="1118">
                  <c:v>0.2571231617647059</c:v>
                </c:pt>
                <c:pt idx="1119">
                  <c:v>0.25735294117647056</c:v>
                </c:pt>
                <c:pt idx="1120">
                  <c:v>0.25758272058823528</c:v>
                </c:pt>
                <c:pt idx="1121">
                  <c:v>0.2578125</c:v>
                </c:pt>
                <c:pt idx="1122">
                  <c:v>0.25804227941176472</c:v>
                </c:pt>
                <c:pt idx="1123">
                  <c:v>0.25827205882352944</c:v>
                </c:pt>
                <c:pt idx="1124">
                  <c:v>0.2585018382352941</c:v>
                </c:pt>
                <c:pt idx="1125">
                  <c:v>0.25873161764705882</c:v>
                </c:pt>
                <c:pt idx="1126">
                  <c:v>0.25896139705882354</c:v>
                </c:pt>
                <c:pt idx="1127">
                  <c:v>0.25919117647058826</c:v>
                </c:pt>
                <c:pt idx="1128">
                  <c:v>0.25942095588235292</c:v>
                </c:pt>
                <c:pt idx="1129">
                  <c:v>0.25965073529411764</c:v>
                </c:pt>
                <c:pt idx="1130">
                  <c:v>0.25988051470588236</c:v>
                </c:pt>
                <c:pt idx="1131">
                  <c:v>0.26011029411764708</c:v>
                </c:pt>
                <c:pt idx="1132">
                  <c:v>0.26034007352941174</c:v>
                </c:pt>
                <c:pt idx="1133">
                  <c:v>0.26056985294117646</c:v>
                </c:pt>
                <c:pt idx="1134">
                  <c:v>0.26079963235294118</c:v>
                </c:pt>
                <c:pt idx="1135">
                  <c:v>0.2610294117647059</c:v>
                </c:pt>
                <c:pt idx="1136">
                  <c:v>0.26125919117647056</c:v>
                </c:pt>
                <c:pt idx="1137">
                  <c:v>0.26148897058823528</c:v>
                </c:pt>
                <c:pt idx="1138">
                  <c:v>0.26171875</c:v>
                </c:pt>
                <c:pt idx="1139">
                  <c:v>0.26194852941176472</c:v>
                </c:pt>
                <c:pt idx="1140">
                  <c:v>0.26217830882352944</c:v>
                </c:pt>
                <c:pt idx="1141">
                  <c:v>0.2624080882352941</c:v>
                </c:pt>
                <c:pt idx="1142">
                  <c:v>0.26263786764705882</c:v>
                </c:pt>
                <c:pt idx="1143">
                  <c:v>0.26286764705882354</c:v>
                </c:pt>
                <c:pt idx="1144">
                  <c:v>0.26309742647058826</c:v>
                </c:pt>
                <c:pt idx="1145">
                  <c:v>0.26332720588235292</c:v>
                </c:pt>
                <c:pt idx="1146">
                  <c:v>0.26355698529411764</c:v>
                </c:pt>
                <c:pt idx="1147">
                  <c:v>0.26378676470588236</c:v>
                </c:pt>
                <c:pt idx="1148">
                  <c:v>0.26401654411764708</c:v>
                </c:pt>
                <c:pt idx="1149">
                  <c:v>0.26424632352941174</c:v>
                </c:pt>
                <c:pt idx="1150">
                  <c:v>0.26447610294117646</c:v>
                </c:pt>
                <c:pt idx="1151">
                  <c:v>0.26470588235294118</c:v>
                </c:pt>
                <c:pt idx="1152">
                  <c:v>0.2649356617647059</c:v>
                </c:pt>
                <c:pt idx="1153">
                  <c:v>0.26516544117647056</c:v>
                </c:pt>
                <c:pt idx="1154">
                  <c:v>0.26539522058823528</c:v>
                </c:pt>
                <c:pt idx="1155">
                  <c:v>0.265625</c:v>
                </c:pt>
                <c:pt idx="1156">
                  <c:v>0.26585477941176472</c:v>
                </c:pt>
                <c:pt idx="1157">
                  <c:v>0.26608455882352944</c:v>
                </c:pt>
                <c:pt idx="1158">
                  <c:v>0.2663143382352941</c:v>
                </c:pt>
                <c:pt idx="1159">
                  <c:v>0.26654411764705882</c:v>
                </c:pt>
                <c:pt idx="1160">
                  <c:v>0.26677389705882354</c:v>
                </c:pt>
                <c:pt idx="1161">
                  <c:v>0.26700367647058826</c:v>
                </c:pt>
                <c:pt idx="1162">
                  <c:v>0.26723345588235292</c:v>
                </c:pt>
                <c:pt idx="1163">
                  <c:v>0.26746323529411764</c:v>
                </c:pt>
                <c:pt idx="1164">
                  <c:v>0.26769301470588236</c:v>
                </c:pt>
                <c:pt idx="1165">
                  <c:v>0.26792279411764708</c:v>
                </c:pt>
                <c:pt idx="1166">
                  <c:v>0.26815257352941174</c:v>
                </c:pt>
                <c:pt idx="1167">
                  <c:v>0.26838235294117646</c:v>
                </c:pt>
                <c:pt idx="1168">
                  <c:v>0.26861213235294118</c:v>
                </c:pt>
                <c:pt idx="1169">
                  <c:v>0.2688419117647059</c:v>
                </c:pt>
                <c:pt idx="1170">
                  <c:v>0.26907169117647056</c:v>
                </c:pt>
                <c:pt idx="1171">
                  <c:v>0.26930147058823528</c:v>
                </c:pt>
                <c:pt idx="1172">
                  <c:v>0.26953125</c:v>
                </c:pt>
                <c:pt idx="1173">
                  <c:v>0.26976102941176472</c:v>
                </c:pt>
                <c:pt idx="1174">
                  <c:v>0.26999080882352944</c:v>
                </c:pt>
                <c:pt idx="1175">
                  <c:v>0.2702205882352941</c:v>
                </c:pt>
                <c:pt idx="1176">
                  <c:v>0.27045036764705882</c:v>
                </c:pt>
                <c:pt idx="1177">
                  <c:v>0.27068014705882354</c:v>
                </c:pt>
                <c:pt idx="1178">
                  <c:v>0.27090992647058826</c:v>
                </c:pt>
                <c:pt idx="1179">
                  <c:v>0.27113970588235292</c:v>
                </c:pt>
                <c:pt idx="1180">
                  <c:v>0.27136948529411764</c:v>
                </c:pt>
                <c:pt idx="1181">
                  <c:v>0.27159926470588236</c:v>
                </c:pt>
                <c:pt idx="1182">
                  <c:v>0.27182904411764708</c:v>
                </c:pt>
                <c:pt idx="1183">
                  <c:v>0.27205882352941174</c:v>
                </c:pt>
                <c:pt idx="1184">
                  <c:v>0.27228860294117646</c:v>
                </c:pt>
                <c:pt idx="1185">
                  <c:v>0.27251838235294118</c:v>
                </c:pt>
                <c:pt idx="1186">
                  <c:v>0.2727481617647059</c:v>
                </c:pt>
                <c:pt idx="1187">
                  <c:v>0.27297794117647056</c:v>
                </c:pt>
                <c:pt idx="1188">
                  <c:v>0.27320772058823528</c:v>
                </c:pt>
                <c:pt idx="1189">
                  <c:v>0.2734375</c:v>
                </c:pt>
                <c:pt idx="1190">
                  <c:v>0.27366727941176472</c:v>
                </c:pt>
                <c:pt idx="1191">
                  <c:v>0.27389705882352944</c:v>
                </c:pt>
                <c:pt idx="1192">
                  <c:v>0.2741268382352941</c:v>
                </c:pt>
                <c:pt idx="1193">
                  <c:v>0.27435661764705882</c:v>
                </c:pt>
                <c:pt idx="1194">
                  <c:v>0.27458639705882354</c:v>
                </c:pt>
                <c:pt idx="1195">
                  <c:v>0.27481617647058826</c:v>
                </c:pt>
                <c:pt idx="1196">
                  <c:v>0.27504595588235292</c:v>
                </c:pt>
                <c:pt idx="1197">
                  <c:v>0.27527573529411764</c:v>
                </c:pt>
                <c:pt idx="1198">
                  <c:v>0.27550551470588236</c:v>
                </c:pt>
                <c:pt idx="1199">
                  <c:v>0.27573529411764708</c:v>
                </c:pt>
                <c:pt idx="1200">
                  <c:v>0.27596507352941174</c:v>
                </c:pt>
                <c:pt idx="1201">
                  <c:v>0.27619485294117646</c:v>
                </c:pt>
                <c:pt idx="1202">
                  <c:v>0.27642463235294118</c:v>
                </c:pt>
                <c:pt idx="1203">
                  <c:v>0.2766544117647059</c:v>
                </c:pt>
                <c:pt idx="1204">
                  <c:v>0.27688419117647056</c:v>
                </c:pt>
                <c:pt idx="1205">
                  <c:v>0.27711397058823528</c:v>
                </c:pt>
                <c:pt idx="1206">
                  <c:v>0.27734375</c:v>
                </c:pt>
                <c:pt idx="1207">
                  <c:v>0.27757352941176472</c:v>
                </c:pt>
                <c:pt idx="1208">
                  <c:v>0.27780330882352944</c:v>
                </c:pt>
                <c:pt idx="1209">
                  <c:v>0.2780330882352941</c:v>
                </c:pt>
                <c:pt idx="1210">
                  <c:v>0.27826286764705882</c:v>
                </c:pt>
                <c:pt idx="1211">
                  <c:v>0.27849264705882354</c:v>
                </c:pt>
                <c:pt idx="1212">
                  <c:v>0.27872242647058826</c:v>
                </c:pt>
                <c:pt idx="1213">
                  <c:v>0.27895220588235292</c:v>
                </c:pt>
                <c:pt idx="1214">
                  <c:v>0.27918198529411764</c:v>
                </c:pt>
                <c:pt idx="1215">
                  <c:v>0.27941176470588236</c:v>
                </c:pt>
                <c:pt idx="1216">
                  <c:v>0.27964154411764708</c:v>
                </c:pt>
                <c:pt idx="1217">
                  <c:v>0.27987132352941174</c:v>
                </c:pt>
                <c:pt idx="1218">
                  <c:v>0.28010110294117646</c:v>
                </c:pt>
                <c:pt idx="1219">
                  <c:v>0.28033088235294118</c:v>
                </c:pt>
                <c:pt idx="1220">
                  <c:v>0.2805606617647059</c:v>
                </c:pt>
                <c:pt idx="1221">
                  <c:v>0.28079044117647056</c:v>
                </c:pt>
                <c:pt idx="1222">
                  <c:v>0.28102022058823528</c:v>
                </c:pt>
                <c:pt idx="1223">
                  <c:v>0.28125</c:v>
                </c:pt>
                <c:pt idx="1224">
                  <c:v>0.28147977941176472</c:v>
                </c:pt>
                <c:pt idx="1225">
                  <c:v>0.28170955882352944</c:v>
                </c:pt>
                <c:pt idx="1226">
                  <c:v>0.2819393382352941</c:v>
                </c:pt>
                <c:pt idx="1227">
                  <c:v>0.28216911764705882</c:v>
                </c:pt>
                <c:pt idx="1228">
                  <c:v>0.28239889705882354</c:v>
                </c:pt>
                <c:pt idx="1229">
                  <c:v>0.28262867647058826</c:v>
                </c:pt>
                <c:pt idx="1230">
                  <c:v>0.28285845588235292</c:v>
                </c:pt>
                <c:pt idx="1231">
                  <c:v>0.28308823529411764</c:v>
                </c:pt>
                <c:pt idx="1232">
                  <c:v>0.28331801470588236</c:v>
                </c:pt>
                <c:pt idx="1233">
                  <c:v>0.28354779411764708</c:v>
                </c:pt>
                <c:pt idx="1234">
                  <c:v>0.28377757352941174</c:v>
                </c:pt>
                <c:pt idx="1235">
                  <c:v>0.28400735294117646</c:v>
                </c:pt>
                <c:pt idx="1236">
                  <c:v>0.28423713235294118</c:v>
                </c:pt>
                <c:pt idx="1237">
                  <c:v>0.2844669117647059</c:v>
                </c:pt>
                <c:pt idx="1238">
                  <c:v>0.28469669117647056</c:v>
                </c:pt>
                <c:pt idx="1239">
                  <c:v>0.28492647058823528</c:v>
                </c:pt>
                <c:pt idx="1240">
                  <c:v>0.28515625</c:v>
                </c:pt>
                <c:pt idx="1241">
                  <c:v>0.28538602941176472</c:v>
                </c:pt>
                <c:pt idx="1242">
                  <c:v>0.28561580882352944</c:v>
                </c:pt>
                <c:pt idx="1243">
                  <c:v>0.2858455882352941</c:v>
                </c:pt>
                <c:pt idx="1244">
                  <c:v>0.28607536764705882</c:v>
                </c:pt>
                <c:pt idx="1245">
                  <c:v>0.28630514705882354</c:v>
                </c:pt>
                <c:pt idx="1246">
                  <c:v>0.28653492647058826</c:v>
                </c:pt>
                <c:pt idx="1247">
                  <c:v>0.28676470588235292</c:v>
                </c:pt>
                <c:pt idx="1248">
                  <c:v>0.28699448529411764</c:v>
                </c:pt>
                <c:pt idx="1249">
                  <c:v>0.28722426470588236</c:v>
                </c:pt>
                <c:pt idx="1250">
                  <c:v>0.28745404411764708</c:v>
                </c:pt>
                <c:pt idx="1251">
                  <c:v>0.28768382352941174</c:v>
                </c:pt>
                <c:pt idx="1252">
                  <c:v>0.28791360294117646</c:v>
                </c:pt>
                <c:pt idx="1253">
                  <c:v>0.28814338235294118</c:v>
                </c:pt>
                <c:pt idx="1254">
                  <c:v>0.2883731617647059</c:v>
                </c:pt>
                <c:pt idx="1255">
                  <c:v>0.28860294117647056</c:v>
                </c:pt>
                <c:pt idx="1256">
                  <c:v>0.28883272058823528</c:v>
                </c:pt>
                <c:pt idx="1257">
                  <c:v>0.2890625</c:v>
                </c:pt>
                <c:pt idx="1258">
                  <c:v>0.28929227941176472</c:v>
                </c:pt>
                <c:pt idx="1259">
                  <c:v>0.28952205882352944</c:v>
                </c:pt>
                <c:pt idx="1260">
                  <c:v>0.2897518382352941</c:v>
                </c:pt>
                <c:pt idx="1261">
                  <c:v>0.28998161764705882</c:v>
                </c:pt>
                <c:pt idx="1262">
                  <c:v>0.29021139705882354</c:v>
                </c:pt>
                <c:pt idx="1263">
                  <c:v>0.29044117647058826</c:v>
                </c:pt>
                <c:pt idx="1264">
                  <c:v>0.29067095588235292</c:v>
                </c:pt>
                <c:pt idx="1265">
                  <c:v>0.29090073529411764</c:v>
                </c:pt>
                <c:pt idx="1266">
                  <c:v>0.29113051470588236</c:v>
                </c:pt>
                <c:pt idx="1267">
                  <c:v>0.29136029411764708</c:v>
                </c:pt>
                <c:pt idx="1268">
                  <c:v>0.29159007352941174</c:v>
                </c:pt>
                <c:pt idx="1269">
                  <c:v>0.29181985294117646</c:v>
                </c:pt>
                <c:pt idx="1270">
                  <c:v>0.29204963235294118</c:v>
                </c:pt>
                <c:pt idx="1271">
                  <c:v>0.2922794117647059</c:v>
                </c:pt>
                <c:pt idx="1272">
                  <c:v>0.29250919117647056</c:v>
                </c:pt>
                <c:pt idx="1273">
                  <c:v>0.29273897058823528</c:v>
                </c:pt>
                <c:pt idx="1274">
                  <c:v>0.29296875</c:v>
                </c:pt>
                <c:pt idx="1275">
                  <c:v>0.29319852941176472</c:v>
                </c:pt>
                <c:pt idx="1276">
                  <c:v>0.29342830882352944</c:v>
                </c:pt>
                <c:pt idx="1277">
                  <c:v>0.2936580882352941</c:v>
                </c:pt>
                <c:pt idx="1278">
                  <c:v>0.29388786764705882</c:v>
                </c:pt>
                <c:pt idx="1279">
                  <c:v>0.29411764705882354</c:v>
                </c:pt>
                <c:pt idx="1280">
                  <c:v>0.29434742647058826</c:v>
                </c:pt>
                <c:pt idx="1281">
                  <c:v>0.29457720588235292</c:v>
                </c:pt>
                <c:pt idx="1282">
                  <c:v>0.29480698529411764</c:v>
                </c:pt>
                <c:pt idx="1283">
                  <c:v>0.29503676470588236</c:v>
                </c:pt>
                <c:pt idx="1284">
                  <c:v>0.29526654411764708</c:v>
                </c:pt>
                <c:pt idx="1285">
                  <c:v>0.29549632352941174</c:v>
                </c:pt>
                <c:pt idx="1286">
                  <c:v>0.29572610294117646</c:v>
                </c:pt>
                <c:pt idx="1287">
                  <c:v>0.29595588235294118</c:v>
                </c:pt>
                <c:pt idx="1288">
                  <c:v>0.2961856617647059</c:v>
                </c:pt>
                <c:pt idx="1289">
                  <c:v>0.29641544117647056</c:v>
                </c:pt>
                <c:pt idx="1290">
                  <c:v>0.29664522058823528</c:v>
                </c:pt>
                <c:pt idx="1291">
                  <c:v>0.296875</c:v>
                </c:pt>
                <c:pt idx="1292">
                  <c:v>0.29710477941176472</c:v>
                </c:pt>
                <c:pt idx="1293">
                  <c:v>0.29733455882352944</c:v>
                </c:pt>
                <c:pt idx="1294">
                  <c:v>0.2975643382352941</c:v>
                </c:pt>
                <c:pt idx="1295">
                  <c:v>0.29779411764705882</c:v>
                </c:pt>
                <c:pt idx="1296">
                  <c:v>0.29802389705882354</c:v>
                </c:pt>
                <c:pt idx="1297">
                  <c:v>0.29825367647058826</c:v>
                </c:pt>
                <c:pt idx="1298">
                  <c:v>0.29848345588235292</c:v>
                </c:pt>
                <c:pt idx="1299">
                  <c:v>0.29871323529411764</c:v>
                </c:pt>
                <c:pt idx="1300">
                  <c:v>0.29894301470588236</c:v>
                </c:pt>
                <c:pt idx="1301">
                  <c:v>0.29917279411764708</c:v>
                </c:pt>
                <c:pt idx="1302">
                  <c:v>0.29940257352941174</c:v>
                </c:pt>
                <c:pt idx="1303">
                  <c:v>0.29963235294117646</c:v>
                </c:pt>
                <c:pt idx="1304">
                  <c:v>0.29986213235294118</c:v>
                </c:pt>
                <c:pt idx="1305">
                  <c:v>0.3000919117647059</c:v>
                </c:pt>
                <c:pt idx="1306">
                  <c:v>0.30032169117647056</c:v>
                </c:pt>
                <c:pt idx="1307">
                  <c:v>0.30055147058823528</c:v>
                </c:pt>
                <c:pt idx="1308">
                  <c:v>0.30078125</c:v>
                </c:pt>
                <c:pt idx="1309">
                  <c:v>0.30101102941176472</c:v>
                </c:pt>
                <c:pt idx="1310">
                  <c:v>0.30124080882352944</c:v>
                </c:pt>
                <c:pt idx="1311">
                  <c:v>0.3014705882352941</c:v>
                </c:pt>
                <c:pt idx="1312">
                  <c:v>0.30170036764705882</c:v>
                </c:pt>
                <c:pt idx="1313">
                  <c:v>0.30193014705882354</c:v>
                </c:pt>
                <c:pt idx="1314">
                  <c:v>0.30215992647058826</c:v>
                </c:pt>
                <c:pt idx="1315">
                  <c:v>0.30238970588235292</c:v>
                </c:pt>
                <c:pt idx="1316">
                  <c:v>0.30261948529411764</c:v>
                </c:pt>
                <c:pt idx="1317">
                  <c:v>0.30284926470588236</c:v>
                </c:pt>
                <c:pt idx="1318">
                  <c:v>0.30307904411764708</c:v>
                </c:pt>
                <c:pt idx="1319">
                  <c:v>0.30330882352941174</c:v>
                </c:pt>
                <c:pt idx="1320">
                  <c:v>0.30353860294117646</c:v>
                </c:pt>
                <c:pt idx="1321">
                  <c:v>0.30376838235294118</c:v>
                </c:pt>
                <c:pt idx="1322">
                  <c:v>0.3039981617647059</c:v>
                </c:pt>
                <c:pt idx="1323">
                  <c:v>0.30422794117647056</c:v>
                </c:pt>
                <c:pt idx="1324">
                  <c:v>0.30445772058823528</c:v>
                </c:pt>
                <c:pt idx="1325">
                  <c:v>0.3046875</c:v>
                </c:pt>
                <c:pt idx="1326">
                  <c:v>0.30491727941176472</c:v>
                </c:pt>
                <c:pt idx="1327">
                  <c:v>0.30514705882352944</c:v>
                </c:pt>
                <c:pt idx="1328">
                  <c:v>0.3053768382352941</c:v>
                </c:pt>
                <c:pt idx="1329">
                  <c:v>0.30560661764705882</c:v>
                </c:pt>
                <c:pt idx="1330">
                  <c:v>0.30583639705882354</c:v>
                </c:pt>
                <c:pt idx="1331">
                  <c:v>0.30606617647058826</c:v>
                </c:pt>
                <c:pt idx="1332">
                  <c:v>0.30629595588235292</c:v>
                </c:pt>
                <c:pt idx="1333">
                  <c:v>0.30652573529411764</c:v>
                </c:pt>
                <c:pt idx="1334">
                  <c:v>0.30675551470588236</c:v>
                </c:pt>
                <c:pt idx="1335">
                  <c:v>0.30698529411764708</c:v>
                </c:pt>
                <c:pt idx="1336">
                  <c:v>0.30721507352941174</c:v>
                </c:pt>
                <c:pt idx="1337">
                  <c:v>0.30744485294117646</c:v>
                </c:pt>
                <c:pt idx="1338">
                  <c:v>0.30767463235294118</c:v>
                </c:pt>
                <c:pt idx="1339">
                  <c:v>0.3079044117647059</c:v>
                </c:pt>
                <c:pt idx="1340">
                  <c:v>0.30813419117647056</c:v>
                </c:pt>
                <c:pt idx="1341">
                  <c:v>0.30836397058823528</c:v>
                </c:pt>
                <c:pt idx="1342">
                  <c:v>0.30859375</c:v>
                </c:pt>
                <c:pt idx="1343">
                  <c:v>0.30882352941176472</c:v>
                </c:pt>
                <c:pt idx="1344">
                  <c:v>0.30905330882352944</c:v>
                </c:pt>
                <c:pt idx="1345">
                  <c:v>0.3092830882352941</c:v>
                </c:pt>
                <c:pt idx="1346">
                  <c:v>0.30951286764705882</c:v>
                </c:pt>
                <c:pt idx="1347">
                  <c:v>0.30974264705882354</c:v>
                </c:pt>
                <c:pt idx="1348">
                  <c:v>0.30997242647058826</c:v>
                </c:pt>
                <c:pt idx="1349">
                  <c:v>0.31020220588235292</c:v>
                </c:pt>
                <c:pt idx="1350">
                  <c:v>0.31043198529411764</c:v>
                </c:pt>
                <c:pt idx="1351">
                  <c:v>0.31066176470588236</c:v>
                </c:pt>
                <c:pt idx="1352">
                  <c:v>0.31089154411764708</c:v>
                </c:pt>
                <c:pt idx="1353">
                  <c:v>0.31112132352941174</c:v>
                </c:pt>
                <c:pt idx="1354">
                  <c:v>0.31135110294117646</c:v>
                </c:pt>
                <c:pt idx="1355">
                  <c:v>0.31158088235294118</c:v>
                </c:pt>
                <c:pt idx="1356">
                  <c:v>0.3118106617647059</c:v>
                </c:pt>
                <c:pt idx="1357">
                  <c:v>0.31204044117647056</c:v>
                </c:pt>
                <c:pt idx="1358">
                  <c:v>0.31227022058823528</c:v>
                </c:pt>
                <c:pt idx="1359">
                  <c:v>0.3125</c:v>
                </c:pt>
                <c:pt idx="1360">
                  <c:v>0.31272977941176472</c:v>
                </c:pt>
                <c:pt idx="1361">
                  <c:v>0.31295955882352944</c:v>
                </c:pt>
                <c:pt idx="1362">
                  <c:v>0.3131893382352941</c:v>
                </c:pt>
                <c:pt idx="1363">
                  <c:v>0.31341911764705882</c:v>
                </c:pt>
                <c:pt idx="1364">
                  <c:v>0.31364889705882354</c:v>
                </c:pt>
                <c:pt idx="1365">
                  <c:v>0.31387867647058826</c:v>
                </c:pt>
                <c:pt idx="1366">
                  <c:v>0.31410845588235292</c:v>
                </c:pt>
                <c:pt idx="1367">
                  <c:v>0.31433823529411764</c:v>
                </c:pt>
                <c:pt idx="1368">
                  <c:v>0.31456801470588236</c:v>
                </c:pt>
                <c:pt idx="1369">
                  <c:v>0.31479779411764708</c:v>
                </c:pt>
                <c:pt idx="1370">
                  <c:v>0.31502757352941174</c:v>
                </c:pt>
                <c:pt idx="1371">
                  <c:v>0.31525735294117646</c:v>
                </c:pt>
                <c:pt idx="1372">
                  <c:v>0.31548713235294118</c:v>
                </c:pt>
                <c:pt idx="1373">
                  <c:v>0.3157169117647059</c:v>
                </c:pt>
                <c:pt idx="1374">
                  <c:v>0.31594669117647056</c:v>
                </c:pt>
                <c:pt idx="1375">
                  <c:v>0.31617647058823528</c:v>
                </c:pt>
                <c:pt idx="1376">
                  <c:v>0.31640625</c:v>
                </c:pt>
                <c:pt idx="1377">
                  <c:v>0.31663602941176472</c:v>
                </c:pt>
                <c:pt idx="1378">
                  <c:v>0.31686580882352944</c:v>
                </c:pt>
                <c:pt idx="1379">
                  <c:v>0.3170955882352941</c:v>
                </c:pt>
                <c:pt idx="1380">
                  <c:v>0.31732536764705882</c:v>
                </c:pt>
                <c:pt idx="1381">
                  <c:v>0.31755514705882354</c:v>
                </c:pt>
                <c:pt idx="1382">
                  <c:v>0.31778492647058826</c:v>
                </c:pt>
                <c:pt idx="1383">
                  <c:v>0.31801470588235292</c:v>
                </c:pt>
                <c:pt idx="1384">
                  <c:v>0.31824448529411764</c:v>
                </c:pt>
                <c:pt idx="1385">
                  <c:v>0.31847426470588236</c:v>
                </c:pt>
                <c:pt idx="1386">
                  <c:v>0.31870404411764708</c:v>
                </c:pt>
                <c:pt idx="1387">
                  <c:v>0.31893382352941174</c:v>
                </c:pt>
                <c:pt idx="1388">
                  <c:v>0.31916360294117646</c:v>
                </c:pt>
                <c:pt idx="1389">
                  <c:v>0.31939338235294118</c:v>
                </c:pt>
                <c:pt idx="1390">
                  <c:v>0.3196231617647059</c:v>
                </c:pt>
                <c:pt idx="1391">
                  <c:v>0.31985294117647056</c:v>
                </c:pt>
                <c:pt idx="1392">
                  <c:v>0.32008272058823528</c:v>
                </c:pt>
                <c:pt idx="1393">
                  <c:v>0.3203125</c:v>
                </c:pt>
                <c:pt idx="1394">
                  <c:v>0.32054227941176472</c:v>
                </c:pt>
                <c:pt idx="1395">
                  <c:v>0.32077205882352944</c:v>
                </c:pt>
                <c:pt idx="1396">
                  <c:v>0.3210018382352941</c:v>
                </c:pt>
                <c:pt idx="1397">
                  <c:v>0.32123161764705882</c:v>
                </c:pt>
                <c:pt idx="1398">
                  <c:v>0.32146139705882354</c:v>
                </c:pt>
                <c:pt idx="1399">
                  <c:v>0.32169117647058826</c:v>
                </c:pt>
                <c:pt idx="1400">
                  <c:v>0.32192095588235292</c:v>
                </c:pt>
                <c:pt idx="1401">
                  <c:v>0.32215073529411764</c:v>
                </c:pt>
                <c:pt idx="1402">
                  <c:v>0.32238051470588236</c:v>
                </c:pt>
                <c:pt idx="1403">
                  <c:v>0.32261029411764708</c:v>
                </c:pt>
                <c:pt idx="1404">
                  <c:v>0.32284007352941174</c:v>
                </c:pt>
                <c:pt idx="1405">
                  <c:v>0.32306985294117646</c:v>
                </c:pt>
                <c:pt idx="1406">
                  <c:v>0.32329963235294118</c:v>
                </c:pt>
                <c:pt idx="1407">
                  <c:v>0.3235294117647059</c:v>
                </c:pt>
                <c:pt idx="1408">
                  <c:v>0.32375919117647056</c:v>
                </c:pt>
                <c:pt idx="1409">
                  <c:v>0.32398897058823528</c:v>
                </c:pt>
                <c:pt idx="1410">
                  <c:v>0.32421875</c:v>
                </c:pt>
                <c:pt idx="1411">
                  <c:v>0.32444852941176472</c:v>
                </c:pt>
                <c:pt idx="1412">
                  <c:v>0.32467830882352944</c:v>
                </c:pt>
                <c:pt idx="1413">
                  <c:v>0.3249080882352941</c:v>
                </c:pt>
                <c:pt idx="1414">
                  <c:v>0.32513786764705882</c:v>
                </c:pt>
                <c:pt idx="1415">
                  <c:v>0.32536764705882354</c:v>
                </c:pt>
                <c:pt idx="1416">
                  <c:v>0.32559742647058826</c:v>
                </c:pt>
                <c:pt idx="1417">
                  <c:v>0.32582720588235292</c:v>
                </c:pt>
                <c:pt idx="1418">
                  <c:v>0.32605698529411764</c:v>
                </c:pt>
                <c:pt idx="1419">
                  <c:v>0.32628676470588236</c:v>
                </c:pt>
                <c:pt idx="1420">
                  <c:v>0.32651654411764708</c:v>
                </c:pt>
                <c:pt idx="1421">
                  <c:v>0.32674632352941174</c:v>
                </c:pt>
                <c:pt idx="1422">
                  <c:v>0.32697610294117646</c:v>
                </c:pt>
                <c:pt idx="1423">
                  <c:v>0.32720588235294118</c:v>
                </c:pt>
                <c:pt idx="1424">
                  <c:v>0.3274356617647059</c:v>
                </c:pt>
                <c:pt idx="1425">
                  <c:v>0.32766544117647056</c:v>
                </c:pt>
                <c:pt idx="1426">
                  <c:v>0.32789522058823528</c:v>
                </c:pt>
                <c:pt idx="1427">
                  <c:v>0.328125</c:v>
                </c:pt>
                <c:pt idx="1428">
                  <c:v>0.32835477941176472</c:v>
                </c:pt>
                <c:pt idx="1429">
                  <c:v>0.32858455882352944</c:v>
                </c:pt>
                <c:pt idx="1430">
                  <c:v>0.3288143382352941</c:v>
                </c:pt>
                <c:pt idx="1431">
                  <c:v>0.32904411764705882</c:v>
                </c:pt>
                <c:pt idx="1432">
                  <c:v>0.32927389705882354</c:v>
                </c:pt>
                <c:pt idx="1433">
                  <c:v>0.32950367647058826</c:v>
                </c:pt>
                <c:pt idx="1434">
                  <c:v>0.32973345588235292</c:v>
                </c:pt>
                <c:pt idx="1435">
                  <c:v>0.32996323529411764</c:v>
                </c:pt>
                <c:pt idx="1436">
                  <c:v>0.33019301470588236</c:v>
                </c:pt>
                <c:pt idx="1437">
                  <c:v>0.33042279411764708</c:v>
                </c:pt>
                <c:pt idx="1438">
                  <c:v>0.33065257352941174</c:v>
                </c:pt>
                <c:pt idx="1439">
                  <c:v>0.33088235294117646</c:v>
                </c:pt>
                <c:pt idx="1440">
                  <c:v>0.33111213235294118</c:v>
                </c:pt>
                <c:pt idx="1441">
                  <c:v>0.3313419117647059</c:v>
                </c:pt>
                <c:pt idx="1442">
                  <c:v>0.33157169117647056</c:v>
                </c:pt>
                <c:pt idx="1443">
                  <c:v>0.33180147058823528</c:v>
                </c:pt>
                <c:pt idx="1444">
                  <c:v>0.33203125</c:v>
                </c:pt>
                <c:pt idx="1445">
                  <c:v>0.33226102941176472</c:v>
                </c:pt>
                <c:pt idx="1446">
                  <c:v>0.33249080882352944</c:v>
                </c:pt>
                <c:pt idx="1447">
                  <c:v>0.3327205882352941</c:v>
                </c:pt>
                <c:pt idx="1448">
                  <c:v>0.33295036764705882</c:v>
                </c:pt>
                <c:pt idx="1449">
                  <c:v>0.33318014705882354</c:v>
                </c:pt>
                <c:pt idx="1450">
                  <c:v>0.33340992647058826</c:v>
                </c:pt>
                <c:pt idx="1451">
                  <c:v>0.33363970588235292</c:v>
                </c:pt>
                <c:pt idx="1452">
                  <c:v>0.33386948529411764</c:v>
                </c:pt>
                <c:pt idx="1453">
                  <c:v>0.33409926470588236</c:v>
                </c:pt>
                <c:pt idx="1454">
                  <c:v>0.33432904411764708</c:v>
                </c:pt>
                <c:pt idx="1455">
                  <c:v>0.33455882352941174</c:v>
                </c:pt>
                <c:pt idx="1456">
                  <c:v>0.33478860294117646</c:v>
                </c:pt>
                <c:pt idx="1457">
                  <c:v>0.33501838235294118</c:v>
                </c:pt>
                <c:pt idx="1458">
                  <c:v>0.3352481617647059</c:v>
                </c:pt>
                <c:pt idx="1459">
                  <c:v>0.33547794117647056</c:v>
                </c:pt>
                <c:pt idx="1460">
                  <c:v>0.33570772058823528</c:v>
                </c:pt>
                <c:pt idx="1461">
                  <c:v>0.3359375</c:v>
                </c:pt>
                <c:pt idx="1462">
                  <c:v>0.33616727941176472</c:v>
                </c:pt>
                <c:pt idx="1463">
                  <c:v>0.33639705882352944</c:v>
                </c:pt>
                <c:pt idx="1464">
                  <c:v>0.3366268382352941</c:v>
                </c:pt>
                <c:pt idx="1465">
                  <c:v>0.33685661764705882</c:v>
                </c:pt>
                <c:pt idx="1466">
                  <c:v>0.33708639705882354</c:v>
                </c:pt>
                <c:pt idx="1467">
                  <c:v>0.33731617647058826</c:v>
                </c:pt>
                <c:pt idx="1468">
                  <c:v>0.33754595588235292</c:v>
                </c:pt>
                <c:pt idx="1469">
                  <c:v>0.33777573529411764</c:v>
                </c:pt>
                <c:pt idx="1470">
                  <c:v>0.33800551470588236</c:v>
                </c:pt>
                <c:pt idx="1471">
                  <c:v>0.33823529411764708</c:v>
                </c:pt>
                <c:pt idx="1472">
                  <c:v>0.33846507352941174</c:v>
                </c:pt>
                <c:pt idx="1473">
                  <c:v>0.33869485294117646</c:v>
                </c:pt>
                <c:pt idx="1474">
                  <c:v>0.33892463235294118</c:v>
                </c:pt>
                <c:pt idx="1475">
                  <c:v>0.3391544117647059</c:v>
                </c:pt>
                <c:pt idx="1476">
                  <c:v>0.33938419117647056</c:v>
                </c:pt>
                <c:pt idx="1477">
                  <c:v>0.33961397058823528</c:v>
                </c:pt>
                <c:pt idx="1478">
                  <c:v>0.33984375</c:v>
                </c:pt>
                <c:pt idx="1479">
                  <c:v>0.34007352941176472</c:v>
                </c:pt>
                <c:pt idx="1480">
                  <c:v>0.34030330882352944</c:v>
                </c:pt>
                <c:pt idx="1481">
                  <c:v>0.3405330882352941</c:v>
                </c:pt>
                <c:pt idx="1482">
                  <c:v>0.34076286764705882</c:v>
                </c:pt>
                <c:pt idx="1483">
                  <c:v>0.34099264705882354</c:v>
                </c:pt>
                <c:pt idx="1484">
                  <c:v>0.34122242647058826</c:v>
                </c:pt>
                <c:pt idx="1485">
                  <c:v>0.34145220588235292</c:v>
                </c:pt>
                <c:pt idx="1486">
                  <c:v>0.34168198529411764</c:v>
                </c:pt>
                <c:pt idx="1487">
                  <c:v>0.34191176470588236</c:v>
                </c:pt>
                <c:pt idx="1488">
                  <c:v>0.34214154411764708</c:v>
                </c:pt>
                <c:pt idx="1489">
                  <c:v>0.34237132352941174</c:v>
                </c:pt>
                <c:pt idx="1490">
                  <c:v>0.34260110294117646</c:v>
                </c:pt>
                <c:pt idx="1491">
                  <c:v>0.34283088235294118</c:v>
                </c:pt>
                <c:pt idx="1492">
                  <c:v>0.3430606617647059</c:v>
                </c:pt>
                <c:pt idx="1493">
                  <c:v>0.34329044117647056</c:v>
                </c:pt>
                <c:pt idx="1494">
                  <c:v>0.34352022058823528</c:v>
                </c:pt>
                <c:pt idx="1495">
                  <c:v>0.34375</c:v>
                </c:pt>
                <c:pt idx="1496">
                  <c:v>0.34397977941176472</c:v>
                </c:pt>
                <c:pt idx="1497">
                  <c:v>0.34420955882352944</c:v>
                </c:pt>
                <c:pt idx="1498">
                  <c:v>0.3444393382352941</c:v>
                </c:pt>
                <c:pt idx="1499">
                  <c:v>0.34466911764705882</c:v>
                </c:pt>
                <c:pt idx="1500">
                  <c:v>0.34489889705882354</c:v>
                </c:pt>
                <c:pt idx="1501">
                  <c:v>0.34512867647058826</c:v>
                </c:pt>
                <c:pt idx="1502">
                  <c:v>0.34535845588235292</c:v>
                </c:pt>
                <c:pt idx="1503">
                  <c:v>0.34558823529411764</c:v>
                </c:pt>
                <c:pt idx="1504">
                  <c:v>0.34581801470588236</c:v>
                </c:pt>
                <c:pt idx="1505">
                  <c:v>0.34604779411764708</c:v>
                </c:pt>
                <c:pt idx="1506">
                  <c:v>0.34627757352941174</c:v>
                </c:pt>
                <c:pt idx="1507">
                  <c:v>0.34650735294117646</c:v>
                </c:pt>
                <c:pt idx="1508">
                  <c:v>0.34673713235294118</c:v>
                </c:pt>
                <c:pt idx="1509">
                  <c:v>0.3469669117647059</c:v>
                </c:pt>
                <c:pt idx="1510">
                  <c:v>0.34719669117647056</c:v>
                </c:pt>
                <c:pt idx="1511">
                  <c:v>0.34742647058823528</c:v>
                </c:pt>
                <c:pt idx="1512">
                  <c:v>0.34765625</c:v>
                </c:pt>
                <c:pt idx="1513">
                  <c:v>0.34788602941176472</c:v>
                </c:pt>
                <c:pt idx="1514">
                  <c:v>0.34811580882352944</c:v>
                </c:pt>
                <c:pt idx="1515">
                  <c:v>0.3483455882352941</c:v>
                </c:pt>
                <c:pt idx="1516">
                  <c:v>0.34857536764705882</c:v>
                </c:pt>
                <c:pt idx="1517">
                  <c:v>0.34880514705882354</c:v>
                </c:pt>
                <c:pt idx="1518">
                  <c:v>0.34903492647058826</c:v>
                </c:pt>
                <c:pt idx="1519">
                  <c:v>0.34926470588235292</c:v>
                </c:pt>
                <c:pt idx="1520">
                  <c:v>0.34949448529411764</c:v>
                </c:pt>
                <c:pt idx="1521">
                  <c:v>0.34972426470588236</c:v>
                </c:pt>
                <c:pt idx="1522">
                  <c:v>0.34995404411764708</c:v>
                </c:pt>
                <c:pt idx="1523">
                  <c:v>0.35018382352941174</c:v>
                </c:pt>
                <c:pt idx="1524">
                  <c:v>0.35041360294117646</c:v>
                </c:pt>
                <c:pt idx="1525">
                  <c:v>0.35064338235294118</c:v>
                </c:pt>
                <c:pt idx="1526">
                  <c:v>0.3508731617647059</c:v>
                </c:pt>
                <c:pt idx="1527">
                  <c:v>0.35110294117647056</c:v>
                </c:pt>
                <c:pt idx="1528">
                  <c:v>0.35133272058823528</c:v>
                </c:pt>
                <c:pt idx="1529">
                  <c:v>0.3515625</c:v>
                </c:pt>
                <c:pt idx="1530">
                  <c:v>0.35179227941176472</c:v>
                </c:pt>
                <c:pt idx="1531">
                  <c:v>0.35202205882352944</c:v>
                </c:pt>
                <c:pt idx="1532">
                  <c:v>0.3522518382352941</c:v>
                </c:pt>
                <c:pt idx="1533">
                  <c:v>0.35248161764705882</c:v>
                </c:pt>
                <c:pt idx="1534">
                  <c:v>0.35271139705882354</c:v>
                </c:pt>
                <c:pt idx="1535">
                  <c:v>0.35294117647058826</c:v>
                </c:pt>
                <c:pt idx="1536">
                  <c:v>0.35317095588235292</c:v>
                </c:pt>
                <c:pt idx="1537">
                  <c:v>0.35340073529411764</c:v>
                </c:pt>
                <c:pt idx="1538">
                  <c:v>0.35363051470588236</c:v>
                </c:pt>
                <c:pt idx="1539">
                  <c:v>0.35386029411764708</c:v>
                </c:pt>
                <c:pt idx="1540">
                  <c:v>0.35409007352941174</c:v>
                </c:pt>
                <c:pt idx="1541">
                  <c:v>0.35431985294117646</c:v>
                </c:pt>
                <c:pt idx="1542">
                  <c:v>0.35454963235294118</c:v>
                </c:pt>
                <c:pt idx="1543">
                  <c:v>0.3547794117647059</c:v>
                </c:pt>
                <c:pt idx="1544">
                  <c:v>0.35500919117647056</c:v>
                </c:pt>
                <c:pt idx="1545">
                  <c:v>0.35523897058823528</c:v>
                </c:pt>
                <c:pt idx="1546">
                  <c:v>0.35546875</c:v>
                </c:pt>
                <c:pt idx="1547">
                  <c:v>0.35569852941176472</c:v>
                </c:pt>
                <c:pt idx="1548">
                  <c:v>0.35592830882352944</c:v>
                </c:pt>
                <c:pt idx="1549">
                  <c:v>0.3561580882352941</c:v>
                </c:pt>
                <c:pt idx="1550">
                  <c:v>0.35638786764705882</c:v>
                </c:pt>
                <c:pt idx="1551">
                  <c:v>0.35661764705882354</c:v>
                </c:pt>
                <c:pt idx="1552">
                  <c:v>0.35684742647058826</c:v>
                </c:pt>
                <c:pt idx="1553">
                  <c:v>0.35707720588235292</c:v>
                </c:pt>
                <c:pt idx="1554">
                  <c:v>0.35730698529411764</c:v>
                </c:pt>
                <c:pt idx="1555">
                  <c:v>0.35753676470588236</c:v>
                </c:pt>
                <c:pt idx="1556">
                  <c:v>0.35776654411764708</c:v>
                </c:pt>
                <c:pt idx="1557">
                  <c:v>0.35799632352941174</c:v>
                </c:pt>
                <c:pt idx="1558">
                  <c:v>0.35822610294117646</c:v>
                </c:pt>
                <c:pt idx="1559">
                  <c:v>0.35845588235294118</c:v>
                </c:pt>
                <c:pt idx="1560">
                  <c:v>0.3586856617647059</c:v>
                </c:pt>
                <c:pt idx="1561">
                  <c:v>0.35891544117647056</c:v>
                </c:pt>
                <c:pt idx="1562">
                  <c:v>0.35914522058823528</c:v>
                </c:pt>
                <c:pt idx="1563">
                  <c:v>0.359375</c:v>
                </c:pt>
                <c:pt idx="1564">
                  <c:v>0.35960477941176472</c:v>
                </c:pt>
                <c:pt idx="1565">
                  <c:v>0.35983455882352944</c:v>
                </c:pt>
                <c:pt idx="1566">
                  <c:v>0.3600643382352941</c:v>
                </c:pt>
                <c:pt idx="1567">
                  <c:v>0.36029411764705882</c:v>
                </c:pt>
                <c:pt idx="1568">
                  <c:v>0.36052389705882354</c:v>
                </c:pt>
                <c:pt idx="1569">
                  <c:v>0.36075367647058826</c:v>
                </c:pt>
                <c:pt idx="1570">
                  <c:v>0.36098345588235292</c:v>
                </c:pt>
                <c:pt idx="1571">
                  <c:v>0.36121323529411764</c:v>
                </c:pt>
                <c:pt idx="1572">
                  <c:v>0.36144301470588236</c:v>
                </c:pt>
                <c:pt idx="1573">
                  <c:v>0.36167279411764708</c:v>
                </c:pt>
                <c:pt idx="1574">
                  <c:v>0.36190257352941174</c:v>
                </c:pt>
                <c:pt idx="1575">
                  <c:v>0.36213235294117646</c:v>
                </c:pt>
                <c:pt idx="1576">
                  <c:v>0.36236213235294118</c:v>
                </c:pt>
                <c:pt idx="1577">
                  <c:v>0.3625919117647059</c:v>
                </c:pt>
                <c:pt idx="1578">
                  <c:v>0.36282169117647056</c:v>
                </c:pt>
                <c:pt idx="1579">
                  <c:v>0.36305147058823528</c:v>
                </c:pt>
                <c:pt idx="1580">
                  <c:v>0.36328125</c:v>
                </c:pt>
                <c:pt idx="1581">
                  <c:v>0.36351102941176472</c:v>
                </c:pt>
                <c:pt idx="1582">
                  <c:v>0.36374080882352944</c:v>
                </c:pt>
                <c:pt idx="1583">
                  <c:v>0.3639705882352941</c:v>
                </c:pt>
                <c:pt idx="1584">
                  <c:v>0.36420036764705882</c:v>
                </c:pt>
                <c:pt idx="1585">
                  <c:v>0.36443014705882354</c:v>
                </c:pt>
                <c:pt idx="1586">
                  <c:v>0.36465992647058826</c:v>
                </c:pt>
                <c:pt idx="1587">
                  <c:v>0.36488970588235292</c:v>
                </c:pt>
                <c:pt idx="1588">
                  <c:v>0.36511948529411764</c:v>
                </c:pt>
                <c:pt idx="1589">
                  <c:v>0.36534926470588236</c:v>
                </c:pt>
                <c:pt idx="1590">
                  <c:v>0.36557904411764708</c:v>
                </c:pt>
                <c:pt idx="1591">
                  <c:v>0.36580882352941174</c:v>
                </c:pt>
                <c:pt idx="1592">
                  <c:v>0.36603860294117646</c:v>
                </c:pt>
                <c:pt idx="1593">
                  <c:v>0.36626838235294118</c:v>
                </c:pt>
                <c:pt idx="1594">
                  <c:v>0.3664981617647059</c:v>
                </c:pt>
                <c:pt idx="1595">
                  <c:v>0.36672794117647056</c:v>
                </c:pt>
                <c:pt idx="1596">
                  <c:v>0.36695772058823528</c:v>
                </c:pt>
                <c:pt idx="1597">
                  <c:v>0.3671875</c:v>
                </c:pt>
                <c:pt idx="1598">
                  <c:v>0.36741727941176472</c:v>
                </c:pt>
                <c:pt idx="1599">
                  <c:v>0.36764705882352944</c:v>
                </c:pt>
                <c:pt idx="1600">
                  <c:v>0.3678768382352941</c:v>
                </c:pt>
                <c:pt idx="1601">
                  <c:v>0.36810661764705882</c:v>
                </c:pt>
                <c:pt idx="1602">
                  <c:v>0.36833639705882354</c:v>
                </c:pt>
                <c:pt idx="1603">
                  <c:v>0.36856617647058826</c:v>
                </c:pt>
                <c:pt idx="1604">
                  <c:v>0.36879595588235292</c:v>
                </c:pt>
                <c:pt idx="1605">
                  <c:v>0.36902573529411764</c:v>
                </c:pt>
                <c:pt idx="1606">
                  <c:v>0.36925551470588236</c:v>
                </c:pt>
                <c:pt idx="1607">
                  <c:v>0.36948529411764708</c:v>
                </c:pt>
                <c:pt idx="1608">
                  <c:v>0.36971507352941174</c:v>
                </c:pt>
                <c:pt idx="1609">
                  <c:v>0.36994485294117646</c:v>
                </c:pt>
                <c:pt idx="1610">
                  <c:v>0.37017463235294118</c:v>
                </c:pt>
                <c:pt idx="1611">
                  <c:v>0.3704044117647059</c:v>
                </c:pt>
                <c:pt idx="1612">
                  <c:v>0.37063419117647056</c:v>
                </c:pt>
                <c:pt idx="1613">
                  <c:v>0.37086397058823528</c:v>
                </c:pt>
                <c:pt idx="1614">
                  <c:v>0.37109375</c:v>
                </c:pt>
                <c:pt idx="1615">
                  <c:v>0.37132352941176472</c:v>
                </c:pt>
                <c:pt idx="1616">
                  <c:v>0.37155330882352944</c:v>
                </c:pt>
                <c:pt idx="1617">
                  <c:v>0.3717830882352941</c:v>
                </c:pt>
                <c:pt idx="1618">
                  <c:v>0.37201286764705882</c:v>
                </c:pt>
                <c:pt idx="1619">
                  <c:v>0.37224264705882354</c:v>
                </c:pt>
                <c:pt idx="1620">
                  <c:v>0.37247242647058826</c:v>
                </c:pt>
                <c:pt idx="1621">
                  <c:v>0.37270220588235292</c:v>
                </c:pt>
                <c:pt idx="1622">
                  <c:v>0.37293198529411764</c:v>
                </c:pt>
                <c:pt idx="1623">
                  <c:v>0.37316176470588236</c:v>
                </c:pt>
                <c:pt idx="1624">
                  <c:v>0.37339154411764708</c:v>
                </c:pt>
                <c:pt idx="1625">
                  <c:v>0.37362132352941174</c:v>
                </c:pt>
                <c:pt idx="1626">
                  <c:v>0.37385110294117646</c:v>
                </c:pt>
                <c:pt idx="1627">
                  <c:v>0.37408088235294118</c:v>
                </c:pt>
                <c:pt idx="1628">
                  <c:v>0.3743106617647059</c:v>
                </c:pt>
                <c:pt idx="1629">
                  <c:v>0.37454044117647056</c:v>
                </c:pt>
                <c:pt idx="1630">
                  <c:v>0.37477022058823528</c:v>
                </c:pt>
                <c:pt idx="1631">
                  <c:v>0.375</c:v>
                </c:pt>
                <c:pt idx="1632">
                  <c:v>0.37522977941176472</c:v>
                </c:pt>
                <c:pt idx="1633">
                  <c:v>0.37545955882352944</c:v>
                </c:pt>
                <c:pt idx="1634">
                  <c:v>0.3756893382352941</c:v>
                </c:pt>
                <c:pt idx="1635">
                  <c:v>0.37591911764705882</c:v>
                </c:pt>
                <c:pt idx="1636">
                  <c:v>0.37614889705882354</c:v>
                </c:pt>
                <c:pt idx="1637">
                  <c:v>0.37637867647058826</c:v>
                </c:pt>
                <c:pt idx="1638">
                  <c:v>0.37660845588235292</c:v>
                </c:pt>
                <c:pt idx="1639">
                  <c:v>0.37683823529411764</c:v>
                </c:pt>
                <c:pt idx="1640">
                  <c:v>0.37706801470588236</c:v>
                </c:pt>
                <c:pt idx="1641">
                  <c:v>0.37729779411764708</c:v>
                </c:pt>
                <c:pt idx="1642">
                  <c:v>0.37752757352941174</c:v>
                </c:pt>
                <c:pt idx="1643">
                  <c:v>0.37775735294117646</c:v>
                </c:pt>
                <c:pt idx="1644">
                  <c:v>0.37798713235294118</c:v>
                </c:pt>
                <c:pt idx="1645">
                  <c:v>0.3782169117647059</c:v>
                </c:pt>
                <c:pt idx="1646">
                  <c:v>0.37844669117647056</c:v>
                </c:pt>
                <c:pt idx="1647">
                  <c:v>0.37867647058823528</c:v>
                </c:pt>
                <c:pt idx="1648">
                  <c:v>0.37890625</c:v>
                </c:pt>
                <c:pt idx="1649">
                  <c:v>0.37913602941176472</c:v>
                </c:pt>
                <c:pt idx="1650">
                  <c:v>0.37936580882352944</c:v>
                </c:pt>
                <c:pt idx="1651">
                  <c:v>0.3795955882352941</c:v>
                </c:pt>
                <c:pt idx="1652">
                  <c:v>0.37982536764705882</c:v>
                </c:pt>
                <c:pt idx="1653">
                  <c:v>0.38005514705882354</c:v>
                </c:pt>
                <c:pt idx="1654">
                  <c:v>0.38028492647058826</c:v>
                </c:pt>
                <c:pt idx="1655">
                  <c:v>0.38051470588235292</c:v>
                </c:pt>
                <c:pt idx="1656">
                  <c:v>0.38074448529411764</c:v>
                </c:pt>
                <c:pt idx="1657">
                  <c:v>0.38097426470588236</c:v>
                </c:pt>
                <c:pt idx="1658">
                  <c:v>0.38120404411764708</c:v>
                </c:pt>
                <c:pt idx="1659">
                  <c:v>0.38143382352941174</c:v>
                </c:pt>
                <c:pt idx="1660">
                  <c:v>0.38166360294117646</c:v>
                </c:pt>
                <c:pt idx="1661">
                  <c:v>0.38189338235294118</c:v>
                </c:pt>
                <c:pt idx="1662">
                  <c:v>0.3821231617647059</c:v>
                </c:pt>
                <c:pt idx="1663">
                  <c:v>0.38235294117647056</c:v>
                </c:pt>
                <c:pt idx="1664">
                  <c:v>0.38258272058823528</c:v>
                </c:pt>
                <c:pt idx="1665">
                  <c:v>0.3828125</c:v>
                </c:pt>
                <c:pt idx="1666">
                  <c:v>0.38304227941176472</c:v>
                </c:pt>
                <c:pt idx="1667">
                  <c:v>0.38327205882352944</c:v>
                </c:pt>
                <c:pt idx="1668">
                  <c:v>0.3835018382352941</c:v>
                </c:pt>
                <c:pt idx="1669">
                  <c:v>0.38373161764705882</c:v>
                </c:pt>
                <c:pt idx="1670">
                  <c:v>0.38396139705882354</c:v>
                </c:pt>
                <c:pt idx="1671">
                  <c:v>0.38419117647058826</c:v>
                </c:pt>
                <c:pt idx="1672">
                  <c:v>0.38442095588235292</c:v>
                </c:pt>
                <c:pt idx="1673">
                  <c:v>0.38465073529411764</c:v>
                </c:pt>
                <c:pt idx="1674">
                  <c:v>0.38488051470588236</c:v>
                </c:pt>
                <c:pt idx="1675">
                  <c:v>0.38511029411764708</c:v>
                </c:pt>
                <c:pt idx="1676">
                  <c:v>0.38534007352941174</c:v>
                </c:pt>
                <c:pt idx="1677">
                  <c:v>0.38556985294117646</c:v>
                </c:pt>
                <c:pt idx="1678">
                  <c:v>0.38579963235294118</c:v>
                </c:pt>
                <c:pt idx="1679">
                  <c:v>0.3860294117647059</c:v>
                </c:pt>
                <c:pt idx="1680">
                  <c:v>0.38625919117647056</c:v>
                </c:pt>
                <c:pt idx="1681">
                  <c:v>0.38648897058823528</c:v>
                </c:pt>
                <c:pt idx="1682">
                  <c:v>0.38671875</c:v>
                </c:pt>
                <c:pt idx="1683">
                  <c:v>0.38694852941176472</c:v>
                </c:pt>
                <c:pt idx="1684">
                  <c:v>0.38717830882352944</c:v>
                </c:pt>
                <c:pt idx="1685">
                  <c:v>0.3874080882352941</c:v>
                </c:pt>
                <c:pt idx="1686">
                  <c:v>0.38763786764705882</c:v>
                </c:pt>
                <c:pt idx="1687">
                  <c:v>0.38786764705882354</c:v>
                </c:pt>
                <c:pt idx="1688">
                  <c:v>0.38809742647058826</c:v>
                </c:pt>
                <c:pt idx="1689">
                  <c:v>0.38832720588235292</c:v>
                </c:pt>
                <c:pt idx="1690">
                  <c:v>0.38855698529411764</c:v>
                </c:pt>
                <c:pt idx="1691">
                  <c:v>0.38878676470588236</c:v>
                </c:pt>
                <c:pt idx="1692">
                  <c:v>0.38901654411764708</c:v>
                </c:pt>
                <c:pt idx="1693">
                  <c:v>0.38924632352941174</c:v>
                </c:pt>
                <c:pt idx="1694">
                  <c:v>0.38947610294117646</c:v>
                </c:pt>
                <c:pt idx="1695">
                  <c:v>0.38970588235294118</c:v>
                </c:pt>
                <c:pt idx="1696">
                  <c:v>0.3899356617647059</c:v>
                </c:pt>
                <c:pt idx="1697">
                  <c:v>0.39016544117647056</c:v>
                </c:pt>
                <c:pt idx="1698">
                  <c:v>0.39039522058823528</c:v>
                </c:pt>
                <c:pt idx="1699">
                  <c:v>0.390625</c:v>
                </c:pt>
                <c:pt idx="1700">
                  <c:v>0.39085477941176472</c:v>
                </c:pt>
                <c:pt idx="1701">
                  <c:v>0.39108455882352944</c:v>
                </c:pt>
                <c:pt idx="1702">
                  <c:v>0.3913143382352941</c:v>
                </c:pt>
                <c:pt idx="1703">
                  <c:v>0.39154411764705882</c:v>
                </c:pt>
                <c:pt idx="1704">
                  <c:v>0.39177389705882354</c:v>
                </c:pt>
                <c:pt idx="1705">
                  <c:v>0.39200367647058826</c:v>
                </c:pt>
                <c:pt idx="1706">
                  <c:v>0.39223345588235292</c:v>
                </c:pt>
                <c:pt idx="1707">
                  <c:v>0.39246323529411764</c:v>
                </c:pt>
                <c:pt idx="1708">
                  <c:v>0.39269301470588236</c:v>
                </c:pt>
                <c:pt idx="1709">
                  <c:v>0.39292279411764708</c:v>
                </c:pt>
                <c:pt idx="1710">
                  <c:v>0.39315257352941174</c:v>
                </c:pt>
                <c:pt idx="1711">
                  <c:v>0.39338235294117646</c:v>
                </c:pt>
                <c:pt idx="1712">
                  <c:v>0.39361213235294118</c:v>
                </c:pt>
                <c:pt idx="1713">
                  <c:v>0.3938419117647059</c:v>
                </c:pt>
                <c:pt idx="1714">
                  <c:v>0.39407169117647056</c:v>
                </c:pt>
                <c:pt idx="1715">
                  <c:v>0.39430147058823528</c:v>
                </c:pt>
                <c:pt idx="1716">
                  <c:v>0.39453125</c:v>
                </c:pt>
                <c:pt idx="1717">
                  <c:v>0.39476102941176472</c:v>
                </c:pt>
                <c:pt idx="1718">
                  <c:v>0.39499080882352944</c:v>
                </c:pt>
                <c:pt idx="1719">
                  <c:v>0.3952205882352941</c:v>
                </c:pt>
                <c:pt idx="1720">
                  <c:v>0.39545036764705882</c:v>
                </c:pt>
                <c:pt idx="1721">
                  <c:v>0.39568014705882354</c:v>
                </c:pt>
                <c:pt idx="1722">
                  <c:v>0.39590992647058826</c:v>
                </c:pt>
                <c:pt idx="1723">
                  <c:v>0.39613970588235292</c:v>
                </c:pt>
                <c:pt idx="1724">
                  <c:v>0.39636948529411764</c:v>
                </c:pt>
                <c:pt idx="1725">
                  <c:v>0.39659926470588236</c:v>
                </c:pt>
                <c:pt idx="1726">
                  <c:v>0.39682904411764708</c:v>
                </c:pt>
                <c:pt idx="1727">
                  <c:v>0.39705882352941174</c:v>
                </c:pt>
                <c:pt idx="1728">
                  <c:v>0.39728860294117646</c:v>
                </c:pt>
                <c:pt idx="1729">
                  <c:v>0.39751838235294118</c:v>
                </c:pt>
                <c:pt idx="1730">
                  <c:v>0.3977481617647059</c:v>
                </c:pt>
                <c:pt idx="1731">
                  <c:v>0.39797794117647056</c:v>
                </c:pt>
                <c:pt idx="1732">
                  <c:v>0.39820772058823528</c:v>
                </c:pt>
                <c:pt idx="1733">
                  <c:v>0.3984375</c:v>
                </c:pt>
                <c:pt idx="1734">
                  <c:v>0.39866727941176472</c:v>
                </c:pt>
                <c:pt idx="1735">
                  <c:v>0.39889705882352944</c:v>
                </c:pt>
                <c:pt idx="1736">
                  <c:v>0.3991268382352941</c:v>
                </c:pt>
                <c:pt idx="1737">
                  <c:v>0.39935661764705882</c:v>
                </c:pt>
                <c:pt idx="1738">
                  <c:v>0.39958639705882354</c:v>
                </c:pt>
                <c:pt idx="1739">
                  <c:v>0.39981617647058826</c:v>
                </c:pt>
                <c:pt idx="1740">
                  <c:v>0.40004595588235292</c:v>
                </c:pt>
                <c:pt idx="1741">
                  <c:v>0.40027573529411764</c:v>
                </c:pt>
                <c:pt idx="1742">
                  <c:v>0.40050551470588236</c:v>
                </c:pt>
                <c:pt idx="1743">
                  <c:v>0.40073529411764708</c:v>
                </c:pt>
                <c:pt idx="1744">
                  <c:v>0.40096507352941174</c:v>
                </c:pt>
                <c:pt idx="1745">
                  <c:v>0.40119485294117646</c:v>
                </c:pt>
                <c:pt idx="1746">
                  <c:v>0.40142463235294118</c:v>
                </c:pt>
                <c:pt idx="1747">
                  <c:v>0.4016544117647059</c:v>
                </c:pt>
                <c:pt idx="1748">
                  <c:v>0.40188419117647056</c:v>
                </c:pt>
                <c:pt idx="1749">
                  <c:v>0.40211397058823528</c:v>
                </c:pt>
                <c:pt idx="1750">
                  <c:v>0.40234375</c:v>
                </c:pt>
                <c:pt idx="1751">
                  <c:v>0.40257352941176472</c:v>
                </c:pt>
                <c:pt idx="1752">
                  <c:v>0.40280330882352944</c:v>
                </c:pt>
                <c:pt idx="1753">
                  <c:v>0.4030330882352941</c:v>
                </c:pt>
                <c:pt idx="1754">
                  <c:v>0.40326286764705882</c:v>
                </c:pt>
                <c:pt idx="1755">
                  <c:v>0.40349264705882354</c:v>
                </c:pt>
                <c:pt idx="1756">
                  <c:v>0.40372242647058826</c:v>
                </c:pt>
                <c:pt idx="1757">
                  <c:v>0.40395220588235292</c:v>
                </c:pt>
                <c:pt idx="1758">
                  <c:v>0.40418198529411764</c:v>
                </c:pt>
                <c:pt idx="1759">
                  <c:v>0.40441176470588236</c:v>
                </c:pt>
                <c:pt idx="1760">
                  <c:v>0.40464154411764708</c:v>
                </c:pt>
                <c:pt idx="1761">
                  <c:v>0.40487132352941174</c:v>
                </c:pt>
                <c:pt idx="1762">
                  <c:v>0.40510110294117646</c:v>
                </c:pt>
                <c:pt idx="1763">
                  <c:v>0.40533088235294118</c:v>
                </c:pt>
                <c:pt idx="1764">
                  <c:v>0.4055606617647059</c:v>
                </c:pt>
                <c:pt idx="1765">
                  <c:v>0.40579044117647056</c:v>
                </c:pt>
                <c:pt idx="1766">
                  <c:v>0.40602022058823528</c:v>
                </c:pt>
                <c:pt idx="1767">
                  <c:v>0.40625</c:v>
                </c:pt>
                <c:pt idx="1768">
                  <c:v>0.40647977941176472</c:v>
                </c:pt>
                <c:pt idx="1769">
                  <c:v>0.40670955882352944</c:v>
                </c:pt>
                <c:pt idx="1770">
                  <c:v>0.4069393382352941</c:v>
                </c:pt>
                <c:pt idx="1771">
                  <c:v>0.40716911764705882</c:v>
                </c:pt>
                <c:pt idx="1772">
                  <c:v>0.40739889705882354</c:v>
                </c:pt>
                <c:pt idx="1773">
                  <c:v>0.40762867647058826</c:v>
                </c:pt>
                <c:pt idx="1774">
                  <c:v>0.40785845588235292</c:v>
                </c:pt>
                <c:pt idx="1775">
                  <c:v>0.40808823529411764</c:v>
                </c:pt>
                <c:pt idx="1776">
                  <c:v>0.40831801470588236</c:v>
                </c:pt>
                <c:pt idx="1777">
                  <c:v>0.40854779411764708</c:v>
                </c:pt>
                <c:pt idx="1778">
                  <c:v>0.40877757352941174</c:v>
                </c:pt>
                <c:pt idx="1779">
                  <c:v>0.40900735294117646</c:v>
                </c:pt>
                <c:pt idx="1780">
                  <c:v>0.40923713235294118</c:v>
                </c:pt>
                <c:pt idx="1781">
                  <c:v>0.4094669117647059</c:v>
                </c:pt>
                <c:pt idx="1782">
                  <c:v>0.40969669117647056</c:v>
                </c:pt>
                <c:pt idx="1783">
                  <c:v>0.40992647058823528</c:v>
                </c:pt>
                <c:pt idx="1784">
                  <c:v>0.41015625</c:v>
                </c:pt>
                <c:pt idx="1785">
                  <c:v>0.41038602941176472</c:v>
                </c:pt>
                <c:pt idx="1786">
                  <c:v>0.41061580882352944</c:v>
                </c:pt>
                <c:pt idx="1787">
                  <c:v>0.4108455882352941</c:v>
                </c:pt>
                <c:pt idx="1788">
                  <c:v>0.41107536764705882</c:v>
                </c:pt>
                <c:pt idx="1789">
                  <c:v>0.41130514705882354</c:v>
                </c:pt>
                <c:pt idx="1790">
                  <c:v>0.41153492647058826</c:v>
                </c:pt>
                <c:pt idx="1791">
                  <c:v>0.41176470588235292</c:v>
                </c:pt>
                <c:pt idx="1792">
                  <c:v>0.41199448529411764</c:v>
                </c:pt>
                <c:pt idx="1793">
                  <c:v>0.41222426470588236</c:v>
                </c:pt>
                <c:pt idx="1794">
                  <c:v>0.41245404411764708</c:v>
                </c:pt>
                <c:pt idx="1795">
                  <c:v>0.41268382352941174</c:v>
                </c:pt>
                <c:pt idx="1796">
                  <c:v>0.41291360294117646</c:v>
                </c:pt>
                <c:pt idx="1797">
                  <c:v>0.41314338235294118</c:v>
                </c:pt>
                <c:pt idx="1798">
                  <c:v>0.4133731617647059</c:v>
                </c:pt>
                <c:pt idx="1799">
                  <c:v>0.41360294117647056</c:v>
                </c:pt>
                <c:pt idx="1800">
                  <c:v>0.41383272058823528</c:v>
                </c:pt>
                <c:pt idx="1801">
                  <c:v>0.4140625</c:v>
                </c:pt>
                <c:pt idx="1802">
                  <c:v>0.41429227941176472</c:v>
                </c:pt>
                <c:pt idx="1803">
                  <c:v>0.41452205882352944</c:v>
                </c:pt>
                <c:pt idx="1804">
                  <c:v>0.4147518382352941</c:v>
                </c:pt>
                <c:pt idx="1805">
                  <c:v>0.41498161764705882</c:v>
                </c:pt>
                <c:pt idx="1806">
                  <c:v>0.41521139705882354</c:v>
                </c:pt>
                <c:pt idx="1807">
                  <c:v>0.41544117647058826</c:v>
                </c:pt>
                <c:pt idx="1808">
                  <c:v>0.41567095588235292</c:v>
                </c:pt>
                <c:pt idx="1809">
                  <c:v>0.41590073529411764</c:v>
                </c:pt>
                <c:pt idx="1810">
                  <c:v>0.41613051470588236</c:v>
                </c:pt>
                <c:pt idx="1811">
                  <c:v>0.41636029411764708</c:v>
                </c:pt>
                <c:pt idx="1812">
                  <c:v>0.41659007352941174</c:v>
                </c:pt>
                <c:pt idx="1813">
                  <c:v>0.41681985294117646</c:v>
                </c:pt>
                <c:pt idx="1814">
                  <c:v>0.41704963235294118</c:v>
                </c:pt>
                <c:pt idx="1815">
                  <c:v>0.4172794117647059</c:v>
                </c:pt>
                <c:pt idx="1816">
                  <c:v>0.41750919117647056</c:v>
                </c:pt>
                <c:pt idx="1817">
                  <c:v>0.41773897058823528</c:v>
                </c:pt>
                <c:pt idx="1818">
                  <c:v>0.41796875</c:v>
                </c:pt>
                <c:pt idx="1819">
                  <c:v>0.41819852941176472</c:v>
                </c:pt>
                <c:pt idx="1820">
                  <c:v>0.41842830882352944</c:v>
                </c:pt>
                <c:pt idx="1821">
                  <c:v>0.4186580882352941</c:v>
                </c:pt>
                <c:pt idx="1822">
                  <c:v>0.41888786764705882</c:v>
                </c:pt>
                <c:pt idx="1823">
                  <c:v>0.41911764705882354</c:v>
                </c:pt>
                <c:pt idx="1824">
                  <c:v>0.41934742647058826</c:v>
                </c:pt>
                <c:pt idx="1825">
                  <c:v>0.41957720588235292</c:v>
                </c:pt>
                <c:pt idx="1826">
                  <c:v>0.41980698529411764</c:v>
                </c:pt>
                <c:pt idx="1827">
                  <c:v>0.42003676470588236</c:v>
                </c:pt>
                <c:pt idx="1828">
                  <c:v>0.42026654411764708</c:v>
                </c:pt>
                <c:pt idx="1829">
                  <c:v>0.42049632352941174</c:v>
                </c:pt>
                <c:pt idx="1830">
                  <c:v>0.42072610294117646</c:v>
                </c:pt>
                <c:pt idx="1831">
                  <c:v>0.42095588235294118</c:v>
                </c:pt>
                <c:pt idx="1832">
                  <c:v>0.4211856617647059</c:v>
                </c:pt>
                <c:pt idx="1833">
                  <c:v>0.42141544117647056</c:v>
                </c:pt>
                <c:pt idx="1834">
                  <c:v>0.42164522058823528</c:v>
                </c:pt>
                <c:pt idx="1835">
                  <c:v>0.421875</c:v>
                </c:pt>
                <c:pt idx="1836">
                  <c:v>0.42210477941176472</c:v>
                </c:pt>
                <c:pt idx="1837">
                  <c:v>0.42233455882352944</c:v>
                </c:pt>
                <c:pt idx="1838">
                  <c:v>0.4225643382352941</c:v>
                </c:pt>
                <c:pt idx="1839">
                  <c:v>0.42279411764705882</c:v>
                </c:pt>
                <c:pt idx="1840">
                  <c:v>0.42302389705882354</c:v>
                </c:pt>
                <c:pt idx="1841">
                  <c:v>0.42325367647058826</c:v>
                </c:pt>
                <c:pt idx="1842">
                  <c:v>0.42348345588235292</c:v>
                </c:pt>
                <c:pt idx="1843">
                  <c:v>0.42371323529411764</c:v>
                </c:pt>
                <c:pt idx="1844">
                  <c:v>0.42394301470588236</c:v>
                </c:pt>
                <c:pt idx="1845">
                  <c:v>0.42417279411764708</c:v>
                </c:pt>
                <c:pt idx="1846">
                  <c:v>0.42440257352941174</c:v>
                </c:pt>
                <c:pt idx="1847">
                  <c:v>0.42463235294117646</c:v>
                </c:pt>
                <c:pt idx="1848">
                  <c:v>0.42486213235294118</c:v>
                </c:pt>
                <c:pt idx="1849">
                  <c:v>0.4250919117647059</c:v>
                </c:pt>
                <c:pt idx="1850">
                  <c:v>0.42532169117647056</c:v>
                </c:pt>
                <c:pt idx="1851">
                  <c:v>0.42555147058823528</c:v>
                </c:pt>
                <c:pt idx="1852">
                  <c:v>0.42578125</c:v>
                </c:pt>
                <c:pt idx="1853">
                  <c:v>0.42601102941176472</c:v>
                </c:pt>
                <c:pt idx="1854">
                  <c:v>0.42624080882352944</c:v>
                </c:pt>
                <c:pt idx="1855">
                  <c:v>0.4264705882352941</c:v>
                </c:pt>
                <c:pt idx="1856">
                  <c:v>0.42670036764705882</c:v>
                </c:pt>
                <c:pt idx="1857">
                  <c:v>0.42693014705882354</c:v>
                </c:pt>
                <c:pt idx="1858">
                  <c:v>0.42715992647058826</c:v>
                </c:pt>
                <c:pt idx="1859">
                  <c:v>0.42738970588235292</c:v>
                </c:pt>
                <c:pt idx="1860">
                  <c:v>0.42761948529411764</c:v>
                </c:pt>
                <c:pt idx="1861">
                  <c:v>0.42784926470588236</c:v>
                </c:pt>
                <c:pt idx="1862">
                  <c:v>0.42807904411764708</c:v>
                </c:pt>
                <c:pt idx="1863">
                  <c:v>0.42830882352941174</c:v>
                </c:pt>
                <c:pt idx="1864">
                  <c:v>0.42853860294117646</c:v>
                </c:pt>
                <c:pt idx="1865">
                  <c:v>0.42876838235294118</c:v>
                </c:pt>
                <c:pt idx="1866">
                  <c:v>0.4289981617647059</c:v>
                </c:pt>
                <c:pt idx="1867">
                  <c:v>0.42922794117647056</c:v>
                </c:pt>
                <c:pt idx="1868">
                  <c:v>0.42945772058823528</c:v>
                </c:pt>
                <c:pt idx="1869">
                  <c:v>0.4296875</c:v>
                </c:pt>
                <c:pt idx="1870">
                  <c:v>0.42991727941176472</c:v>
                </c:pt>
                <c:pt idx="1871">
                  <c:v>0.43014705882352944</c:v>
                </c:pt>
                <c:pt idx="1872">
                  <c:v>0.4303768382352941</c:v>
                </c:pt>
                <c:pt idx="1873">
                  <c:v>0.43060661764705882</c:v>
                </c:pt>
                <c:pt idx="1874">
                  <c:v>0.43083639705882354</c:v>
                </c:pt>
                <c:pt idx="1875">
                  <c:v>0.43106617647058826</c:v>
                </c:pt>
                <c:pt idx="1876">
                  <c:v>0.43129595588235292</c:v>
                </c:pt>
                <c:pt idx="1877">
                  <c:v>0.43152573529411764</c:v>
                </c:pt>
                <c:pt idx="1878">
                  <c:v>0.43175551470588236</c:v>
                </c:pt>
                <c:pt idx="1879">
                  <c:v>0.43198529411764708</c:v>
                </c:pt>
                <c:pt idx="1880">
                  <c:v>0.43221507352941174</c:v>
                </c:pt>
                <c:pt idx="1881">
                  <c:v>0.43244485294117646</c:v>
                </c:pt>
                <c:pt idx="1882">
                  <c:v>0.43267463235294118</c:v>
                </c:pt>
                <c:pt idx="1883">
                  <c:v>0.4329044117647059</c:v>
                </c:pt>
                <c:pt idx="1884">
                  <c:v>0.43313419117647056</c:v>
                </c:pt>
                <c:pt idx="1885">
                  <c:v>0.43336397058823528</c:v>
                </c:pt>
                <c:pt idx="1886">
                  <c:v>0.43359375</c:v>
                </c:pt>
                <c:pt idx="1887">
                  <c:v>0.43382352941176472</c:v>
                </c:pt>
                <c:pt idx="1888">
                  <c:v>0.43405330882352944</c:v>
                </c:pt>
                <c:pt idx="1889">
                  <c:v>0.4342830882352941</c:v>
                </c:pt>
                <c:pt idx="1890">
                  <c:v>0.43451286764705882</c:v>
                </c:pt>
                <c:pt idx="1891">
                  <c:v>0.43474264705882354</c:v>
                </c:pt>
                <c:pt idx="1892">
                  <c:v>0.43497242647058826</c:v>
                </c:pt>
                <c:pt idx="1893">
                  <c:v>0.43520220588235292</c:v>
                </c:pt>
                <c:pt idx="1894">
                  <c:v>0.43543198529411764</c:v>
                </c:pt>
                <c:pt idx="1895">
                  <c:v>0.43566176470588236</c:v>
                </c:pt>
                <c:pt idx="1896">
                  <c:v>0.43589154411764708</c:v>
                </c:pt>
                <c:pt idx="1897">
                  <c:v>0.43612132352941174</c:v>
                </c:pt>
                <c:pt idx="1898">
                  <c:v>0.43635110294117646</c:v>
                </c:pt>
                <c:pt idx="1899">
                  <c:v>0.43658088235294118</c:v>
                </c:pt>
                <c:pt idx="1900">
                  <c:v>0.4368106617647059</c:v>
                </c:pt>
                <c:pt idx="1901">
                  <c:v>0.43704044117647056</c:v>
                </c:pt>
                <c:pt idx="1902">
                  <c:v>0.43727022058823528</c:v>
                </c:pt>
                <c:pt idx="1903">
                  <c:v>0.4375</c:v>
                </c:pt>
                <c:pt idx="1904">
                  <c:v>0.43772977941176472</c:v>
                </c:pt>
                <c:pt idx="1905">
                  <c:v>0.43795955882352944</c:v>
                </c:pt>
                <c:pt idx="1906">
                  <c:v>0.4381893382352941</c:v>
                </c:pt>
                <c:pt idx="1907">
                  <c:v>0.43841911764705882</c:v>
                </c:pt>
                <c:pt idx="1908">
                  <c:v>0.43864889705882354</c:v>
                </c:pt>
                <c:pt idx="1909">
                  <c:v>0.43887867647058826</c:v>
                </c:pt>
                <c:pt idx="1910">
                  <c:v>0.43910845588235292</c:v>
                </c:pt>
                <c:pt idx="1911">
                  <c:v>0.43933823529411764</c:v>
                </c:pt>
                <c:pt idx="1912">
                  <c:v>0.43956801470588236</c:v>
                </c:pt>
                <c:pt idx="1913">
                  <c:v>0.43979779411764708</c:v>
                </c:pt>
                <c:pt idx="1914">
                  <c:v>0.44002757352941174</c:v>
                </c:pt>
                <c:pt idx="1915">
                  <c:v>0.44025735294117646</c:v>
                </c:pt>
                <c:pt idx="1916">
                  <c:v>0.44048713235294118</c:v>
                </c:pt>
                <c:pt idx="1917">
                  <c:v>0.4407169117647059</c:v>
                </c:pt>
                <c:pt idx="1918">
                  <c:v>0.44094669117647056</c:v>
                </c:pt>
                <c:pt idx="1919">
                  <c:v>0.44117647058823528</c:v>
                </c:pt>
                <c:pt idx="1920">
                  <c:v>0.44140625</c:v>
                </c:pt>
                <c:pt idx="1921">
                  <c:v>0.44163602941176472</c:v>
                </c:pt>
                <c:pt idx="1922">
                  <c:v>0.44186580882352944</c:v>
                </c:pt>
                <c:pt idx="1923">
                  <c:v>0.4420955882352941</c:v>
                </c:pt>
                <c:pt idx="1924">
                  <c:v>0.44232536764705882</c:v>
                </c:pt>
                <c:pt idx="1925">
                  <c:v>0.44255514705882354</c:v>
                </c:pt>
                <c:pt idx="1926">
                  <c:v>0.44278492647058826</c:v>
                </c:pt>
                <c:pt idx="1927">
                  <c:v>0.44301470588235292</c:v>
                </c:pt>
                <c:pt idx="1928">
                  <c:v>0.44324448529411764</c:v>
                </c:pt>
                <c:pt idx="1929">
                  <c:v>0.44347426470588236</c:v>
                </c:pt>
                <c:pt idx="1930">
                  <c:v>0.44370404411764708</c:v>
                </c:pt>
                <c:pt idx="1931">
                  <c:v>0.44393382352941174</c:v>
                </c:pt>
                <c:pt idx="1932">
                  <c:v>0.44416360294117646</c:v>
                </c:pt>
                <c:pt idx="1933">
                  <c:v>0.44439338235294118</c:v>
                </c:pt>
                <c:pt idx="1934">
                  <c:v>0.4446231617647059</c:v>
                </c:pt>
                <c:pt idx="1935">
                  <c:v>0.44485294117647056</c:v>
                </c:pt>
                <c:pt idx="1936">
                  <c:v>0.44508272058823528</c:v>
                </c:pt>
                <c:pt idx="1937">
                  <c:v>0.4453125</c:v>
                </c:pt>
                <c:pt idx="1938">
                  <c:v>0.44554227941176472</c:v>
                </c:pt>
                <c:pt idx="1939">
                  <c:v>0.44577205882352944</c:v>
                </c:pt>
                <c:pt idx="1940">
                  <c:v>0.4460018382352941</c:v>
                </c:pt>
                <c:pt idx="1941">
                  <c:v>0.44623161764705882</c:v>
                </c:pt>
                <c:pt idx="1942">
                  <c:v>0.44646139705882354</c:v>
                </c:pt>
                <c:pt idx="1943">
                  <c:v>0.44669117647058826</c:v>
                </c:pt>
                <c:pt idx="1944">
                  <c:v>0.44692095588235292</c:v>
                </c:pt>
                <c:pt idx="1945">
                  <c:v>0.44715073529411764</c:v>
                </c:pt>
                <c:pt idx="1946">
                  <c:v>0.44738051470588236</c:v>
                </c:pt>
                <c:pt idx="1947">
                  <c:v>0.44761029411764708</c:v>
                </c:pt>
                <c:pt idx="1948">
                  <c:v>0.44784007352941174</c:v>
                </c:pt>
                <c:pt idx="1949">
                  <c:v>0.44806985294117646</c:v>
                </c:pt>
                <c:pt idx="1950">
                  <c:v>0.44829963235294118</c:v>
                </c:pt>
                <c:pt idx="1951">
                  <c:v>0.4485294117647059</c:v>
                </c:pt>
                <c:pt idx="1952">
                  <c:v>0.44875919117647056</c:v>
                </c:pt>
                <c:pt idx="1953">
                  <c:v>0.44898897058823528</c:v>
                </c:pt>
                <c:pt idx="1954">
                  <c:v>0.44921875</c:v>
                </c:pt>
                <c:pt idx="1955">
                  <c:v>0.44944852941176472</c:v>
                </c:pt>
                <c:pt idx="1956">
                  <c:v>0.44967830882352944</c:v>
                </c:pt>
                <c:pt idx="1957">
                  <c:v>0.4499080882352941</c:v>
                </c:pt>
                <c:pt idx="1958">
                  <c:v>0.45013786764705882</c:v>
                </c:pt>
                <c:pt idx="1959">
                  <c:v>0.45036764705882354</c:v>
                </c:pt>
                <c:pt idx="1960">
                  <c:v>0.45059742647058826</c:v>
                </c:pt>
                <c:pt idx="1961">
                  <c:v>0.45082720588235292</c:v>
                </c:pt>
                <c:pt idx="1962">
                  <c:v>0.45105698529411764</c:v>
                </c:pt>
                <c:pt idx="1963">
                  <c:v>0.45128676470588236</c:v>
                </c:pt>
                <c:pt idx="1964">
                  <c:v>0.45151654411764708</c:v>
                </c:pt>
                <c:pt idx="1965">
                  <c:v>0.45174632352941174</c:v>
                </c:pt>
                <c:pt idx="1966">
                  <c:v>0.45197610294117646</c:v>
                </c:pt>
                <c:pt idx="1967">
                  <c:v>0.45220588235294118</c:v>
                </c:pt>
                <c:pt idx="1968">
                  <c:v>0.4524356617647059</c:v>
                </c:pt>
                <c:pt idx="1969">
                  <c:v>0.45266544117647056</c:v>
                </c:pt>
                <c:pt idx="1970">
                  <c:v>0.45289522058823528</c:v>
                </c:pt>
                <c:pt idx="1971">
                  <c:v>0.453125</c:v>
                </c:pt>
                <c:pt idx="1972">
                  <c:v>0.45335477941176472</c:v>
                </c:pt>
                <c:pt idx="1973">
                  <c:v>0.45358455882352944</c:v>
                </c:pt>
                <c:pt idx="1974">
                  <c:v>0.4538143382352941</c:v>
                </c:pt>
                <c:pt idx="1975">
                  <c:v>0.45404411764705882</c:v>
                </c:pt>
                <c:pt idx="1976">
                  <c:v>0.45427389705882354</c:v>
                </c:pt>
                <c:pt idx="1977">
                  <c:v>0.45450367647058826</c:v>
                </c:pt>
                <c:pt idx="1978">
                  <c:v>0.45473345588235292</c:v>
                </c:pt>
                <c:pt idx="1979">
                  <c:v>0.45496323529411764</c:v>
                </c:pt>
                <c:pt idx="1980">
                  <c:v>0.45519301470588236</c:v>
                </c:pt>
                <c:pt idx="1981">
                  <c:v>0.45542279411764708</c:v>
                </c:pt>
                <c:pt idx="1982">
                  <c:v>0.45565257352941174</c:v>
                </c:pt>
                <c:pt idx="1983">
                  <c:v>0.45588235294117646</c:v>
                </c:pt>
                <c:pt idx="1984">
                  <c:v>0.45611213235294118</c:v>
                </c:pt>
                <c:pt idx="1985">
                  <c:v>0.4563419117647059</c:v>
                </c:pt>
                <c:pt idx="1986">
                  <c:v>0.45657169117647056</c:v>
                </c:pt>
                <c:pt idx="1987">
                  <c:v>0.45680147058823528</c:v>
                </c:pt>
                <c:pt idx="1988">
                  <c:v>0.45703125</c:v>
                </c:pt>
                <c:pt idx="1989">
                  <c:v>0.45726102941176472</c:v>
                </c:pt>
                <c:pt idx="1990">
                  <c:v>0.45749080882352944</c:v>
                </c:pt>
                <c:pt idx="1991">
                  <c:v>0.4577205882352941</c:v>
                </c:pt>
                <c:pt idx="1992">
                  <c:v>0.45795036764705882</c:v>
                </c:pt>
                <c:pt idx="1993">
                  <c:v>0.45818014705882354</c:v>
                </c:pt>
                <c:pt idx="1994">
                  <c:v>0.45840992647058826</c:v>
                </c:pt>
                <c:pt idx="1995">
                  <c:v>0.45863970588235292</c:v>
                </c:pt>
                <c:pt idx="1996">
                  <c:v>0.45886948529411764</c:v>
                </c:pt>
                <c:pt idx="1997">
                  <c:v>0.45909926470588236</c:v>
                </c:pt>
                <c:pt idx="1998">
                  <c:v>0.45932904411764708</c:v>
                </c:pt>
                <c:pt idx="1999">
                  <c:v>0.45955882352941174</c:v>
                </c:pt>
                <c:pt idx="2000">
                  <c:v>0.45978860294117646</c:v>
                </c:pt>
                <c:pt idx="2001">
                  <c:v>0.46001838235294118</c:v>
                </c:pt>
                <c:pt idx="2002">
                  <c:v>0.4602481617647059</c:v>
                </c:pt>
                <c:pt idx="2003">
                  <c:v>0.46047794117647056</c:v>
                </c:pt>
                <c:pt idx="2004">
                  <c:v>0.46070772058823528</c:v>
                </c:pt>
                <c:pt idx="2005">
                  <c:v>0.4609375</c:v>
                </c:pt>
                <c:pt idx="2006">
                  <c:v>0.46116727941176472</c:v>
                </c:pt>
                <c:pt idx="2007">
                  <c:v>0.46139705882352944</c:v>
                </c:pt>
                <c:pt idx="2008">
                  <c:v>0.4616268382352941</c:v>
                </c:pt>
                <c:pt idx="2009">
                  <c:v>0.46185661764705882</c:v>
                </c:pt>
                <c:pt idx="2010">
                  <c:v>0.46208639705882354</c:v>
                </c:pt>
                <c:pt idx="2011">
                  <c:v>0.46231617647058826</c:v>
                </c:pt>
                <c:pt idx="2012">
                  <c:v>0.46254595588235292</c:v>
                </c:pt>
                <c:pt idx="2013">
                  <c:v>0.46277573529411764</c:v>
                </c:pt>
                <c:pt idx="2014">
                  <c:v>0.46300551470588236</c:v>
                </c:pt>
                <c:pt idx="2015">
                  <c:v>0.46323529411764708</c:v>
                </c:pt>
                <c:pt idx="2016">
                  <c:v>0.46346507352941174</c:v>
                </c:pt>
                <c:pt idx="2017">
                  <c:v>0.46369485294117646</c:v>
                </c:pt>
                <c:pt idx="2018">
                  <c:v>0.46392463235294118</c:v>
                </c:pt>
                <c:pt idx="2019">
                  <c:v>0.4641544117647059</c:v>
                </c:pt>
                <c:pt idx="2020">
                  <c:v>0.46438419117647056</c:v>
                </c:pt>
                <c:pt idx="2021">
                  <c:v>0.46461397058823528</c:v>
                </c:pt>
                <c:pt idx="2022">
                  <c:v>0.46484375</c:v>
                </c:pt>
                <c:pt idx="2023">
                  <c:v>0.46507352941176472</c:v>
                </c:pt>
                <c:pt idx="2024">
                  <c:v>0.46530330882352944</c:v>
                </c:pt>
                <c:pt idx="2025">
                  <c:v>0.4655330882352941</c:v>
                </c:pt>
                <c:pt idx="2026">
                  <c:v>0.46576286764705882</c:v>
                </c:pt>
                <c:pt idx="2027">
                  <c:v>0.46599264705882354</c:v>
                </c:pt>
                <c:pt idx="2028">
                  <c:v>0.46622242647058826</c:v>
                </c:pt>
                <c:pt idx="2029">
                  <c:v>0.46645220588235292</c:v>
                </c:pt>
                <c:pt idx="2030">
                  <c:v>0.46668198529411764</c:v>
                </c:pt>
                <c:pt idx="2031">
                  <c:v>0.46691176470588236</c:v>
                </c:pt>
                <c:pt idx="2032">
                  <c:v>0.46714154411764708</c:v>
                </c:pt>
                <c:pt idx="2033">
                  <c:v>0.46737132352941174</c:v>
                </c:pt>
                <c:pt idx="2034">
                  <c:v>0.46760110294117646</c:v>
                </c:pt>
                <c:pt idx="2035">
                  <c:v>0.46783088235294118</c:v>
                </c:pt>
                <c:pt idx="2036">
                  <c:v>0.4680606617647059</c:v>
                </c:pt>
                <c:pt idx="2037">
                  <c:v>0.46829044117647056</c:v>
                </c:pt>
                <c:pt idx="2038">
                  <c:v>0.46852022058823528</c:v>
                </c:pt>
                <c:pt idx="2039">
                  <c:v>0.46875</c:v>
                </c:pt>
                <c:pt idx="2040">
                  <c:v>0.46897977941176472</c:v>
                </c:pt>
                <c:pt idx="2041">
                  <c:v>0.46920955882352944</c:v>
                </c:pt>
                <c:pt idx="2042">
                  <c:v>0.4694393382352941</c:v>
                </c:pt>
                <c:pt idx="2043">
                  <c:v>0.46966911764705882</c:v>
                </c:pt>
                <c:pt idx="2044">
                  <c:v>0.46989889705882354</c:v>
                </c:pt>
                <c:pt idx="2045">
                  <c:v>0.47012867647058826</c:v>
                </c:pt>
                <c:pt idx="2046">
                  <c:v>0.47035845588235292</c:v>
                </c:pt>
                <c:pt idx="2047">
                  <c:v>0.47058823529411764</c:v>
                </c:pt>
                <c:pt idx="2048">
                  <c:v>0.47081801470588236</c:v>
                </c:pt>
                <c:pt idx="2049">
                  <c:v>0.47104779411764708</c:v>
                </c:pt>
                <c:pt idx="2050">
                  <c:v>0.47127757352941174</c:v>
                </c:pt>
                <c:pt idx="2051">
                  <c:v>0.47150735294117646</c:v>
                </c:pt>
                <c:pt idx="2052">
                  <c:v>0.47173713235294118</c:v>
                </c:pt>
                <c:pt idx="2053">
                  <c:v>0.4719669117647059</c:v>
                </c:pt>
                <c:pt idx="2054">
                  <c:v>0.47219669117647056</c:v>
                </c:pt>
                <c:pt idx="2055">
                  <c:v>0.47242647058823528</c:v>
                </c:pt>
                <c:pt idx="2056">
                  <c:v>0.47265625</c:v>
                </c:pt>
                <c:pt idx="2057">
                  <c:v>0.47288602941176472</c:v>
                </c:pt>
                <c:pt idx="2058">
                  <c:v>0.47311580882352944</c:v>
                </c:pt>
                <c:pt idx="2059">
                  <c:v>0.4733455882352941</c:v>
                </c:pt>
                <c:pt idx="2060">
                  <c:v>0.47357536764705882</c:v>
                </c:pt>
                <c:pt idx="2061">
                  <c:v>0.47380514705882354</c:v>
                </c:pt>
                <c:pt idx="2062">
                  <c:v>0.47403492647058826</c:v>
                </c:pt>
                <c:pt idx="2063">
                  <c:v>0.47426470588235292</c:v>
                </c:pt>
                <c:pt idx="2064">
                  <c:v>0.47449448529411764</c:v>
                </c:pt>
                <c:pt idx="2065">
                  <c:v>0.47472426470588236</c:v>
                </c:pt>
                <c:pt idx="2066">
                  <c:v>0.47495404411764708</c:v>
                </c:pt>
                <c:pt idx="2067">
                  <c:v>0.47518382352941174</c:v>
                </c:pt>
                <c:pt idx="2068">
                  <c:v>0.47541360294117646</c:v>
                </c:pt>
                <c:pt idx="2069">
                  <c:v>0.47564338235294118</c:v>
                </c:pt>
                <c:pt idx="2070">
                  <c:v>0.4758731617647059</c:v>
                </c:pt>
                <c:pt idx="2071">
                  <c:v>0.47610294117647056</c:v>
                </c:pt>
                <c:pt idx="2072">
                  <c:v>0.47633272058823528</c:v>
                </c:pt>
                <c:pt idx="2073">
                  <c:v>0.4765625</c:v>
                </c:pt>
                <c:pt idx="2074">
                  <c:v>0.47679227941176472</c:v>
                </c:pt>
                <c:pt idx="2075">
                  <c:v>0.47702205882352944</c:v>
                </c:pt>
                <c:pt idx="2076">
                  <c:v>0.4772518382352941</c:v>
                </c:pt>
                <c:pt idx="2077">
                  <c:v>0.47748161764705882</c:v>
                </c:pt>
                <c:pt idx="2078">
                  <c:v>0.47771139705882354</c:v>
                </c:pt>
                <c:pt idx="2079">
                  <c:v>0.47794117647058826</c:v>
                </c:pt>
                <c:pt idx="2080">
                  <c:v>0.47817095588235292</c:v>
                </c:pt>
                <c:pt idx="2081">
                  <c:v>0.47840073529411764</c:v>
                </c:pt>
                <c:pt idx="2082">
                  <c:v>0.47863051470588236</c:v>
                </c:pt>
                <c:pt idx="2083">
                  <c:v>0.47886029411764708</c:v>
                </c:pt>
                <c:pt idx="2084">
                  <c:v>0.47909007352941174</c:v>
                </c:pt>
                <c:pt idx="2085">
                  <c:v>0.47931985294117646</c:v>
                </c:pt>
                <c:pt idx="2086">
                  <c:v>0.47954963235294118</c:v>
                </c:pt>
                <c:pt idx="2087">
                  <c:v>0.4797794117647059</c:v>
                </c:pt>
                <c:pt idx="2088">
                  <c:v>0.48000919117647056</c:v>
                </c:pt>
                <c:pt idx="2089">
                  <c:v>0.48023897058823528</c:v>
                </c:pt>
                <c:pt idx="2090">
                  <c:v>0.48046875</c:v>
                </c:pt>
                <c:pt idx="2091">
                  <c:v>0.48069852941176472</c:v>
                </c:pt>
                <c:pt idx="2092">
                  <c:v>0.48092830882352944</c:v>
                </c:pt>
                <c:pt idx="2093">
                  <c:v>0.4811580882352941</c:v>
                </c:pt>
                <c:pt idx="2094">
                  <c:v>0.48138786764705882</c:v>
                </c:pt>
                <c:pt idx="2095">
                  <c:v>0.48161764705882354</c:v>
                </c:pt>
                <c:pt idx="2096">
                  <c:v>0.48184742647058826</c:v>
                </c:pt>
                <c:pt idx="2097">
                  <c:v>0.48207720588235292</c:v>
                </c:pt>
                <c:pt idx="2098">
                  <c:v>0.48230698529411764</c:v>
                </c:pt>
                <c:pt idx="2099">
                  <c:v>0.48253676470588236</c:v>
                </c:pt>
                <c:pt idx="2100">
                  <c:v>0.48276654411764708</c:v>
                </c:pt>
                <c:pt idx="2101">
                  <c:v>0.48299632352941174</c:v>
                </c:pt>
                <c:pt idx="2102">
                  <c:v>0.48322610294117646</c:v>
                </c:pt>
                <c:pt idx="2103">
                  <c:v>0.48345588235294118</c:v>
                </c:pt>
                <c:pt idx="2104">
                  <c:v>0.4836856617647059</c:v>
                </c:pt>
                <c:pt idx="2105">
                  <c:v>0.48391544117647056</c:v>
                </c:pt>
                <c:pt idx="2106">
                  <c:v>0.48414522058823528</c:v>
                </c:pt>
                <c:pt idx="2107">
                  <c:v>0.484375</c:v>
                </c:pt>
                <c:pt idx="2108">
                  <c:v>0.48460477941176472</c:v>
                </c:pt>
                <c:pt idx="2109">
                  <c:v>0.48483455882352944</c:v>
                </c:pt>
                <c:pt idx="2110">
                  <c:v>0.4850643382352941</c:v>
                </c:pt>
                <c:pt idx="2111">
                  <c:v>0.48529411764705882</c:v>
                </c:pt>
                <c:pt idx="2112">
                  <c:v>0.48552389705882354</c:v>
                </c:pt>
                <c:pt idx="2113">
                  <c:v>0.48575367647058826</c:v>
                </c:pt>
                <c:pt idx="2114">
                  <c:v>0.48598345588235292</c:v>
                </c:pt>
                <c:pt idx="2115">
                  <c:v>0.48621323529411764</c:v>
                </c:pt>
                <c:pt idx="2116">
                  <c:v>0.48644301470588236</c:v>
                </c:pt>
                <c:pt idx="2117">
                  <c:v>0.48667279411764708</c:v>
                </c:pt>
                <c:pt idx="2118">
                  <c:v>0.48690257352941174</c:v>
                </c:pt>
                <c:pt idx="2119">
                  <c:v>0.48713235294117646</c:v>
                </c:pt>
                <c:pt idx="2120">
                  <c:v>0.48736213235294118</c:v>
                </c:pt>
                <c:pt idx="2121">
                  <c:v>0.4875919117647059</c:v>
                </c:pt>
                <c:pt idx="2122">
                  <c:v>0.48782169117647056</c:v>
                </c:pt>
                <c:pt idx="2123">
                  <c:v>0.48805147058823528</c:v>
                </c:pt>
                <c:pt idx="2124">
                  <c:v>0.48828125</c:v>
                </c:pt>
                <c:pt idx="2125">
                  <c:v>0.48851102941176472</c:v>
                </c:pt>
                <c:pt idx="2126">
                  <c:v>0.48874080882352944</c:v>
                </c:pt>
                <c:pt idx="2127">
                  <c:v>0.4889705882352941</c:v>
                </c:pt>
                <c:pt idx="2128">
                  <c:v>0.48920036764705882</c:v>
                </c:pt>
                <c:pt idx="2129">
                  <c:v>0.48943014705882354</c:v>
                </c:pt>
                <c:pt idx="2130">
                  <c:v>0.48965992647058826</c:v>
                </c:pt>
                <c:pt idx="2131">
                  <c:v>0.48988970588235292</c:v>
                </c:pt>
                <c:pt idx="2132">
                  <c:v>0.49011948529411764</c:v>
                </c:pt>
                <c:pt idx="2133">
                  <c:v>0.49034926470588236</c:v>
                </c:pt>
                <c:pt idx="2134">
                  <c:v>0.49057904411764708</c:v>
                </c:pt>
                <c:pt idx="2135">
                  <c:v>0.49080882352941174</c:v>
                </c:pt>
                <c:pt idx="2136">
                  <c:v>0.49103860294117646</c:v>
                </c:pt>
                <c:pt idx="2137">
                  <c:v>0.49126838235294118</c:v>
                </c:pt>
                <c:pt idx="2138">
                  <c:v>0.4914981617647059</c:v>
                </c:pt>
                <c:pt idx="2139">
                  <c:v>0.49172794117647056</c:v>
                </c:pt>
                <c:pt idx="2140">
                  <c:v>0.49195772058823528</c:v>
                </c:pt>
                <c:pt idx="2141">
                  <c:v>0.4921875</c:v>
                </c:pt>
                <c:pt idx="2142">
                  <c:v>0.49241727941176472</c:v>
                </c:pt>
                <c:pt idx="2143">
                  <c:v>0.49264705882352944</c:v>
                </c:pt>
                <c:pt idx="2144">
                  <c:v>0.4928768382352941</c:v>
                </c:pt>
                <c:pt idx="2145">
                  <c:v>0.49310661764705882</c:v>
                </c:pt>
                <c:pt idx="2146">
                  <c:v>0.49333639705882354</c:v>
                </c:pt>
                <c:pt idx="2147">
                  <c:v>0.49356617647058826</c:v>
                </c:pt>
                <c:pt idx="2148">
                  <c:v>0.49379595588235292</c:v>
                </c:pt>
                <c:pt idx="2149">
                  <c:v>0.49402573529411764</c:v>
                </c:pt>
                <c:pt idx="2150">
                  <c:v>0.49425551470588236</c:v>
                </c:pt>
                <c:pt idx="2151">
                  <c:v>0.49448529411764708</c:v>
                </c:pt>
                <c:pt idx="2152">
                  <c:v>0.49471507352941174</c:v>
                </c:pt>
                <c:pt idx="2153">
                  <c:v>0.49494485294117646</c:v>
                </c:pt>
                <c:pt idx="2154">
                  <c:v>0.49517463235294118</c:v>
                </c:pt>
                <c:pt idx="2155">
                  <c:v>0.4954044117647059</c:v>
                </c:pt>
                <c:pt idx="2156">
                  <c:v>0.49563419117647056</c:v>
                </c:pt>
                <c:pt idx="2157">
                  <c:v>0.49586397058823528</c:v>
                </c:pt>
                <c:pt idx="2158">
                  <c:v>0.49609375</c:v>
                </c:pt>
                <c:pt idx="2159">
                  <c:v>0.49632352941176472</c:v>
                </c:pt>
                <c:pt idx="2160">
                  <c:v>0.49655330882352944</c:v>
                </c:pt>
                <c:pt idx="2161">
                  <c:v>0.4967830882352941</c:v>
                </c:pt>
                <c:pt idx="2162">
                  <c:v>0.49701286764705882</c:v>
                </c:pt>
                <c:pt idx="2163">
                  <c:v>0.49724264705882354</c:v>
                </c:pt>
                <c:pt idx="2164">
                  <c:v>0.49747242647058826</c:v>
                </c:pt>
                <c:pt idx="2165">
                  <c:v>0.49770220588235292</c:v>
                </c:pt>
                <c:pt idx="2166">
                  <c:v>0.49793198529411764</c:v>
                </c:pt>
                <c:pt idx="2167">
                  <c:v>0.49816176470588236</c:v>
                </c:pt>
                <c:pt idx="2168">
                  <c:v>0.49839154411764708</c:v>
                </c:pt>
                <c:pt idx="2169">
                  <c:v>0.49862132352941174</c:v>
                </c:pt>
                <c:pt idx="2170">
                  <c:v>0.49885110294117646</c:v>
                </c:pt>
                <c:pt idx="2171">
                  <c:v>0.49908088235294118</c:v>
                </c:pt>
                <c:pt idx="2172">
                  <c:v>0.4993106617647059</c:v>
                </c:pt>
                <c:pt idx="2173">
                  <c:v>0.49954044117647056</c:v>
                </c:pt>
                <c:pt idx="2174">
                  <c:v>0.49977022058823528</c:v>
                </c:pt>
                <c:pt idx="2175">
                  <c:v>0.5</c:v>
                </c:pt>
                <c:pt idx="2176">
                  <c:v>0.50022977941176472</c:v>
                </c:pt>
                <c:pt idx="2177">
                  <c:v>0.50045955882352944</c:v>
                </c:pt>
                <c:pt idx="2178">
                  <c:v>0.50068933823529416</c:v>
                </c:pt>
                <c:pt idx="2179">
                  <c:v>0.50091911764705888</c:v>
                </c:pt>
                <c:pt idx="2180">
                  <c:v>0.50114889705882348</c:v>
                </c:pt>
                <c:pt idx="2181">
                  <c:v>0.5013786764705882</c:v>
                </c:pt>
                <c:pt idx="2182">
                  <c:v>0.50160845588235292</c:v>
                </c:pt>
                <c:pt idx="2183">
                  <c:v>0.50183823529411764</c:v>
                </c:pt>
                <c:pt idx="2184">
                  <c:v>0.50206801470588236</c:v>
                </c:pt>
                <c:pt idx="2185">
                  <c:v>0.50229779411764708</c:v>
                </c:pt>
                <c:pt idx="2186">
                  <c:v>0.5025275735294118</c:v>
                </c:pt>
                <c:pt idx="2187">
                  <c:v>0.50275735294117652</c:v>
                </c:pt>
                <c:pt idx="2188">
                  <c:v>0.50298713235294112</c:v>
                </c:pt>
                <c:pt idx="2189">
                  <c:v>0.50321691176470584</c:v>
                </c:pt>
                <c:pt idx="2190">
                  <c:v>0.50344669117647056</c:v>
                </c:pt>
                <c:pt idx="2191">
                  <c:v>0.50367647058823528</c:v>
                </c:pt>
                <c:pt idx="2192">
                  <c:v>0.50390625</c:v>
                </c:pt>
                <c:pt idx="2193">
                  <c:v>0.50413602941176472</c:v>
                </c:pt>
                <c:pt idx="2194">
                  <c:v>0.50436580882352944</c:v>
                </c:pt>
                <c:pt idx="2195">
                  <c:v>0.50459558823529416</c:v>
                </c:pt>
                <c:pt idx="2196">
                  <c:v>0.50482536764705888</c:v>
                </c:pt>
                <c:pt idx="2197">
                  <c:v>0.50505514705882348</c:v>
                </c:pt>
                <c:pt idx="2198">
                  <c:v>0.5052849264705882</c:v>
                </c:pt>
                <c:pt idx="2199">
                  <c:v>0.50551470588235292</c:v>
                </c:pt>
                <c:pt idx="2200">
                  <c:v>0.50574448529411764</c:v>
                </c:pt>
                <c:pt idx="2201">
                  <c:v>0.50597426470588236</c:v>
                </c:pt>
                <c:pt idx="2202">
                  <c:v>0.50620404411764708</c:v>
                </c:pt>
                <c:pt idx="2203">
                  <c:v>0.5064338235294118</c:v>
                </c:pt>
                <c:pt idx="2204">
                  <c:v>0.50666360294117652</c:v>
                </c:pt>
                <c:pt idx="2205">
                  <c:v>0.50689338235294112</c:v>
                </c:pt>
                <c:pt idx="2206">
                  <c:v>0.50712316176470584</c:v>
                </c:pt>
                <c:pt idx="2207">
                  <c:v>0.50735294117647056</c:v>
                </c:pt>
                <c:pt idx="2208">
                  <c:v>0.50758272058823528</c:v>
                </c:pt>
                <c:pt idx="2209">
                  <c:v>0.5078125</c:v>
                </c:pt>
                <c:pt idx="2210">
                  <c:v>0.50804227941176472</c:v>
                </c:pt>
                <c:pt idx="2211">
                  <c:v>0.50827205882352944</c:v>
                </c:pt>
                <c:pt idx="2212">
                  <c:v>0.50850183823529416</c:v>
                </c:pt>
                <c:pt idx="2213">
                  <c:v>0.50873161764705888</c:v>
                </c:pt>
                <c:pt idx="2214">
                  <c:v>0.50896139705882348</c:v>
                </c:pt>
                <c:pt idx="2215">
                  <c:v>0.5091911764705882</c:v>
                </c:pt>
                <c:pt idx="2216">
                  <c:v>0.50942095588235292</c:v>
                </c:pt>
                <c:pt idx="2217">
                  <c:v>0.50965073529411764</c:v>
                </c:pt>
                <c:pt idx="2218">
                  <c:v>0.50988051470588236</c:v>
                </c:pt>
                <c:pt idx="2219">
                  <c:v>0.51011029411764708</c:v>
                </c:pt>
                <c:pt idx="2220">
                  <c:v>0.5103400735294118</c:v>
                </c:pt>
                <c:pt idx="2221">
                  <c:v>0.51056985294117652</c:v>
                </c:pt>
                <c:pt idx="2222">
                  <c:v>0.51079963235294112</c:v>
                </c:pt>
                <c:pt idx="2223">
                  <c:v>0.51102941176470584</c:v>
                </c:pt>
                <c:pt idx="2224">
                  <c:v>0.51125919117647056</c:v>
                </c:pt>
                <c:pt idx="2225">
                  <c:v>0.51148897058823528</c:v>
                </c:pt>
                <c:pt idx="2226">
                  <c:v>0.51171875</c:v>
                </c:pt>
                <c:pt idx="2227">
                  <c:v>0.51194852941176472</c:v>
                </c:pt>
                <c:pt idx="2228">
                  <c:v>0.51217830882352944</c:v>
                </c:pt>
                <c:pt idx="2229">
                  <c:v>0.51240808823529416</c:v>
                </c:pt>
                <c:pt idx="2230">
                  <c:v>0.51263786764705888</c:v>
                </c:pt>
                <c:pt idx="2231">
                  <c:v>0.51286764705882348</c:v>
                </c:pt>
                <c:pt idx="2232">
                  <c:v>0.5130974264705882</c:v>
                </c:pt>
                <c:pt idx="2233">
                  <c:v>0.51332720588235292</c:v>
                </c:pt>
                <c:pt idx="2234">
                  <c:v>0.51355698529411764</c:v>
                </c:pt>
                <c:pt idx="2235">
                  <c:v>0.51378676470588236</c:v>
                </c:pt>
                <c:pt idx="2236">
                  <c:v>0.51401654411764708</c:v>
                </c:pt>
                <c:pt idx="2237">
                  <c:v>0.5142463235294118</c:v>
                </c:pt>
                <c:pt idx="2238">
                  <c:v>0.51447610294117652</c:v>
                </c:pt>
                <c:pt idx="2239">
                  <c:v>0.51470588235294112</c:v>
                </c:pt>
                <c:pt idx="2240">
                  <c:v>0.51493566176470584</c:v>
                </c:pt>
                <c:pt idx="2241">
                  <c:v>0.51516544117647056</c:v>
                </c:pt>
                <c:pt idx="2242">
                  <c:v>0.51539522058823528</c:v>
                </c:pt>
                <c:pt idx="2243">
                  <c:v>0.515625</c:v>
                </c:pt>
                <c:pt idx="2244">
                  <c:v>0.51585477941176472</c:v>
                </c:pt>
                <c:pt idx="2245">
                  <c:v>0.51608455882352944</c:v>
                </c:pt>
                <c:pt idx="2246">
                  <c:v>0.51631433823529416</c:v>
                </c:pt>
                <c:pt idx="2247">
                  <c:v>0.51654411764705888</c:v>
                </c:pt>
                <c:pt idx="2248">
                  <c:v>0.51677389705882348</c:v>
                </c:pt>
                <c:pt idx="2249">
                  <c:v>0.5170036764705882</c:v>
                </c:pt>
                <c:pt idx="2250">
                  <c:v>0.51723345588235292</c:v>
                </c:pt>
                <c:pt idx="2251">
                  <c:v>0.51746323529411764</c:v>
                </c:pt>
                <c:pt idx="2252">
                  <c:v>0.51769301470588236</c:v>
                </c:pt>
                <c:pt idx="2253">
                  <c:v>0.51792279411764708</c:v>
                </c:pt>
                <c:pt idx="2254">
                  <c:v>0.5181525735294118</c:v>
                </c:pt>
                <c:pt idx="2255">
                  <c:v>0.51838235294117652</c:v>
                </c:pt>
                <c:pt idx="2256">
                  <c:v>0.51861213235294112</c:v>
                </c:pt>
                <c:pt idx="2257">
                  <c:v>0.51884191176470584</c:v>
                </c:pt>
                <c:pt idx="2258">
                  <c:v>0.51907169117647056</c:v>
                </c:pt>
                <c:pt idx="2259">
                  <c:v>0.51930147058823528</c:v>
                </c:pt>
                <c:pt idx="2260">
                  <c:v>0.51953125</c:v>
                </c:pt>
                <c:pt idx="2261">
                  <c:v>0.51976102941176472</c:v>
                </c:pt>
                <c:pt idx="2262">
                  <c:v>0.51999080882352944</c:v>
                </c:pt>
                <c:pt idx="2263">
                  <c:v>0.52022058823529416</c:v>
                </c:pt>
                <c:pt idx="2264">
                  <c:v>0.52045036764705888</c:v>
                </c:pt>
                <c:pt idx="2265">
                  <c:v>0.52068014705882348</c:v>
                </c:pt>
                <c:pt idx="2266">
                  <c:v>0.5209099264705882</c:v>
                </c:pt>
                <c:pt idx="2267">
                  <c:v>0.52113970588235292</c:v>
                </c:pt>
                <c:pt idx="2268">
                  <c:v>0.52136948529411764</c:v>
                </c:pt>
                <c:pt idx="2269">
                  <c:v>0.52159926470588236</c:v>
                </c:pt>
                <c:pt idx="2270">
                  <c:v>0.52182904411764708</c:v>
                </c:pt>
                <c:pt idx="2271">
                  <c:v>0.5220588235294118</c:v>
                </c:pt>
                <c:pt idx="2272">
                  <c:v>0.52228860294117652</c:v>
                </c:pt>
                <c:pt idx="2273">
                  <c:v>0.52251838235294112</c:v>
                </c:pt>
                <c:pt idx="2274">
                  <c:v>0.52274816176470584</c:v>
                </c:pt>
                <c:pt idx="2275">
                  <c:v>0.52297794117647056</c:v>
                </c:pt>
                <c:pt idx="2276">
                  <c:v>0.52320772058823528</c:v>
                </c:pt>
                <c:pt idx="2277">
                  <c:v>0.5234375</c:v>
                </c:pt>
                <c:pt idx="2278">
                  <c:v>0.52366727941176472</c:v>
                </c:pt>
                <c:pt idx="2279">
                  <c:v>0.52389705882352944</c:v>
                </c:pt>
                <c:pt idx="2280">
                  <c:v>0.52412683823529416</c:v>
                </c:pt>
                <c:pt idx="2281">
                  <c:v>0.52435661764705888</c:v>
                </c:pt>
                <c:pt idx="2282">
                  <c:v>0.52458639705882348</c:v>
                </c:pt>
                <c:pt idx="2283">
                  <c:v>0.5248161764705882</c:v>
                </c:pt>
                <c:pt idx="2284">
                  <c:v>0.52504595588235292</c:v>
                </c:pt>
                <c:pt idx="2285">
                  <c:v>0.52527573529411764</c:v>
                </c:pt>
                <c:pt idx="2286">
                  <c:v>0.52550551470588236</c:v>
                </c:pt>
                <c:pt idx="2287">
                  <c:v>0.52573529411764708</c:v>
                </c:pt>
                <c:pt idx="2288">
                  <c:v>0.5259650735294118</c:v>
                </c:pt>
                <c:pt idx="2289">
                  <c:v>0.52619485294117652</c:v>
                </c:pt>
                <c:pt idx="2290">
                  <c:v>0.52642463235294112</c:v>
                </c:pt>
                <c:pt idx="2291">
                  <c:v>0.52665441176470584</c:v>
                </c:pt>
                <c:pt idx="2292">
                  <c:v>0.52688419117647056</c:v>
                </c:pt>
                <c:pt idx="2293">
                  <c:v>0.52711397058823528</c:v>
                </c:pt>
                <c:pt idx="2294">
                  <c:v>0.52734375</c:v>
                </c:pt>
                <c:pt idx="2295">
                  <c:v>0.52757352941176472</c:v>
                </c:pt>
                <c:pt idx="2296">
                  <c:v>0.52780330882352944</c:v>
                </c:pt>
                <c:pt idx="2297">
                  <c:v>0.52803308823529416</c:v>
                </c:pt>
                <c:pt idx="2298">
                  <c:v>0.52826286764705888</c:v>
                </c:pt>
                <c:pt idx="2299">
                  <c:v>0.52849264705882348</c:v>
                </c:pt>
                <c:pt idx="2300">
                  <c:v>0.5287224264705882</c:v>
                </c:pt>
                <c:pt idx="2301">
                  <c:v>0.52895220588235292</c:v>
                </c:pt>
                <c:pt idx="2302">
                  <c:v>0.52918198529411764</c:v>
                </c:pt>
                <c:pt idx="2303">
                  <c:v>0.52941176470588236</c:v>
                </c:pt>
                <c:pt idx="2304">
                  <c:v>0.52964154411764708</c:v>
                </c:pt>
                <c:pt idx="2305">
                  <c:v>0.5298713235294118</c:v>
                </c:pt>
                <c:pt idx="2306">
                  <c:v>0.53010110294117652</c:v>
                </c:pt>
                <c:pt idx="2307">
                  <c:v>0.53033088235294112</c:v>
                </c:pt>
                <c:pt idx="2308">
                  <c:v>0.53056066176470584</c:v>
                </c:pt>
                <c:pt idx="2309">
                  <c:v>0.53079044117647056</c:v>
                </c:pt>
                <c:pt idx="2310">
                  <c:v>0.53102022058823528</c:v>
                </c:pt>
                <c:pt idx="2311">
                  <c:v>0.53125</c:v>
                </c:pt>
                <c:pt idx="2312">
                  <c:v>0.53147977941176472</c:v>
                </c:pt>
                <c:pt idx="2313">
                  <c:v>0.53170955882352944</c:v>
                </c:pt>
                <c:pt idx="2314">
                  <c:v>0.53193933823529416</c:v>
                </c:pt>
                <c:pt idx="2315">
                  <c:v>0.53216911764705888</c:v>
                </c:pt>
                <c:pt idx="2316">
                  <c:v>0.53239889705882348</c:v>
                </c:pt>
                <c:pt idx="2317">
                  <c:v>0.5326286764705882</c:v>
                </c:pt>
                <c:pt idx="2318">
                  <c:v>0.53285845588235292</c:v>
                </c:pt>
                <c:pt idx="2319">
                  <c:v>0.53308823529411764</c:v>
                </c:pt>
                <c:pt idx="2320">
                  <c:v>0.53331801470588236</c:v>
                </c:pt>
                <c:pt idx="2321">
                  <c:v>0.53354779411764708</c:v>
                </c:pt>
                <c:pt idx="2322">
                  <c:v>0.5337775735294118</c:v>
                </c:pt>
                <c:pt idx="2323">
                  <c:v>0.53400735294117652</c:v>
                </c:pt>
                <c:pt idx="2324">
                  <c:v>0.53423713235294112</c:v>
                </c:pt>
                <c:pt idx="2325">
                  <c:v>0.53446691176470584</c:v>
                </c:pt>
                <c:pt idx="2326">
                  <c:v>0.53469669117647056</c:v>
                </c:pt>
                <c:pt idx="2327">
                  <c:v>0.53492647058823528</c:v>
                </c:pt>
                <c:pt idx="2328">
                  <c:v>0.53515625</c:v>
                </c:pt>
                <c:pt idx="2329">
                  <c:v>0.53538602941176472</c:v>
                </c:pt>
                <c:pt idx="2330">
                  <c:v>0.53561580882352944</c:v>
                </c:pt>
                <c:pt idx="2331">
                  <c:v>0.53584558823529416</c:v>
                </c:pt>
                <c:pt idx="2332">
                  <c:v>0.53607536764705888</c:v>
                </c:pt>
                <c:pt idx="2333">
                  <c:v>0.53630514705882348</c:v>
                </c:pt>
                <c:pt idx="2334">
                  <c:v>0.5365349264705882</c:v>
                </c:pt>
                <c:pt idx="2335">
                  <c:v>0.53676470588235292</c:v>
                </c:pt>
                <c:pt idx="2336">
                  <c:v>0.53699448529411764</c:v>
                </c:pt>
                <c:pt idx="2337">
                  <c:v>0.53722426470588236</c:v>
                </c:pt>
                <c:pt idx="2338">
                  <c:v>0.53745404411764708</c:v>
                </c:pt>
                <c:pt idx="2339">
                  <c:v>0.5376838235294118</c:v>
                </c:pt>
                <c:pt idx="2340">
                  <c:v>0.53791360294117652</c:v>
                </c:pt>
                <c:pt idx="2341">
                  <c:v>0.53814338235294112</c:v>
                </c:pt>
                <c:pt idx="2342">
                  <c:v>0.53837316176470584</c:v>
                </c:pt>
                <c:pt idx="2343">
                  <c:v>0.53860294117647056</c:v>
                </c:pt>
                <c:pt idx="2344">
                  <c:v>0.53883272058823528</c:v>
                </c:pt>
                <c:pt idx="2345">
                  <c:v>0.5390625</c:v>
                </c:pt>
                <c:pt idx="2346">
                  <c:v>0.53929227941176472</c:v>
                </c:pt>
                <c:pt idx="2347">
                  <c:v>0.53952205882352944</c:v>
                </c:pt>
                <c:pt idx="2348">
                  <c:v>0.53975183823529416</c:v>
                </c:pt>
                <c:pt idx="2349">
                  <c:v>0.53998161764705888</c:v>
                </c:pt>
                <c:pt idx="2350">
                  <c:v>0.54021139705882348</c:v>
                </c:pt>
                <c:pt idx="2351">
                  <c:v>0.5404411764705882</c:v>
                </c:pt>
                <c:pt idx="2352">
                  <c:v>0.54067095588235292</c:v>
                </c:pt>
                <c:pt idx="2353">
                  <c:v>0.54090073529411764</c:v>
                </c:pt>
                <c:pt idx="2354">
                  <c:v>0.54113051470588236</c:v>
                </c:pt>
                <c:pt idx="2355">
                  <c:v>0.54136029411764708</c:v>
                </c:pt>
                <c:pt idx="2356">
                  <c:v>0.5415900735294118</c:v>
                </c:pt>
                <c:pt idx="2357">
                  <c:v>0.54181985294117652</c:v>
                </c:pt>
                <c:pt idx="2358">
                  <c:v>0.54204963235294112</c:v>
                </c:pt>
                <c:pt idx="2359">
                  <c:v>0.54227941176470584</c:v>
                </c:pt>
                <c:pt idx="2360">
                  <c:v>0.54250919117647056</c:v>
                </c:pt>
                <c:pt idx="2361">
                  <c:v>0.54273897058823528</c:v>
                </c:pt>
                <c:pt idx="2362">
                  <c:v>0.54296875</c:v>
                </c:pt>
                <c:pt idx="2363">
                  <c:v>0.54319852941176472</c:v>
                </c:pt>
                <c:pt idx="2364">
                  <c:v>0.54342830882352944</c:v>
                </c:pt>
                <c:pt idx="2365">
                  <c:v>0.54365808823529416</c:v>
                </c:pt>
                <c:pt idx="2366">
                  <c:v>0.54388786764705888</c:v>
                </c:pt>
                <c:pt idx="2367">
                  <c:v>0.54411764705882348</c:v>
                </c:pt>
                <c:pt idx="2368">
                  <c:v>0.5443474264705882</c:v>
                </c:pt>
                <c:pt idx="2369">
                  <c:v>0.54457720588235292</c:v>
                </c:pt>
                <c:pt idx="2370">
                  <c:v>0.54480698529411764</c:v>
                </c:pt>
                <c:pt idx="2371">
                  <c:v>0.54503676470588236</c:v>
                </c:pt>
                <c:pt idx="2372">
                  <c:v>0.54526654411764708</c:v>
                </c:pt>
                <c:pt idx="2373">
                  <c:v>0.5454963235294118</c:v>
                </c:pt>
                <c:pt idx="2374">
                  <c:v>0.54572610294117652</c:v>
                </c:pt>
                <c:pt idx="2375">
                  <c:v>0.54595588235294112</c:v>
                </c:pt>
                <c:pt idx="2376">
                  <c:v>0.54618566176470584</c:v>
                </c:pt>
                <c:pt idx="2377">
                  <c:v>0.54641544117647056</c:v>
                </c:pt>
                <c:pt idx="2378">
                  <c:v>0.54664522058823528</c:v>
                </c:pt>
                <c:pt idx="2379">
                  <c:v>0.546875</c:v>
                </c:pt>
                <c:pt idx="2380">
                  <c:v>0.54710477941176472</c:v>
                </c:pt>
                <c:pt idx="2381">
                  <c:v>0.54733455882352944</c:v>
                </c:pt>
                <c:pt idx="2382">
                  <c:v>0.54756433823529416</c:v>
                </c:pt>
                <c:pt idx="2383">
                  <c:v>0.54779411764705888</c:v>
                </c:pt>
                <c:pt idx="2384">
                  <c:v>0.54802389705882348</c:v>
                </c:pt>
                <c:pt idx="2385">
                  <c:v>0.5482536764705882</c:v>
                </c:pt>
                <c:pt idx="2386">
                  <c:v>0.54848345588235292</c:v>
                </c:pt>
                <c:pt idx="2387">
                  <c:v>0.54871323529411764</c:v>
                </c:pt>
                <c:pt idx="2388">
                  <c:v>0.54894301470588236</c:v>
                </c:pt>
                <c:pt idx="2389">
                  <c:v>0.54917279411764708</c:v>
                </c:pt>
                <c:pt idx="2390">
                  <c:v>0.5494025735294118</c:v>
                </c:pt>
                <c:pt idx="2391">
                  <c:v>0.54963235294117652</c:v>
                </c:pt>
                <c:pt idx="2392">
                  <c:v>0.54986213235294112</c:v>
                </c:pt>
                <c:pt idx="2393">
                  <c:v>0.55009191176470584</c:v>
                </c:pt>
                <c:pt idx="2394">
                  <c:v>0.55032169117647056</c:v>
                </c:pt>
                <c:pt idx="2395">
                  <c:v>0.55055147058823528</c:v>
                </c:pt>
                <c:pt idx="2396">
                  <c:v>0.55078125</c:v>
                </c:pt>
                <c:pt idx="2397">
                  <c:v>0.55101102941176472</c:v>
                </c:pt>
                <c:pt idx="2398">
                  <c:v>0.55124080882352944</c:v>
                </c:pt>
                <c:pt idx="2399">
                  <c:v>0.55147058823529416</c:v>
                </c:pt>
                <c:pt idx="2400">
                  <c:v>0.55170036764705888</c:v>
                </c:pt>
                <c:pt idx="2401">
                  <c:v>0.55193014705882348</c:v>
                </c:pt>
                <c:pt idx="2402">
                  <c:v>0.5521599264705882</c:v>
                </c:pt>
                <c:pt idx="2403">
                  <c:v>0.55238970588235292</c:v>
                </c:pt>
                <c:pt idx="2404">
                  <c:v>0.55261948529411764</c:v>
                </c:pt>
                <c:pt idx="2405">
                  <c:v>0.55284926470588236</c:v>
                </c:pt>
                <c:pt idx="2406">
                  <c:v>0.55307904411764708</c:v>
                </c:pt>
                <c:pt idx="2407">
                  <c:v>0.5533088235294118</c:v>
                </c:pt>
                <c:pt idx="2408">
                  <c:v>0.55353860294117652</c:v>
                </c:pt>
                <c:pt idx="2409">
                  <c:v>0.55376838235294112</c:v>
                </c:pt>
                <c:pt idx="2410">
                  <c:v>0.55399816176470584</c:v>
                </c:pt>
                <c:pt idx="2411">
                  <c:v>0.55422794117647056</c:v>
                </c:pt>
                <c:pt idx="2412">
                  <c:v>0.55445772058823528</c:v>
                </c:pt>
                <c:pt idx="2413">
                  <c:v>0.5546875</c:v>
                </c:pt>
                <c:pt idx="2414">
                  <c:v>0.55491727941176472</c:v>
                </c:pt>
                <c:pt idx="2415">
                  <c:v>0.55514705882352944</c:v>
                </c:pt>
                <c:pt idx="2416">
                  <c:v>0.55537683823529416</c:v>
                </c:pt>
                <c:pt idx="2417">
                  <c:v>0.55560661764705888</c:v>
                </c:pt>
                <c:pt idx="2418">
                  <c:v>0.55583639705882348</c:v>
                </c:pt>
                <c:pt idx="2419">
                  <c:v>0.5560661764705882</c:v>
                </c:pt>
                <c:pt idx="2420">
                  <c:v>0.55629595588235292</c:v>
                </c:pt>
                <c:pt idx="2421">
                  <c:v>0.55652573529411764</c:v>
                </c:pt>
                <c:pt idx="2422">
                  <c:v>0.55675551470588236</c:v>
                </c:pt>
                <c:pt idx="2423">
                  <c:v>0.55698529411764708</c:v>
                </c:pt>
                <c:pt idx="2424">
                  <c:v>0.5572150735294118</c:v>
                </c:pt>
                <c:pt idx="2425">
                  <c:v>0.55744485294117652</c:v>
                </c:pt>
                <c:pt idx="2426">
                  <c:v>0.55767463235294112</c:v>
                </c:pt>
                <c:pt idx="2427">
                  <c:v>0.55790441176470584</c:v>
                </c:pt>
                <c:pt idx="2428">
                  <c:v>0.55813419117647056</c:v>
                </c:pt>
                <c:pt idx="2429">
                  <c:v>0.55836397058823528</c:v>
                </c:pt>
                <c:pt idx="2430">
                  <c:v>0.55859375</c:v>
                </c:pt>
                <c:pt idx="2431">
                  <c:v>0.55882352941176472</c:v>
                </c:pt>
                <c:pt idx="2432">
                  <c:v>0.55905330882352944</c:v>
                </c:pt>
                <c:pt idx="2433">
                  <c:v>0.55928308823529416</c:v>
                </c:pt>
                <c:pt idx="2434">
                  <c:v>0.55951286764705888</c:v>
                </c:pt>
                <c:pt idx="2435">
                  <c:v>0.55974264705882348</c:v>
                </c:pt>
                <c:pt idx="2436">
                  <c:v>0.5599724264705882</c:v>
                </c:pt>
                <c:pt idx="2437">
                  <c:v>0.56020220588235292</c:v>
                </c:pt>
                <c:pt idx="2438">
                  <c:v>0.56043198529411764</c:v>
                </c:pt>
                <c:pt idx="2439">
                  <c:v>0.56066176470588236</c:v>
                </c:pt>
                <c:pt idx="2440">
                  <c:v>0.56089154411764708</c:v>
                </c:pt>
                <c:pt idx="2441">
                  <c:v>0.5611213235294118</c:v>
                </c:pt>
                <c:pt idx="2442">
                  <c:v>0.56135110294117652</c:v>
                </c:pt>
                <c:pt idx="2443">
                  <c:v>0.56158088235294112</c:v>
                </c:pt>
                <c:pt idx="2444">
                  <c:v>0.56181066176470584</c:v>
                </c:pt>
                <c:pt idx="2445">
                  <c:v>0.56204044117647056</c:v>
                </c:pt>
                <c:pt idx="2446">
                  <c:v>0.56227022058823528</c:v>
                </c:pt>
                <c:pt idx="2447">
                  <c:v>0.5625</c:v>
                </c:pt>
                <c:pt idx="2448">
                  <c:v>0.56272977941176472</c:v>
                </c:pt>
                <c:pt idx="2449">
                  <c:v>0.56295955882352944</c:v>
                </c:pt>
                <c:pt idx="2450">
                  <c:v>0.56318933823529416</c:v>
                </c:pt>
                <c:pt idx="2451">
                  <c:v>0.56341911764705888</c:v>
                </c:pt>
                <c:pt idx="2452">
                  <c:v>0.56364889705882348</c:v>
                </c:pt>
                <c:pt idx="2453">
                  <c:v>0.5638786764705882</c:v>
                </c:pt>
                <c:pt idx="2454">
                  <c:v>0.56410845588235292</c:v>
                </c:pt>
                <c:pt idx="2455">
                  <c:v>0.56433823529411764</c:v>
                </c:pt>
                <c:pt idx="2456">
                  <c:v>0.56456801470588236</c:v>
                </c:pt>
                <c:pt idx="2457">
                  <c:v>0.56479779411764708</c:v>
                </c:pt>
                <c:pt idx="2458">
                  <c:v>0.5650275735294118</c:v>
                </c:pt>
                <c:pt idx="2459">
                  <c:v>0.56525735294117652</c:v>
                </c:pt>
                <c:pt idx="2460">
                  <c:v>0.56548713235294112</c:v>
                </c:pt>
                <c:pt idx="2461">
                  <c:v>0.56571691176470584</c:v>
                </c:pt>
                <c:pt idx="2462">
                  <c:v>0.56594669117647056</c:v>
                </c:pt>
                <c:pt idx="2463">
                  <c:v>0.56617647058823528</c:v>
                </c:pt>
                <c:pt idx="2464">
                  <c:v>0.56640625</c:v>
                </c:pt>
                <c:pt idx="2465">
                  <c:v>0.56663602941176472</c:v>
                </c:pt>
                <c:pt idx="2466">
                  <c:v>0.56686580882352944</c:v>
                </c:pt>
                <c:pt idx="2467">
                  <c:v>0.56709558823529416</c:v>
                </c:pt>
                <c:pt idx="2468">
                  <c:v>0.56732536764705888</c:v>
                </c:pt>
                <c:pt idx="2469">
                  <c:v>0.56755514705882348</c:v>
                </c:pt>
                <c:pt idx="2470">
                  <c:v>0.5677849264705882</c:v>
                </c:pt>
                <c:pt idx="2471">
                  <c:v>0.56801470588235292</c:v>
                </c:pt>
                <c:pt idx="2472">
                  <c:v>0.56824448529411764</c:v>
                </c:pt>
                <c:pt idx="2473">
                  <c:v>0.56847426470588236</c:v>
                </c:pt>
                <c:pt idx="2474">
                  <c:v>0.56870404411764708</c:v>
                </c:pt>
                <c:pt idx="2475">
                  <c:v>0.5689338235294118</c:v>
                </c:pt>
                <c:pt idx="2476">
                  <c:v>0.56916360294117652</c:v>
                </c:pt>
                <c:pt idx="2477">
                  <c:v>0.56939338235294112</c:v>
                </c:pt>
                <c:pt idx="2478">
                  <c:v>0.56962316176470584</c:v>
                </c:pt>
                <c:pt idx="2479">
                  <c:v>0.56985294117647056</c:v>
                </c:pt>
                <c:pt idx="2480">
                  <c:v>0.57008272058823528</c:v>
                </c:pt>
                <c:pt idx="2481">
                  <c:v>0.5703125</c:v>
                </c:pt>
                <c:pt idx="2482">
                  <c:v>0.57054227941176472</c:v>
                </c:pt>
                <c:pt idx="2483">
                  <c:v>0.57077205882352944</c:v>
                </c:pt>
                <c:pt idx="2484">
                  <c:v>0.57100183823529416</c:v>
                </c:pt>
                <c:pt idx="2485">
                  <c:v>0.57123161764705888</c:v>
                </c:pt>
                <c:pt idx="2486">
                  <c:v>0.57146139705882348</c:v>
                </c:pt>
                <c:pt idx="2487">
                  <c:v>0.5716911764705882</c:v>
                </c:pt>
                <c:pt idx="2488">
                  <c:v>0.57192095588235292</c:v>
                </c:pt>
                <c:pt idx="2489">
                  <c:v>0.57215073529411764</c:v>
                </c:pt>
                <c:pt idx="2490">
                  <c:v>0.57238051470588236</c:v>
                </c:pt>
                <c:pt idx="2491">
                  <c:v>0.57261029411764708</c:v>
                </c:pt>
                <c:pt idx="2492">
                  <c:v>0.5728400735294118</c:v>
                </c:pt>
                <c:pt idx="2493">
                  <c:v>0.57306985294117652</c:v>
                </c:pt>
                <c:pt idx="2494">
                  <c:v>0.57329963235294112</c:v>
                </c:pt>
                <c:pt idx="2495">
                  <c:v>0.57352941176470584</c:v>
                </c:pt>
                <c:pt idx="2496">
                  <c:v>0.57375919117647056</c:v>
                </c:pt>
                <c:pt idx="2497">
                  <c:v>0.57398897058823528</c:v>
                </c:pt>
                <c:pt idx="2498">
                  <c:v>0.57421875</c:v>
                </c:pt>
                <c:pt idx="2499">
                  <c:v>0.57444852941176472</c:v>
                </c:pt>
                <c:pt idx="2500">
                  <c:v>0.57467830882352944</c:v>
                </c:pt>
                <c:pt idx="2501">
                  <c:v>0.57490808823529416</c:v>
                </c:pt>
                <c:pt idx="2502">
                  <c:v>0.57513786764705888</c:v>
                </c:pt>
                <c:pt idx="2503">
                  <c:v>0.57536764705882348</c:v>
                </c:pt>
                <c:pt idx="2504">
                  <c:v>0.5755974264705882</c:v>
                </c:pt>
                <c:pt idx="2505">
                  <c:v>0.57582720588235292</c:v>
                </c:pt>
                <c:pt idx="2506">
                  <c:v>0.57605698529411764</c:v>
                </c:pt>
                <c:pt idx="2507">
                  <c:v>0.57628676470588236</c:v>
                </c:pt>
                <c:pt idx="2508">
                  <c:v>0.57651654411764708</c:v>
                </c:pt>
                <c:pt idx="2509">
                  <c:v>0.5767463235294118</c:v>
                </c:pt>
                <c:pt idx="2510">
                  <c:v>0.57697610294117652</c:v>
                </c:pt>
                <c:pt idx="2511">
                  <c:v>0.57720588235294112</c:v>
                </c:pt>
                <c:pt idx="2512">
                  <c:v>0.57743566176470584</c:v>
                </c:pt>
                <c:pt idx="2513">
                  <c:v>0.57766544117647056</c:v>
                </c:pt>
                <c:pt idx="2514">
                  <c:v>0.57789522058823528</c:v>
                </c:pt>
                <c:pt idx="2515">
                  <c:v>0.578125</c:v>
                </c:pt>
                <c:pt idx="2516">
                  <c:v>0.57835477941176472</c:v>
                </c:pt>
                <c:pt idx="2517">
                  <c:v>0.57858455882352944</c:v>
                </c:pt>
                <c:pt idx="2518">
                  <c:v>0.57881433823529416</c:v>
                </c:pt>
                <c:pt idx="2519">
                  <c:v>0.57904411764705888</c:v>
                </c:pt>
                <c:pt idx="2520">
                  <c:v>0.57927389705882348</c:v>
                </c:pt>
                <c:pt idx="2521">
                  <c:v>0.5795036764705882</c:v>
                </c:pt>
                <c:pt idx="2522">
                  <c:v>0.57973345588235292</c:v>
                </c:pt>
                <c:pt idx="2523">
                  <c:v>0.57996323529411764</c:v>
                </c:pt>
                <c:pt idx="2524">
                  <c:v>0.58019301470588236</c:v>
                </c:pt>
                <c:pt idx="2525">
                  <c:v>0.58042279411764708</c:v>
                </c:pt>
                <c:pt idx="2526">
                  <c:v>0.5806525735294118</c:v>
                </c:pt>
                <c:pt idx="2527">
                  <c:v>0.58088235294117652</c:v>
                </c:pt>
                <c:pt idx="2528">
                  <c:v>0.58111213235294112</c:v>
                </c:pt>
                <c:pt idx="2529">
                  <c:v>0.58134191176470584</c:v>
                </c:pt>
                <c:pt idx="2530">
                  <c:v>0.58157169117647056</c:v>
                </c:pt>
                <c:pt idx="2531">
                  <c:v>0.58180147058823528</c:v>
                </c:pt>
                <c:pt idx="2532">
                  <c:v>0.58203125</c:v>
                </c:pt>
                <c:pt idx="2533">
                  <c:v>0.58226102941176472</c:v>
                </c:pt>
                <c:pt idx="2534">
                  <c:v>0.58249080882352944</c:v>
                </c:pt>
                <c:pt idx="2535">
                  <c:v>0.58272058823529416</c:v>
                </c:pt>
                <c:pt idx="2536">
                  <c:v>0.58295036764705888</c:v>
                </c:pt>
                <c:pt idx="2537">
                  <c:v>0.58318014705882348</c:v>
                </c:pt>
                <c:pt idx="2538">
                  <c:v>0.5834099264705882</c:v>
                </c:pt>
                <c:pt idx="2539">
                  <c:v>0.58363970588235292</c:v>
                </c:pt>
                <c:pt idx="2540">
                  <c:v>0.58386948529411764</c:v>
                </c:pt>
                <c:pt idx="2541">
                  <c:v>0.58409926470588236</c:v>
                </c:pt>
                <c:pt idx="2542">
                  <c:v>0.58432904411764708</c:v>
                </c:pt>
                <c:pt idx="2543">
                  <c:v>0.5845588235294118</c:v>
                </c:pt>
                <c:pt idx="2544">
                  <c:v>0.58478860294117652</c:v>
                </c:pt>
                <c:pt idx="2545">
                  <c:v>0.58501838235294112</c:v>
                </c:pt>
                <c:pt idx="2546">
                  <c:v>0.58524816176470584</c:v>
                </c:pt>
                <c:pt idx="2547">
                  <c:v>0.58547794117647056</c:v>
                </c:pt>
                <c:pt idx="2548">
                  <c:v>0.58570772058823528</c:v>
                </c:pt>
                <c:pt idx="2549">
                  <c:v>0.5859375</c:v>
                </c:pt>
                <c:pt idx="2550">
                  <c:v>0.58616727941176472</c:v>
                </c:pt>
                <c:pt idx="2551">
                  <c:v>0.58639705882352944</c:v>
                </c:pt>
                <c:pt idx="2552">
                  <c:v>0.58662683823529416</c:v>
                </c:pt>
                <c:pt idx="2553">
                  <c:v>0.58685661764705888</c:v>
                </c:pt>
                <c:pt idx="2554">
                  <c:v>0.58708639705882348</c:v>
                </c:pt>
                <c:pt idx="2555">
                  <c:v>0.5873161764705882</c:v>
                </c:pt>
                <c:pt idx="2556">
                  <c:v>0.58754595588235292</c:v>
                </c:pt>
                <c:pt idx="2557">
                  <c:v>0.58777573529411764</c:v>
                </c:pt>
                <c:pt idx="2558">
                  <c:v>0.58800551470588236</c:v>
                </c:pt>
                <c:pt idx="2559">
                  <c:v>0.58823529411764708</c:v>
                </c:pt>
                <c:pt idx="2560">
                  <c:v>0.5884650735294118</c:v>
                </c:pt>
                <c:pt idx="2561">
                  <c:v>0.58869485294117652</c:v>
                </c:pt>
                <c:pt idx="2562">
                  <c:v>0.58892463235294112</c:v>
                </c:pt>
                <c:pt idx="2563">
                  <c:v>0.58915441176470584</c:v>
                </c:pt>
                <c:pt idx="2564">
                  <c:v>0.58938419117647056</c:v>
                </c:pt>
                <c:pt idx="2565">
                  <c:v>0.58961397058823528</c:v>
                </c:pt>
                <c:pt idx="2566">
                  <c:v>0.58984375</c:v>
                </c:pt>
                <c:pt idx="2567">
                  <c:v>0.59007352941176472</c:v>
                </c:pt>
                <c:pt idx="2568">
                  <c:v>0.59030330882352944</c:v>
                </c:pt>
                <c:pt idx="2569">
                  <c:v>0.59053308823529416</c:v>
                </c:pt>
                <c:pt idx="2570">
                  <c:v>0.59076286764705888</c:v>
                </c:pt>
                <c:pt idx="2571">
                  <c:v>0.59099264705882348</c:v>
                </c:pt>
                <c:pt idx="2572">
                  <c:v>0.5912224264705882</c:v>
                </c:pt>
                <c:pt idx="2573">
                  <c:v>0.59145220588235292</c:v>
                </c:pt>
                <c:pt idx="2574">
                  <c:v>0.59168198529411764</c:v>
                </c:pt>
                <c:pt idx="2575">
                  <c:v>0.59191176470588236</c:v>
                </c:pt>
                <c:pt idx="2576">
                  <c:v>0.59214154411764708</c:v>
                </c:pt>
                <c:pt idx="2577">
                  <c:v>0.5923713235294118</c:v>
                </c:pt>
                <c:pt idx="2578">
                  <c:v>0.59260110294117652</c:v>
                </c:pt>
                <c:pt idx="2579">
                  <c:v>0.59283088235294112</c:v>
                </c:pt>
                <c:pt idx="2580">
                  <c:v>0.59306066176470584</c:v>
                </c:pt>
                <c:pt idx="2581">
                  <c:v>0.59329044117647056</c:v>
                </c:pt>
                <c:pt idx="2582">
                  <c:v>0.59352022058823528</c:v>
                </c:pt>
                <c:pt idx="2583">
                  <c:v>0.59375</c:v>
                </c:pt>
                <c:pt idx="2584">
                  <c:v>0.59397977941176472</c:v>
                </c:pt>
                <c:pt idx="2585">
                  <c:v>0.59420955882352944</c:v>
                </c:pt>
                <c:pt idx="2586">
                  <c:v>0.59443933823529416</c:v>
                </c:pt>
                <c:pt idx="2587">
                  <c:v>0.59466911764705888</c:v>
                </c:pt>
                <c:pt idx="2588">
                  <c:v>0.59489889705882348</c:v>
                </c:pt>
                <c:pt idx="2589">
                  <c:v>0.5951286764705882</c:v>
                </c:pt>
                <c:pt idx="2590">
                  <c:v>0.59535845588235292</c:v>
                </c:pt>
                <c:pt idx="2591">
                  <c:v>0.59558823529411764</c:v>
                </c:pt>
                <c:pt idx="2592">
                  <c:v>0.59581801470588236</c:v>
                </c:pt>
                <c:pt idx="2593">
                  <c:v>0.59604779411764708</c:v>
                </c:pt>
                <c:pt idx="2594">
                  <c:v>0.5962775735294118</c:v>
                </c:pt>
                <c:pt idx="2595">
                  <c:v>0.59650735294117652</c:v>
                </c:pt>
                <c:pt idx="2596">
                  <c:v>0.59673713235294112</c:v>
                </c:pt>
                <c:pt idx="2597">
                  <c:v>0.59696691176470584</c:v>
                </c:pt>
                <c:pt idx="2598">
                  <c:v>0.59719669117647056</c:v>
                </c:pt>
                <c:pt idx="2599">
                  <c:v>0.59742647058823528</c:v>
                </c:pt>
                <c:pt idx="2600">
                  <c:v>0.59765625</c:v>
                </c:pt>
                <c:pt idx="2601">
                  <c:v>0.59788602941176472</c:v>
                </c:pt>
                <c:pt idx="2602">
                  <c:v>0.59811580882352944</c:v>
                </c:pt>
                <c:pt idx="2603">
                  <c:v>0.59834558823529416</c:v>
                </c:pt>
                <c:pt idx="2604">
                  <c:v>0.59857536764705888</c:v>
                </c:pt>
                <c:pt idx="2605">
                  <c:v>0.59880514705882348</c:v>
                </c:pt>
                <c:pt idx="2606">
                  <c:v>0.5990349264705882</c:v>
                </c:pt>
                <c:pt idx="2607">
                  <c:v>0.59926470588235292</c:v>
                </c:pt>
                <c:pt idx="2608">
                  <c:v>0.59949448529411764</c:v>
                </c:pt>
                <c:pt idx="2609">
                  <c:v>0.59972426470588236</c:v>
                </c:pt>
                <c:pt idx="2610">
                  <c:v>0.59995404411764708</c:v>
                </c:pt>
                <c:pt idx="2611">
                  <c:v>0.6001838235294118</c:v>
                </c:pt>
                <c:pt idx="2612">
                  <c:v>0.60041360294117652</c:v>
                </c:pt>
                <c:pt idx="2613">
                  <c:v>0.60064338235294112</c:v>
                </c:pt>
                <c:pt idx="2614">
                  <c:v>0.60087316176470584</c:v>
                </c:pt>
                <c:pt idx="2615">
                  <c:v>0.60110294117647056</c:v>
                </c:pt>
                <c:pt idx="2616">
                  <c:v>0.60133272058823528</c:v>
                </c:pt>
                <c:pt idx="2617">
                  <c:v>0.6015625</c:v>
                </c:pt>
                <c:pt idx="2618">
                  <c:v>0.60179227941176472</c:v>
                </c:pt>
                <c:pt idx="2619">
                  <c:v>0.60202205882352944</c:v>
                </c:pt>
                <c:pt idx="2620">
                  <c:v>0.60225183823529416</c:v>
                </c:pt>
                <c:pt idx="2621">
                  <c:v>0.60248161764705888</c:v>
                </c:pt>
                <c:pt idx="2622">
                  <c:v>0.60271139705882348</c:v>
                </c:pt>
                <c:pt idx="2623">
                  <c:v>0.6029411764705882</c:v>
                </c:pt>
                <c:pt idx="2624">
                  <c:v>0.60317095588235292</c:v>
                </c:pt>
                <c:pt idx="2625">
                  <c:v>0.60340073529411764</c:v>
                </c:pt>
                <c:pt idx="2626">
                  <c:v>0.60363051470588236</c:v>
                </c:pt>
                <c:pt idx="2627">
                  <c:v>0.60386029411764708</c:v>
                </c:pt>
                <c:pt idx="2628">
                  <c:v>0.6040900735294118</c:v>
                </c:pt>
                <c:pt idx="2629">
                  <c:v>0.60431985294117652</c:v>
                </c:pt>
                <c:pt idx="2630">
                  <c:v>0.60454963235294112</c:v>
                </c:pt>
                <c:pt idx="2631">
                  <c:v>0.60477941176470584</c:v>
                </c:pt>
                <c:pt idx="2632">
                  <c:v>0.60500919117647056</c:v>
                </c:pt>
                <c:pt idx="2633">
                  <c:v>0.60523897058823528</c:v>
                </c:pt>
                <c:pt idx="2634">
                  <c:v>0.60546875</c:v>
                </c:pt>
                <c:pt idx="2635">
                  <c:v>0.60569852941176472</c:v>
                </c:pt>
                <c:pt idx="2636">
                  <c:v>0.60592830882352944</c:v>
                </c:pt>
                <c:pt idx="2637">
                  <c:v>0.60615808823529416</c:v>
                </c:pt>
                <c:pt idx="2638">
                  <c:v>0.60638786764705888</c:v>
                </c:pt>
                <c:pt idx="2639">
                  <c:v>0.60661764705882348</c:v>
                </c:pt>
                <c:pt idx="2640">
                  <c:v>0.6068474264705882</c:v>
                </c:pt>
                <c:pt idx="2641">
                  <c:v>0.60707720588235292</c:v>
                </c:pt>
                <c:pt idx="2642">
                  <c:v>0.60730698529411764</c:v>
                </c:pt>
                <c:pt idx="2643">
                  <c:v>0.60753676470588236</c:v>
                </c:pt>
                <c:pt idx="2644">
                  <c:v>0.60776654411764708</c:v>
                </c:pt>
                <c:pt idx="2645">
                  <c:v>0.6079963235294118</c:v>
                </c:pt>
                <c:pt idx="2646">
                  <c:v>0.60822610294117652</c:v>
                </c:pt>
                <c:pt idx="2647">
                  <c:v>0.60845588235294112</c:v>
                </c:pt>
                <c:pt idx="2648">
                  <c:v>0.60868566176470584</c:v>
                </c:pt>
                <c:pt idx="2649">
                  <c:v>0.60891544117647056</c:v>
                </c:pt>
                <c:pt idx="2650">
                  <c:v>0.60914522058823528</c:v>
                </c:pt>
                <c:pt idx="2651">
                  <c:v>0.609375</c:v>
                </c:pt>
                <c:pt idx="2652">
                  <c:v>0.60960477941176472</c:v>
                </c:pt>
                <c:pt idx="2653">
                  <c:v>0.60983455882352944</c:v>
                </c:pt>
                <c:pt idx="2654">
                  <c:v>0.61006433823529416</c:v>
                </c:pt>
                <c:pt idx="2655">
                  <c:v>0.61029411764705888</c:v>
                </c:pt>
                <c:pt idx="2656">
                  <c:v>0.61052389705882348</c:v>
                </c:pt>
                <c:pt idx="2657">
                  <c:v>0.6107536764705882</c:v>
                </c:pt>
                <c:pt idx="2658">
                  <c:v>0.61098345588235292</c:v>
                </c:pt>
                <c:pt idx="2659">
                  <c:v>0.61121323529411764</c:v>
                </c:pt>
                <c:pt idx="2660">
                  <c:v>0.61144301470588236</c:v>
                </c:pt>
                <c:pt idx="2661">
                  <c:v>0.61167279411764708</c:v>
                </c:pt>
                <c:pt idx="2662">
                  <c:v>0.6119025735294118</c:v>
                </c:pt>
                <c:pt idx="2663">
                  <c:v>0.61213235294117652</c:v>
                </c:pt>
                <c:pt idx="2664">
                  <c:v>0.61236213235294112</c:v>
                </c:pt>
                <c:pt idx="2665">
                  <c:v>0.61259191176470584</c:v>
                </c:pt>
                <c:pt idx="2666">
                  <c:v>0.61282169117647056</c:v>
                </c:pt>
                <c:pt idx="2667">
                  <c:v>0.61305147058823528</c:v>
                </c:pt>
                <c:pt idx="2668">
                  <c:v>0.61328125</c:v>
                </c:pt>
                <c:pt idx="2669">
                  <c:v>0.61351102941176472</c:v>
                </c:pt>
                <c:pt idx="2670">
                  <c:v>0.61374080882352944</c:v>
                </c:pt>
                <c:pt idx="2671">
                  <c:v>0.61397058823529416</c:v>
                </c:pt>
                <c:pt idx="2672">
                  <c:v>0.61420036764705888</c:v>
                </c:pt>
                <c:pt idx="2673">
                  <c:v>0.61443014705882348</c:v>
                </c:pt>
                <c:pt idx="2674">
                  <c:v>0.6146599264705882</c:v>
                </c:pt>
                <c:pt idx="2675">
                  <c:v>0.61488970588235292</c:v>
                </c:pt>
                <c:pt idx="2676">
                  <c:v>0.61511948529411764</c:v>
                </c:pt>
                <c:pt idx="2677">
                  <c:v>0.61534926470588236</c:v>
                </c:pt>
                <c:pt idx="2678">
                  <c:v>0.61557904411764708</c:v>
                </c:pt>
                <c:pt idx="2679">
                  <c:v>0.6158088235294118</c:v>
                </c:pt>
                <c:pt idx="2680">
                  <c:v>0.61603860294117652</c:v>
                </c:pt>
                <c:pt idx="2681">
                  <c:v>0.61626838235294112</c:v>
                </c:pt>
                <c:pt idx="2682">
                  <c:v>0.61649816176470584</c:v>
                </c:pt>
                <c:pt idx="2683">
                  <c:v>0.61672794117647056</c:v>
                </c:pt>
                <c:pt idx="2684">
                  <c:v>0.61695772058823528</c:v>
                </c:pt>
                <c:pt idx="2685">
                  <c:v>0.6171875</c:v>
                </c:pt>
                <c:pt idx="2686">
                  <c:v>0.61741727941176472</c:v>
                </c:pt>
                <c:pt idx="2687">
                  <c:v>0.61764705882352944</c:v>
                </c:pt>
                <c:pt idx="2688">
                  <c:v>0.61787683823529416</c:v>
                </c:pt>
                <c:pt idx="2689">
                  <c:v>0.61810661764705888</c:v>
                </c:pt>
                <c:pt idx="2690">
                  <c:v>0.61833639705882348</c:v>
                </c:pt>
                <c:pt idx="2691">
                  <c:v>0.6185661764705882</c:v>
                </c:pt>
                <c:pt idx="2692">
                  <c:v>0.61879595588235292</c:v>
                </c:pt>
                <c:pt idx="2693">
                  <c:v>0.61902573529411764</c:v>
                </c:pt>
                <c:pt idx="2694">
                  <c:v>0.61925551470588236</c:v>
                </c:pt>
                <c:pt idx="2695">
                  <c:v>0.61948529411764708</c:v>
                </c:pt>
                <c:pt idx="2696">
                  <c:v>0.6197150735294118</c:v>
                </c:pt>
                <c:pt idx="2697">
                  <c:v>0.61994485294117652</c:v>
                </c:pt>
                <c:pt idx="2698">
                  <c:v>0.62017463235294112</c:v>
                </c:pt>
                <c:pt idx="2699">
                  <c:v>0.62040441176470584</c:v>
                </c:pt>
                <c:pt idx="2700">
                  <c:v>0.62063419117647056</c:v>
                </c:pt>
                <c:pt idx="2701">
                  <c:v>0.62086397058823528</c:v>
                </c:pt>
                <c:pt idx="2702">
                  <c:v>0.62109375</c:v>
                </c:pt>
                <c:pt idx="2703">
                  <c:v>0.62132352941176472</c:v>
                </c:pt>
                <c:pt idx="2704">
                  <c:v>0.62155330882352944</c:v>
                </c:pt>
                <c:pt idx="2705">
                  <c:v>0.62178308823529416</c:v>
                </c:pt>
                <c:pt idx="2706">
                  <c:v>0.62201286764705888</c:v>
                </c:pt>
                <c:pt idx="2707">
                  <c:v>0.62224264705882348</c:v>
                </c:pt>
                <c:pt idx="2708">
                  <c:v>0.6224724264705882</c:v>
                </c:pt>
                <c:pt idx="2709">
                  <c:v>0.62270220588235292</c:v>
                </c:pt>
                <c:pt idx="2710">
                  <c:v>0.62293198529411764</c:v>
                </c:pt>
                <c:pt idx="2711">
                  <c:v>0.62316176470588236</c:v>
                </c:pt>
                <c:pt idx="2712">
                  <c:v>0.62339154411764708</c:v>
                </c:pt>
                <c:pt idx="2713">
                  <c:v>0.6236213235294118</c:v>
                </c:pt>
                <c:pt idx="2714">
                  <c:v>0.62385110294117652</c:v>
                </c:pt>
                <c:pt idx="2715">
                  <c:v>0.62408088235294112</c:v>
                </c:pt>
                <c:pt idx="2716">
                  <c:v>0.62431066176470584</c:v>
                </c:pt>
                <c:pt idx="2717">
                  <c:v>0.62454044117647056</c:v>
                </c:pt>
                <c:pt idx="2718">
                  <c:v>0.62477022058823528</c:v>
                </c:pt>
                <c:pt idx="2719">
                  <c:v>0.625</c:v>
                </c:pt>
                <c:pt idx="2720">
                  <c:v>0.62522977941176472</c:v>
                </c:pt>
                <c:pt idx="2721">
                  <c:v>0.62545955882352944</c:v>
                </c:pt>
                <c:pt idx="2722">
                  <c:v>0.62568933823529416</c:v>
                </c:pt>
                <c:pt idx="2723">
                  <c:v>0.62591911764705888</c:v>
                </c:pt>
                <c:pt idx="2724">
                  <c:v>0.62614889705882348</c:v>
                </c:pt>
                <c:pt idx="2725">
                  <c:v>0.6263786764705882</c:v>
                </c:pt>
                <c:pt idx="2726">
                  <c:v>0.62660845588235292</c:v>
                </c:pt>
                <c:pt idx="2727">
                  <c:v>0.62683823529411764</c:v>
                </c:pt>
                <c:pt idx="2728">
                  <c:v>0.62706801470588236</c:v>
                </c:pt>
                <c:pt idx="2729">
                  <c:v>0.62729779411764708</c:v>
                </c:pt>
                <c:pt idx="2730">
                  <c:v>0.6275275735294118</c:v>
                </c:pt>
                <c:pt idx="2731">
                  <c:v>0.62775735294117652</c:v>
                </c:pt>
                <c:pt idx="2732">
                  <c:v>0.62798713235294112</c:v>
                </c:pt>
                <c:pt idx="2733">
                  <c:v>0.62821691176470584</c:v>
                </c:pt>
                <c:pt idx="2734">
                  <c:v>0.62844669117647056</c:v>
                </c:pt>
                <c:pt idx="2735">
                  <c:v>0.62867647058823528</c:v>
                </c:pt>
                <c:pt idx="2736">
                  <c:v>0.62890625</c:v>
                </c:pt>
                <c:pt idx="2737">
                  <c:v>0.62913602941176472</c:v>
                </c:pt>
                <c:pt idx="2738">
                  <c:v>0.62936580882352944</c:v>
                </c:pt>
                <c:pt idx="2739">
                  <c:v>0.62959558823529416</c:v>
                </c:pt>
                <c:pt idx="2740">
                  <c:v>0.62982536764705888</c:v>
                </c:pt>
                <c:pt idx="2741">
                  <c:v>0.63005514705882348</c:v>
                </c:pt>
                <c:pt idx="2742">
                  <c:v>0.6302849264705882</c:v>
                </c:pt>
                <c:pt idx="2743">
                  <c:v>0.63051470588235292</c:v>
                </c:pt>
                <c:pt idx="2744">
                  <c:v>0.63074448529411764</c:v>
                </c:pt>
                <c:pt idx="2745">
                  <c:v>0.63097426470588236</c:v>
                </c:pt>
                <c:pt idx="2746">
                  <c:v>0.63120404411764708</c:v>
                </c:pt>
                <c:pt idx="2747">
                  <c:v>0.6314338235294118</c:v>
                </c:pt>
                <c:pt idx="2748">
                  <c:v>0.63166360294117652</c:v>
                </c:pt>
                <c:pt idx="2749">
                  <c:v>0.63189338235294112</c:v>
                </c:pt>
                <c:pt idx="2750">
                  <c:v>0.63212316176470584</c:v>
                </c:pt>
                <c:pt idx="2751">
                  <c:v>0.63235294117647056</c:v>
                </c:pt>
                <c:pt idx="2752">
                  <c:v>0.63258272058823528</c:v>
                </c:pt>
                <c:pt idx="2753">
                  <c:v>0.6328125</c:v>
                </c:pt>
                <c:pt idx="2754">
                  <c:v>0.63304227941176472</c:v>
                </c:pt>
                <c:pt idx="2755">
                  <c:v>0.63327205882352944</c:v>
                </c:pt>
                <c:pt idx="2756">
                  <c:v>0.63350183823529416</c:v>
                </c:pt>
                <c:pt idx="2757">
                  <c:v>0.63373161764705888</c:v>
                </c:pt>
                <c:pt idx="2758">
                  <c:v>0.63396139705882348</c:v>
                </c:pt>
                <c:pt idx="2759">
                  <c:v>0.6341911764705882</c:v>
                </c:pt>
                <c:pt idx="2760">
                  <c:v>0.63442095588235292</c:v>
                </c:pt>
                <c:pt idx="2761">
                  <c:v>0.63465073529411764</c:v>
                </c:pt>
                <c:pt idx="2762">
                  <c:v>0.63488051470588236</c:v>
                </c:pt>
                <c:pt idx="2763">
                  <c:v>0.63511029411764708</c:v>
                </c:pt>
                <c:pt idx="2764">
                  <c:v>0.6353400735294118</c:v>
                </c:pt>
                <c:pt idx="2765">
                  <c:v>0.63556985294117652</c:v>
                </c:pt>
                <c:pt idx="2766">
                  <c:v>0.63579963235294112</c:v>
                </c:pt>
                <c:pt idx="2767">
                  <c:v>0.63602941176470584</c:v>
                </c:pt>
                <c:pt idx="2768">
                  <c:v>0.63625919117647056</c:v>
                </c:pt>
                <c:pt idx="2769">
                  <c:v>0.63648897058823528</c:v>
                </c:pt>
                <c:pt idx="2770">
                  <c:v>0.63671875</c:v>
                </c:pt>
                <c:pt idx="2771">
                  <c:v>0.63694852941176472</c:v>
                </c:pt>
                <c:pt idx="2772">
                  <c:v>0.63717830882352944</c:v>
                </c:pt>
                <c:pt idx="2773">
                  <c:v>0.63740808823529416</c:v>
                </c:pt>
                <c:pt idx="2774">
                  <c:v>0.63763786764705888</c:v>
                </c:pt>
                <c:pt idx="2775">
                  <c:v>0.63786764705882348</c:v>
                </c:pt>
                <c:pt idx="2776">
                  <c:v>0.6380974264705882</c:v>
                </c:pt>
                <c:pt idx="2777">
                  <c:v>0.63832720588235292</c:v>
                </c:pt>
                <c:pt idx="2778">
                  <c:v>0.63855698529411764</c:v>
                </c:pt>
                <c:pt idx="2779">
                  <c:v>0.63878676470588236</c:v>
                </c:pt>
                <c:pt idx="2780">
                  <c:v>0.63901654411764708</c:v>
                </c:pt>
                <c:pt idx="2781">
                  <c:v>0.6392463235294118</c:v>
                </c:pt>
                <c:pt idx="2782">
                  <c:v>0.63947610294117652</c:v>
                </c:pt>
                <c:pt idx="2783">
                  <c:v>0.63970588235294112</c:v>
                </c:pt>
                <c:pt idx="2784">
                  <c:v>0.63993566176470584</c:v>
                </c:pt>
                <c:pt idx="2785">
                  <c:v>0.64016544117647056</c:v>
                </c:pt>
                <c:pt idx="2786">
                  <c:v>0.64039522058823528</c:v>
                </c:pt>
                <c:pt idx="2787">
                  <c:v>0.640625</c:v>
                </c:pt>
                <c:pt idx="2788">
                  <c:v>0.64085477941176472</c:v>
                </c:pt>
                <c:pt idx="2789">
                  <c:v>0.64108455882352944</c:v>
                </c:pt>
                <c:pt idx="2790">
                  <c:v>0.64131433823529416</c:v>
                </c:pt>
                <c:pt idx="2791">
                  <c:v>0.64154411764705888</c:v>
                </c:pt>
                <c:pt idx="2792">
                  <c:v>0.64177389705882348</c:v>
                </c:pt>
                <c:pt idx="2793">
                  <c:v>0.6420036764705882</c:v>
                </c:pt>
                <c:pt idx="2794">
                  <c:v>0.64223345588235292</c:v>
                </c:pt>
                <c:pt idx="2795">
                  <c:v>0.64246323529411764</c:v>
                </c:pt>
                <c:pt idx="2796">
                  <c:v>0.64269301470588236</c:v>
                </c:pt>
                <c:pt idx="2797">
                  <c:v>0.64292279411764708</c:v>
                </c:pt>
                <c:pt idx="2798">
                  <c:v>0.6431525735294118</c:v>
                </c:pt>
                <c:pt idx="2799">
                  <c:v>0.64338235294117652</c:v>
                </c:pt>
                <c:pt idx="2800">
                  <c:v>0.64361213235294112</c:v>
                </c:pt>
                <c:pt idx="2801">
                  <c:v>0.64384191176470584</c:v>
                </c:pt>
                <c:pt idx="2802">
                  <c:v>0.64407169117647056</c:v>
                </c:pt>
                <c:pt idx="2803">
                  <c:v>0.64430147058823528</c:v>
                </c:pt>
                <c:pt idx="2804">
                  <c:v>0.64453125</c:v>
                </c:pt>
                <c:pt idx="2805">
                  <c:v>0.64476102941176472</c:v>
                </c:pt>
                <c:pt idx="2806">
                  <c:v>0.64499080882352944</c:v>
                </c:pt>
                <c:pt idx="2807">
                  <c:v>0.64522058823529416</c:v>
                </c:pt>
                <c:pt idx="2808">
                  <c:v>0.64545036764705888</c:v>
                </c:pt>
                <c:pt idx="2809">
                  <c:v>0.64568014705882348</c:v>
                </c:pt>
                <c:pt idx="2810">
                  <c:v>0.6459099264705882</c:v>
                </c:pt>
                <c:pt idx="2811">
                  <c:v>0.64613970588235292</c:v>
                </c:pt>
                <c:pt idx="2812">
                  <c:v>0.64636948529411764</c:v>
                </c:pt>
                <c:pt idx="2813">
                  <c:v>0.64659926470588236</c:v>
                </c:pt>
                <c:pt idx="2814">
                  <c:v>0.64682904411764708</c:v>
                </c:pt>
                <c:pt idx="2815">
                  <c:v>0.6470588235294118</c:v>
                </c:pt>
                <c:pt idx="2816">
                  <c:v>0.64728860294117652</c:v>
                </c:pt>
                <c:pt idx="2817">
                  <c:v>0.64751838235294112</c:v>
                </c:pt>
                <c:pt idx="2818">
                  <c:v>0.64774816176470584</c:v>
                </c:pt>
                <c:pt idx="2819">
                  <c:v>0.64797794117647056</c:v>
                </c:pt>
                <c:pt idx="2820">
                  <c:v>0.64820772058823528</c:v>
                </c:pt>
                <c:pt idx="2821">
                  <c:v>0.6484375</c:v>
                </c:pt>
                <c:pt idx="2822">
                  <c:v>0.64866727941176472</c:v>
                </c:pt>
                <c:pt idx="2823">
                  <c:v>0.64889705882352944</c:v>
                </c:pt>
                <c:pt idx="2824">
                  <c:v>0.64912683823529416</c:v>
                </c:pt>
                <c:pt idx="2825">
                  <c:v>0.64935661764705888</c:v>
                </c:pt>
                <c:pt idx="2826">
                  <c:v>0.64958639705882348</c:v>
                </c:pt>
                <c:pt idx="2827">
                  <c:v>0.6498161764705882</c:v>
                </c:pt>
                <c:pt idx="2828">
                  <c:v>0.65004595588235292</c:v>
                </c:pt>
                <c:pt idx="2829">
                  <c:v>0.65027573529411764</c:v>
                </c:pt>
                <c:pt idx="2830">
                  <c:v>0.65050551470588236</c:v>
                </c:pt>
                <c:pt idx="2831">
                  <c:v>0.65073529411764708</c:v>
                </c:pt>
                <c:pt idx="2832">
                  <c:v>0.6509650735294118</c:v>
                </c:pt>
                <c:pt idx="2833">
                  <c:v>0.65119485294117652</c:v>
                </c:pt>
                <c:pt idx="2834">
                  <c:v>0.65142463235294112</c:v>
                </c:pt>
                <c:pt idx="2835">
                  <c:v>0.65165441176470584</c:v>
                </c:pt>
                <c:pt idx="2836">
                  <c:v>0.65188419117647056</c:v>
                </c:pt>
                <c:pt idx="2837">
                  <c:v>0.65211397058823528</c:v>
                </c:pt>
                <c:pt idx="2838">
                  <c:v>0.65234375</c:v>
                </c:pt>
                <c:pt idx="2839">
                  <c:v>0.65257352941176472</c:v>
                </c:pt>
                <c:pt idx="2840">
                  <c:v>0.65280330882352944</c:v>
                </c:pt>
                <c:pt idx="2841">
                  <c:v>0.65303308823529416</c:v>
                </c:pt>
                <c:pt idx="2842">
                  <c:v>0.65326286764705888</c:v>
                </c:pt>
                <c:pt idx="2843">
                  <c:v>0.65349264705882348</c:v>
                </c:pt>
                <c:pt idx="2844">
                  <c:v>0.6537224264705882</c:v>
                </c:pt>
                <c:pt idx="2845">
                  <c:v>0.65395220588235292</c:v>
                </c:pt>
                <c:pt idx="2846">
                  <c:v>0.65418198529411764</c:v>
                </c:pt>
                <c:pt idx="2847">
                  <c:v>0.65441176470588236</c:v>
                </c:pt>
                <c:pt idx="2848">
                  <c:v>0.65464154411764708</c:v>
                </c:pt>
                <c:pt idx="2849">
                  <c:v>0.6548713235294118</c:v>
                </c:pt>
                <c:pt idx="2850">
                  <c:v>0.65510110294117652</c:v>
                </c:pt>
                <c:pt idx="2851">
                  <c:v>0.65533088235294112</c:v>
                </c:pt>
                <c:pt idx="2852">
                  <c:v>0.65556066176470584</c:v>
                </c:pt>
                <c:pt idx="2853">
                  <c:v>0.65579044117647056</c:v>
                </c:pt>
                <c:pt idx="2854">
                  <c:v>0.65602022058823528</c:v>
                </c:pt>
                <c:pt idx="2855">
                  <c:v>0.65625</c:v>
                </c:pt>
                <c:pt idx="2856">
                  <c:v>0.65647977941176472</c:v>
                </c:pt>
                <c:pt idx="2857">
                  <c:v>0.65670955882352944</c:v>
                </c:pt>
                <c:pt idx="2858">
                  <c:v>0.65693933823529416</c:v>
                </c:pt>
                <c:pt idx="2859">
                  <c:v>0.65716911764705888</c:v>
                </c:pt>
                <c:pt idx="2860">
                  <c:v>0.65739889705882348</c:v>
                </c:pt>
                <c:pt idx="2861">
                  <c:v>0.6576286764705882</c:v>
                </c:pt>
                <c:pt idx="2862">
                  <c:v>0.65785845588235292</c:v>
                </c:pt>
                <c:pt idx="2863">
                  <c:v>0.65808823529411764</c:v>
                </c:pt>
                <c:pt idx="2864">
                  <c:v>0.65831801470588236</c:v>
                </c:pt>
                <c:pt idx="2865">
                  <c:v>0.65854779411764708</c:v>
                </c:pt>
                <c:pt idx="2866">
                  <c:v>0.6587775735294118</c:v>
                </c:pt>
                <c:pt idx="2867">
                  <c:v>0.65900735294117652</c:v>
                </c:pt>
                <c:pt idx="2868">
                  <c:v>0.65923713235294112</c:v>
                </c:pt>
                <c:pt idx="2869">
                  <c:v>0.65946691176470584</c:v>
                </c:pt>
                <c:pt idx="2870">
                  <c:v>0.65969669117647056</c:v>
                </c:pt>
                <c:pt idx="2871">
                  <c:v>0.65992647058823528</c:v>
                </c:pt>
                <c:pt idx="2872">
                  <c:v>0.66015625</c:v>
                </c:pt>
                <c:pt idx="2873">
                  <c:v>0.66038602941176472</c:v>
                </c:pt>
                <c:pt idx="2874">
                  <c:v>0.66061580882352944</c:v>
                </c:pt>
                <c:pt idx="2875">
                  <c:v>0.66084558823529416</c:v>
                </c:pt>
                <c:pt idx="2876">
                  <c:v>0.66107536764705888</c:v>
                </c:pt>
                <c:pt idx="2877">
                  <c:v>0.66130514705882348</c:v>
                </c:pt>
                <c:pt idx="2878">
                  <c:v>0.6615349264705882</c:v>
                </c:pt>
                <c:pt idx="2879">
                  <c:v>0.66176470588235292</c:v>
                </c:pt>
                <c:pt idx="2880">
                  <c:v>0.66199448529411764</c:v>
                </c:pt>
                <c:pt idx="2881">
                  <c:v>0.66222426470588236</c:v>
                </c:pt>
                <c:pt idx="2882">
                  <c:v>0.66245404411764708</c:v>
                </c:pt>
                <c:pt idx="2883">
                  <c:v>0.6626838235294118</c:v>
                </c:pt>
                <c:pt idx="2884">
                  <c:v>0.66291360294117652</c:v>
                </c:pt>
                <c:pt idx="2885">
                  <c:v>0.66314338235294112</c:v>
                </c:pt>
                <c:pt idx="2886">
                  <c:v>0.66337316176470584</c:v>
                </c:pt>
                <c:pt idx="2887">
                  <c:v>0.66360294117647056</c:v>
                </c:pt>
                <c:pt idx="2888">
                  <c:v>0.66383272058823528</c:v>
                </c:pt>
                <c:pt idx="2889">
                  <c:v>0.6640625</c:v>
                </c:pt>
                <c:pt idx="2890">
                  <c:v>0.66429227941176472</c:v>
                </c:pt>
                <c:pt idx="2891">
                  <c:v>0.66452205882352944</c:v>
                </c:pt>
                <c:pt idx="2892">
                  <c:v>0.66475183823529416</c:v>
                </c:pt>
                <c:pt idx="2893">
                  <c:v>0.66498161764705888</c:v>
                </c:pt>
                <c:pt idx="2894">
                  <c:v>0.66521139705882348</c:v>
                </c:pt>
                <c:pt idx="2895">
                  <c:v>0.6654411764705882</c:v>
                </c:pt>
                <c:pt idx="2896">
                  <c:v>0.66567095588235292</c:v>
                </c:pt>
                <c:pt idx="2897">
                  <c:v>0.66590073529411764</c:v>
                </c:pt>
                <c:pt idx="2898">
                  <c:v>0.66613051470588236</c:v>
                </c:pt>
                <c:pt idx="2899">
                  <c:v>0.66636029411764708</c:v>
                </c:pt>
                <c:pt idx="2900">
                  <c:v>0.6665900735294118</c:v>
                </c:pt>
                <c:pt idx="2901">
                  <c:v>0.66681985294117652</c:v>
                </c:pt>
                <c:pt idx="2902">
                  <c:v>0.66704963235294112</c:v>
                </c:pt>
                <c:pt idx="2903">
                  <c:v>0.66727941176470584</c:v>
                </c:pt>
                <c:pt idx="2904">
                  <c:v>0.66750919117647056</c:v>
                </c:pt>
                <c:pt idx="2905">
                  <c:v>0.66773897058823528</c:v>
                </c:pt>
                <c:pt idx="2906">
                  <c:v>0.66796875</c:v>
                </c:pt>
                <c:pt idx="2907">
                  <c:v>0.66819852941176472</c:v>
                </c:pt>
                <c:pt idx="2908">
                  <c:v>0.66842830882352944</c:v>
                </c:pt>
                <c:pt idx="2909">
                  <c:v>0.66865808823529416</c:v>
                </c:pt>
                <c:pt idx="2910">
                  <c:v>0.66888786764705888</c:v>
                </c:pt>
                <c:pt idx="2911">
                  <c:v>0.66911764705882348</c:v>
                </c:pt>
                <c:pt idx="2912">
                  <c:v>0.6693474264705882</c:v>
                </c:pt>
                <c:pt idx="2913">
                  <c:v>0.66957720588235292</c:v>
                </c:pt>
                <c:pt idx="2914">
                  <c:v>0.66980698529411764</c:v>
                </c:pt>
                <c:pt idx="2915">
                  <c:v>0.67003676470588236</c:v>
                </c:pt>
                <c:pt idx="2916">
                  <c:v>0.67026654411764708</c:v>
                </c:pt>
                <c:pt idx="2917">
                  <c:v>0.6704963235294118</c:v>
                </c:pt>
                <c:pt idx="2918">
                  <c:v>0.67072610294117652</c:v>
                </c:pt>
                <c:pt idx="2919">
                  <c:v>0.67095588235294112</c:v>
                </c:pt>
                <c:pt idx="2920">
                  <c:v>0.67118566176470584</c:v>
                </c:pt>
                <c:pt idx="2921">
                  <c:v>0.67141544117647056</c:v>
                </c:pt>
                <c:pt idx="2922">
                  <c:v>0.67164522058823528</c:v>
                </c:pt>
                <c:pt idx="2923">
                  <c:v>0.671875</c:v>
                </c:pt>
                <c:pt idx="2924">
                  <c:v>0.67210477941176472</c:v>
                </c:pt>
                <c:pt idx="2925">
                  <c:v>0.67233455882352944</c:v>
                </c:pt>
                <c:pt idx="2926">
                  <c:v>0.67256433823529416</c:v>
                </c:pt>
                <c:pt idx="2927">
                  <c:v>0.67279411764705888</c:v>
                </c:pt>
                <c:pt idx="2928">
                  <c:v>0.67302389705882348</c:v>
                </c:pt>
                <c:pt idx="2929">
                  <c:v>0.6732536764705882</c:v>
                </c:pt>
                <c:pt idx="2930">
                  <c:v>0.67348345588235292</c:v>
                </c:pt>
                <c:pt idx="2931">
                  <c:v>0.67371323529411764</c:v>
                </c:pt>
                <c:pt idx="2932">
                  <c:v>0.67394301470588236</c:v>
                </c:pt>
                <c:pt idx="2933">
                  <c:v>0.67417279411764708</c:v>
                </c:pt>
                <c:pt idx="2934">
                  <c:v>0.6744025735294118</c:v>
                </c:pt>
                <c:pt idx="2935">
                  <c:v>0.67463235294117652</c:v>
                </c:pt>
                <c:pt idx="2936">
                  <c:v>0.67486213235294112</c:v>
                </c:pt>
                <c:pt idx="2937">
                  <c:v>0.67509191176470584</c:v>
                </c:pt>
                <c:pt idx="2938">
                  <c:v>0.67532169117647056</c:v>
                </c:pt>
                <c:pt idx="2939">
                  <c:v>0.67555147058823528</c:v>
                </c:pt>
                <c:pt idx="2940">
                  <c:v>0.67578125</c:v>
                </c:pt>
                <c:pt idx="2941">
                  <c:v>0.67601102941176472</c:v>
                </c:pt>
                <c:pt idx="2942">
                  <c:v>0.67624080882352944</c:v>
                </c:pt>
                <c:pt idx="2943">
                  <c:v>0.67647058823529416</c:v>
                </c:pt>
                <c:pt idx="2944">
                  <c:v>0.67670036764705888</c:v>
                </c:pt>
                <c:pt idx="2945">
                  <c:v>0.67693014705882348</c:v>
                </c:pt>
                <c:pt idx="2946">
                  <c:v>0.6771599264705882</c:v>
                </c:pt>
                <c:pt idx="2947">
                  <c:v>0.67738970588235292</c:v>
                </c:pt>
                <c:pt idx="2948">
                  <c:v>0.67761948529411764</c:v>
                </c:pt>
                <c:pt idx="2949">
                  <c:v>0.67784926470588236</c:v>
                </c:pt>
                <c:pt idx="2950">
                  <c:v>0.67807904411764708</c:v>
                </c:pt>
                <c:pt idx="2951">
                  <c:v>0.6783088235294118</c:v>
                </c:pt>
                <c:pt idx="2952">
                  <c:v>0.67853860294117652</c:v>
                </c:pt>
                <c:pt idx="2953">
                  <c:v>0.67876838235294112</c:v>
                </c:pt>
                <c:pt idx="2954">
                  <c:v>0.67899816176470584</c:v>
                </c:pt>
                <c:pt idx="2955">
                  <c:v>0.67922794117647056</c:v>
                </c:pt>
                <c:pt idx="2956">
                  <c:v>0.67945772058823528</c:v>
                </c:pt>
                <c:pt idx="2957">
                  <c:v>0.6796875</c:v>
                </c:pt>
                <c:pt idx="2958">
                  <c:v>0.67991727941176472</c:v>
                </c:pt>
                <c:pt idx="2959">
                  <c:v>0.68014705882352944</c:v>
                </c:pt>
                <c:pt idx="2960">
                  <c:v>0.68037683823529416</c:v>
                </c:pt>
                <c:pt idx="2961">
                  <c:v>0.68060661764705888</c:v>
                </c:pt>
                <c:pt idx="2962">
                  <c:v>0.68083639705882348</c:v>
                </c:pt>
                <c:pt idx="2963">
                  <c:v>0.6810661764705882</c:v>
                </c:pt>
                <c:pt idx="2964">
                  <c:v>0.68129595588235292</c:v>
                </c:pt>
                <c:pt idx="2965">
                  <c:v>0.68152573529411764</c:v>
                </c:pt>
                <c:pt idx="2966">
                  <c:v>0.68175551470588236</c:v>
                </c:pt>
                <c:pt idx="2967">
                  <c:v>0.68198529411764708</c:v>
                </c:pt>
                <c:pt idx="2968">
                  <c:v>0.6822150735294118</c:v>
                </c:pt>
                <c:pt idx="2969">
                  <c:v>0.68244485294117652</c:v>
                </c:pt>
                <c:pt idx="2970">
                  <c:v>0.68267463235294112</c:v>
                </c:pt>
                <c:pt idx="2971">
                  <c:v>0.68290441176470584</c:v>
                </c:pt>
                <c:pt idx="2972">
                  <c:v>0.68313419117647056</c:v>
                </c:pt>
                <c:pt idx="2973">
                  <c:v>0.68336397058823528</c:v>
                </c:pt>
                <c:pt idx="2974">
                  <c:v>0.68359375</c:v>
                </c:pt>
                <c:pt idx="2975">
                  <c:v>0.68382352941176472</c:v>
                </c:pt>
                <c:pt idx="2976">
                  <c:v>0.68405330882352944</c:v>
                </c:pt>
                <c:pt idx="2977">
                  <c:v>0.68428308823529416</c:v>
                </c:pt>
                <c:pt idx="2978">
                  <c:v>0.68451286764705888</c:v>
                </c:pt>
                <c:pt idx="2979">
                  <c:v>0.68474264705882348</c:v>
                </c:pt>
                <c:pt idx="2980">
                  <c:v>0.6849724264705882</c:v>
                </c:pt>
                <c:pt idx="2981">
                  <c:v>0.68520220588235292</c:v>
                </c:pt>
                <c:pt idx="2982">
                  <c:v>0.68543198529411764</c:v>
                </c:pt>
                <c:pt idx="2983">
                  <c:v>0.68566176470588236</c:v>
                </c:pt>
                <c:pt idx="2984">
                  <c:v>0.68589154411764708</c:v>
                </c:pt>
                <c:pt idx="2985">
                  <c:v>0.6861213235294118</c:v>
                </c:pt>
                <c:pt idx="2986">
                  <c:v>0.68635110294117652</c:v>
                </c:pt>
                <c:pt idx="2987">
                  <c:v>0.68658088235294112</c:v>
                </c:pt>
                <c:pt idx="2988">
                  <c:v>0.68681066176470584</c:v>
                </c:pt>
                <c:pt idx="2989">
                  <c:v>0.68704044117647056</c:v>
                </c:pt>
                <c:pt idx="2990">
                  <c:v>0.68727022058823528</c:v>
                </c:pt>
                <c:pt idx="2991">
                  <c:v>0.6875</c:v>
                </c:pt>
                <c:pt idx="2992">
                  <c:v>0.68772977941176472</c:v>
                </c:pt>
                <c:pt idx="2993">
                  <c:v>0.68795955882352944</c:v>
                </c:pt>
                <c:pt idx="2994">
                  <c:v>0.68818933823529416</c:v>
                </c:pt>
                <c:pt idx="2995">
                  <c:v>0.68841911764705888</c:v>
                </c:pt>
                <c:pt idx="2996">
                  <c:v>0.68864889705882348</c:v>
                </c:pt>
                <c:pt idx="2997">
                  <c:v>0.6888786764705882</c:v>
                </c:pt>
                <c:pt idx="2998">
                  <c:v>0.68910845588235292</c:v>
                </c:pt>
                <c:pt idx="2999">
                  <c:v>0.68933823529411764</c:v>
                </c:pt>
                <c:pt idx="3000">
                  <c:v>0.68956801470588236</c:v>
                </c:pt>
                <c:pt idx="3001">
                  <c:v>0.68979779411764708</c:v>
                </c:pt>
                <c:pt idx="3002">
                  <c:v>0.6900275735294118</c:v>
                </c:pt>
                <c:pt idx="3003">
                  <c:v>0.69025735294117652</c:v>
                </c:pt>
                <c:pt idx="3004">
                  <c:v>0.69048713235294112</c:v>
                </c:pt>
                <c:pt idx="3005">
                  <c:v>0.69071691176470584</c:v>
                </c:pt>
                <c:pt idx="3006">
                  <c:v>0.69094669117647056</c:v>
                </c:pt>
                <c:pt idx="3007">
                  <c:v>0.69117647058823528</c:v>
                </c:pt>
                <c:pt idx="3008">
                  <c:v>0.69140625</c:v>
                </c:pt>
                <c:pt idx="3009">
                  <c:v>0.69163602941176472</c:v>
                </c:pt>
                <c:pt idx="3010">
                  <c:v>0.69186580882352944</c:v>
                </c:pt>
                <c:pt idx="3011">
                  <c:v>0.69209558823529416</c:v>
                </c:pt>
                <c:pt idx="3012">
                  <c:v>0.69232536764705888</c:v>
                </c:pt>
                <c:pt idx="3013">
                  <c:v>0.69255514705882348</c:v>
                </c:pt>
                <c:pt idx="3014">
                  <c:v>0.6927849264705882</c:v>
                </c:pt>
                <c:pt idx="3015">
                  <c:v>0.69301470588235292</c:v>
                </c:pt>
                <c:pt idx="3016">
                  <c:v>0.69324448529411764</c:v>
                </c:pt>
                <c:pt idx="3017">
                  <c:v>0.69347426470588236</c:v>
                </c:pt>
                <c:pt idx="3018">
                  <c:v>0.69370404411764708</c:v>
                </c:pt>
                <c:pt idx="3019">
                  <c:v>0.6939338235294118</c:v>
                </c:pt>
                <c:pt idx="3020">
                  <c:v>0.69416360294117652</c:v>
                </c:pt>
                <c:pt idx="3021">
                  <c:v>0.69439338235294112</c:v>
                </c:pt>
                <c:pt idx="3022">
                  <c:v>0.69462316176470584</c:v>
                </c:pt>
                <c:pt idx="3023">
                  <c:v>0.69485294117647056</c:v>
                </c:pt>
                <c:pt idx="3024">
                  <c:v>0.69508272058823528</c:v>
                </c:pt>
                <c:pt idx="3025">
                  <c:v>0.6953125</c:v>
                </c:pt>
                <c:pt idx="3026">
                  <c:v>0.69554227941176472</c:v>
                </c:pt>
                <c:pt idx="3027">
                  <c:v>0.69577205882352944</c:v>
                </c:pt>
                <c:pt idx="3028">
                  <c:v>0.69600183823529416</c:v>
                </c:pt>
                <c:pt idx="3029">
                  <c:v>0.69623161764705888</c:v>
                </c:pt>
                <c:pt idx="3030">
                  <c:v>0.69646139705882348</c:v>
                </c:pt>
                <c:pt idx="3031">
                  <c:v>0.6966911764705882</c:v>
                </c:pt>
                <c:pt idx="3032">
                  <c:v>0.69692095588235292</c:v>
                </c:pt>
                <c:pt idx="3033">
                  <c:v>0.69715073529411764</c:v>
                </c:pt>
                <c:pt idx="3034">
                  <c:v>0.69738051470588236</c:v>
                </c:pt>
                <c:pt idx="3035">
                  <c:v>0.69761029411764708</c:v>
                </c:pt>
                <c:pt idx="3036">
                  <c:v>0.6978400735294118</c:v>
                </c:pt>
                <c:pt idx="3037">
                  <c:v>0.69806985294117652</c:v>
                </c:pt>
                <c:pt idx="3038">
                  <c:v>0.69829963235294112</c:v>
                </c:pt>
                <c:pt idx="3039">
                  <c:v>0.69852941176470584</c:v>
                </c:pt>
                <c:pt idx="3040">
                  <c:v>0.69875919117647056</c:v>
                </c:pt>
                <c:pt idx="3041">
                  <c:v>0.69898897058823528</c:v>
                </c:pt>
                <c:pt idx="3042">
                  <c:v>0.69921875</c:v>
                </c:pt>
                <c:pt idx="3043">
                  <c:v>0.69944852941176472</c:v>
                </c:pt>
                <c:pt idx="3044">
                  <c:v>0.69967830882352944</c:v>
                </c:pt>
                <c:pt idx="3045">
                  <c:v>0.69990808823529416</c:v>
                </c:pt>
                <c:pt idx="3046">
                  <c:v>0.70013786764705888</c:v>
                </c:pt>
                <c:pt idx="3047">
                  <c:v>0.70036764705882348</c:v>
                </c:pt>
                <c:pt idx="3048">
                  <c:v>0.7005974264705882</c:v>
                </c:pt>
                <c:pt idx="3049">
                  <c:v>0.70082720588235292</c:v>
                </c:pt>
                <c:pt idx="3050">
                  <c:v>0.70105698529411764</c:v>
                </c:pt>
                <c:pt idx="3051">
                  <c:v>0.70128676470588236</c:v>
                </c:pt>
                <c:pt idx="3052">
                  <c:v>0.70151654411764708</c:v>
                </c:pt>
                <c:pt idx="3053">
                  <c:v>0.7017463235294118</c:v>
                </c:pt>
                <c:pt idx="3054">
                  <c:v>0.70197610294117652</c:v>
                </c:pt>
                <c:pt idx="3055">
                  <c:v>0.70220588235294112</c:v>
                </c:pt>
                <c:pt idx="3056">
                  <c:v>0.70243566176470584</c:v>
                </c:pt>
                <c:pt idx="3057">
                  <c:v>0.70266544117647056</c:v>
                </c:pt>
                <c:pt idx="3058">
                  <c:v>0.70289522058823528</c:v>
                </c:pt>
                <c:pt idx="3059">
                  <c:v>0.703125</c:v>
                </c:pt>
                <c:pt idx="3060">
                  <c:v>0.70335477941176472</c:v>
                </c:pt>
                <c:pt idx="3061">
                  <c:v>0.70358455882352944</c:v>
                </c:pt>
                <c:pt idx="3062">
                  <c:v>0.70381433823529416</c:v>
                </c:pt>
                <c:pt idx="3063">
                  <c:v>0.70404411764705888</c:v>
                </c:pt>
                <c:pt idx="3064">
                  <c:v>0.70427389705882348</c:v>
                </c:pt>
                <c:pt idx="3065">
                  <c:v>0.7045036764705882</c:v>
                </c:pt>
                <c:pt idx="3066">
                  <c:v>0.70473345588235292</c:v>
                </c:pt>
                <c:pt idx="3067">
                  <c:v>0.70496323529411764</c:v>
                </c:pt>
                <c:pt idx="3068">
                  <c:v>0.70519301470588236</c:v>
                </c:pt>
                <c:pt idx="3069">
                  <c:v>0.70542279411764708</c:v>
                </c:pt>
                <c:pt idx="3070">
                  <c:v>0.7056525735294118</c:v>
                </c:pt>
                <c:pt idx="3071">
                  <c:v>0.70588235294117652</c:v>
                </c:pt>
                <c:pt idx="3072">
                  <c:v>0.70611213235294112</c:v>
                </c:pt>
                <c:pt idx="3073">
                  <c:v>0.70634191176470584</c:v>
                </c:pt>
                <c:pt idx="3074">
                  <c:v>0.70657169117647056</c:v>
                </c:pt>
                <c:pt idx="3075">
                  <c:v>0.70680147058823528</c:v>
                </c:pt>
                <c:pt idx="3076">
                  <c:v>0.70703125</c:v>
                </c:pt>
                <c:pt idx="3077">
                  <c:v>0.70726102941176472</c:v>
                </c:pt>
                <c:pt idx="3078">
                  <c:v>0.70749080882352944</c:v>
                </c:pt>
                <c:pt idx="3079">
                  <c:v>0.70772058823529416</c:v>
                </c:pt>
                <c:pt idx="3080">
                  <c:v>0.70795036764705888</c:v>
                </c:pt>
                <c:pt idx="3081">
                  <c:v>0.70818014705882348</c:v>
                </c:pt>
                <c:pt idx="3082">
                  <c:v>0.7084099264705882</c:v>
                </c:pt>
                <c:pt idx="3083">
                  <c:v>0.70863970588235292</c:v>
                </c:pt>
                <c:pt idx="3084">
                  <c:v>0.70886948529411764</c:v>
                </c:pt>
                <c:pt idx="3085">
                  <c:v>0.70909926470588236</c:v>
                </c:pt>
                <c:pt idx="3086">
                  <c:v>0.70932904411764708</c:v>
                </c:pt>
                <c:pt idx="3087">
                  <c:v>0.7095588235294118</c:v>
                </c:pt>
                <c:pt idx="3088">
                  <c:v>0.70978860294117652</c:v>
                </c:pt>
                <c:pt idx="3089">
                  <c:v>0.71001838235294112</c:v>
                </c:pt>
                <c:pt idx="3090">
                  <c:v>0.71024816176470584</c:v>
                </c:pt>
                <c:pt idx="3091">
                  <c:v>0.71047794117647056</c:v>
                </c:pt>
                <c:pt idx="3092">
                  <c:v>0.71070772058823528</c:v>
                </c:pt>
                <c:pt idx="3093">
                  <c:v>0.7109375</c:v>
                </c:pt>
                <c:pt idx="3094">
                  <c:v>0.71116727941176472</c:v>
                </c:pt>
                <c:pt idx="3095">
                  <c:v>0.71139705882352944</c:v>
                </c:pt>
                <c:pt idx="3096">
                  <c:v>0.71162683823529416</c:v>
                </c:pt>
                <c:pt idx="3097">
                  <c:v>0.71185661764705888</c:v>
                </c:pt>
                <c:pt idx="3098">
                  <c:v>0.71208639705882348</c:v>
                </c:pt>
                <c:pt idx="3099">
                  <c:v>0.7123161764705882</c:v>
                </c:pt>
                <c:pt idx="3100">
                  <c:v>0.71254595588235292</c:v>
                </c:pt>
                <c:pt idx="3101">
                  <c:v>0.71277573529411764</c:v>
                </c:pt>
                <c:pt idx="3102">
                  <c:v>0.71300551470588236</c:v>
                </c:pt>
                <c:pt idx="3103">
                  <c:v>0.71323529411764708</c:v>
                </c:pt>
                <c:pt idx="3104">
                  <c:v>0.7134650735294118</c:v>
                </c:pt>
                <c:pt idx="3105">
                  <c:v>0.71369485294117652</c:v>
                </c:pt>
                <c:pt idx="3106">
                  <c:v>0.71392463235294112</c:v>
                </c:pt>
                <c:pt idx="3107">
                  <c:v>0.71415441176470584</c:v>
                </c:pt>
                <c:pt idx="3108">
                  <c:v>0.71438419117647056</c:v>
                </c:pt>
                <c:pt idx="3109">
                  <c:v>0.71461397058823528</c:v>
                </c:pt>
                <c:pt idx="3110">
                  <c:v>0.71484375</c:v>
                </c:pt>
                <c:pt idx="3111">
                  <c:v>0.71507352941176472</c:v>
                </c:pt>
                <c:pt idx="3112">
                  <c:v>0.71530330882352944</c:v>
                </c:pt>
                <c:pt idx="3113">
                  <c:v>0.71553308823529416</c:v>
                </c:pt>
                <c:pt idx="3114">
                  <c:v>0.71576286764705888</c:v>
                </c:pt>
                <c:pt idx="3115">
                  <c:v>0.71599264705882348</c:v>
                </c:pt>
                <c:pt idx="3116">
                  <c:v>0.7162224264705882</c:v>
                </c:pt>
                <c:pt idx="3117">
                  <c:v>0.71645220588235292</c:v>
                </c:pt>
                <c:pt idx="3118">
                  <c:v>0.71668198529411764</c:v>
                </c:pt>
                <c:pt idx="3119">
                  <c:v>0.71691176470588236</c:v>
                </c:pt>
                <c:pt idx="3120">
                  <c:v>0.71714154411764708</c:v>
                </c:pt>
                <c:pt idx="3121">
                  <c:v>0.7173713235294118</c:v>
                </c:pt>
                <c:pt idx="3122">
                  <c:v>0.71760110294117652</c:v>
                </c:pt>
                <c:pt idx="3123">
                  <c:v>0.71783088235294112</c:v>
                </c:pt>
                <c:pt idx="3124">
                  <c:v>0.71806066176470584</c:v>
                </c:pt>
                <c:pt idx="3125">
                  <c:v>0.71829044117647056</c:v>
                </c:pt>
                <c:pt idx="3126">
                  <c:v>0.71852022058823528</c:v>
                </c:pt>
                <c:pt idx="3127">
                  <c:v>0.71875</c:v>
                </c:pt>
                <c:pt idx="3128">
                  <c:v>0.71897977941176472</c:v>
                </c:pt>
                <c:pt idx="3129">
                  <c:v>0.71920955882352944</c:v>
                </c:pt>
                <c:pt idx="3130">
                  <c:v>0.71943933823529416</c:v>
                </c:pt>
                <c:pt idx="3131">
                  <c:v>0.71966911764705888</c:v>
                </c:pt>
                <c:pt idx="3132">
                  <c:v>0.71989889705882348</c:v>
                </c:pt>
                <c:pt idx="3133">
                  <c:v>0.7201286764705882</c:v>
                </c:pt>
                <c:pt idx="3134">
                  <c:v>0.72035845588235292</c:v>
                </c:pt>
                <c:pt idx="3135">
                  <c:v>0.72058823529411764</c:v>
                </c:pt>
                <c:pt idx="3136">
                  <c:v>0.72081801470588236</c:v>
                </c:pt>
                <c:pt idx="3137">
                  <c:v>0.72104779411764708</c:v>
                </c:pt>
                <c:pt idx="3138">
                  <c:v>0.7212775735294118</c:v>
                </c:pt>
                <c:pt idx="3139">
                  <c:v>0.72150735294117652</c:v>
                </c:pt>
                <c:pt idx="3140">
                  <c:v>0.72173713235294112</c:v>
                </c:pt>
                <c:pt idx="3141">
                  <c:v>0.72196691176470584</c:v>
                </c:pt>
                <c:pt idx="3142">
                  <c:v>0.72219669117647056</c:v>
                </c:pt>
                <c:pt idx="3143">
                  <c:v>0.72242647058823528</c:v>
                </c:pt>
                <c:pt idx="3144">
                  <c:v>0.72265625</c:v>
                </c:pt>
                <c:pt idx="3145">
                  <c:v>0.72288602941176472</c:v>
                </c:pt>
                <c:pt idx="3146">
                  <c:v>0.72311580882352944</c:v>
                </c:pt>
                <c:pt idx="3147">
                  <c:v>0.72334558823529416</c:v>
                </c:pt>
                <c:pt idx="3148">
                  <c:v>0.72357536764705888</c:v>
                </c:pt>
                <c:pt idx="3149">
                  <c:v>0.72380514705882348</c:v>
                </c:pt>
                <c:pt idx="3150">
                  <c:v>0.7240349264705882</c:v>
                </c:pt>
                <c:pt idx="3151">
                  <c:v>0.72426470588235292</c:v>
                </c:pt>
                <c:pt idx="3152">
                  <c:v>0.72449448529411764</c:v>
                </c:pt>
                <c:pt idx="3153">
                  <c:v>0.72472426470588236</c:v>
                </c:pt>
                <c:pt idx="3154">
                  <c:v>0.72495404411764708</c:v>
                </c:pt>
                <c:pt idx="3155">
                  <c:v>0.7251838235294118</c:v>
                </c:pt>
                <c:pt idx="3156">
                  <c:v>0.72541360294117652</c:v>
                </c:pt>
                <c:pt idx="3157">
                  <c:v>0.72564338235294112</c:v>
                </c:pt>
                <c:pt idx="3158">
                  <c:v>0.72587316176470584</c:v>
                </c:pt>
                <c:pt idx="3159">
                  <c:v>0.72610294117647056</c:v>
                </c:pt>
                <c:pt idx="3160">
                  <c:v>0.72633272058823528</c:v>
                </c:pt>
                <c:pt idx="3161">
                  <c:v>0.7265625</c:v>
                </c:pt>
                <c:pt idx="3162">
                  <c:v>0.72679227941176472</c:v>
                </c:pt>
                <c:pt idx="3163">
                  <c:v>0.72702205882352944</c:v>
                </c:pt>
                <c:pt idx="3164">
                  <c:v>0.72725183823529416</c:v>
                </c:pt>
                <c:pt idx="3165">
                  <c:v>0.72748161764705888</c:v>
                </c:pt>
                <c:pt idx="3166">
                  <c:v>0.72771139705882348</c:v>
                </c:pt>
                <c:pt idx="3167">
                  <c:v>0.7279411764705882</c:v>
                </c:pt>
                <c:pt idx="3168">
                  <c:v>0.72817095588235292</c:v>
                </c:pt>
                <c:pt idx="3169">
                  <c:v>0.72840073529411764</c:v>
                </c:pt>
                <c:pt idx="3170">
                  <c:v>0.72863051470588236</c:v>
                </c:pt>
                <c:pt idx="3171">
                  <c:v>0.72886029411764708</c:v>
                </c:pt>
                <c:pt idx="3172">
                  <c:v>0.7290900735294118</c:v>
                </c:pt>
                <c:pt idx="3173">
                  <c:v>0.72931985294117652</c:v>
                </c:pt>
                <c:pt idx="3174">
                  <c:v>0.72954963235294112</c:v>
                </c:pt>
                <c:pt idx="3175">
                  <c:v>0.72977941176470584</c:v>
                </c:pt>
                <c:pt idx="3176">
                  <c:v>0.73000919117647056</c:v>
                </c:pt>
                <c:pt idx="3177">
                  <c:v>0.73023897058823528</c:v>
                </c:pt>
                <c:pt idx="3178">
                  <c:v>0.73046875</c:v>
                </c:pt>
                <c:pt idx="3179">
                  <c:v>0.73069852941176472</c:v>
                </c:pt>
                <c:pt idx="3180">
                  <c:v>0.73092830882352944</c:v>
                </c:pt>
                <c:pt idx="3181">
                  <c:v>0.73115808823529416</c:v>
                </c:pt>
                <c:pt idx="3182">
                  <c:v>0.73138786764705888</c:v>
                </c:pt>
                <c:pt idx="3183">
                  <c:v>0.73161764705882348</c:v>
                </c:pt>
                <c:pt idx="3184">
                  <c:v>0.7318474264705882</c:v>
                </c:pt>
                <c:pt idx="3185">
                  <c:v>0.73207720588235292</c:v>
                </c:pt>
                <c:pt idx="3186">
                  <c:v>0.73230698529411764</c:v>
                </c:pt>
                <c:pt idx="3187">
                  <c:v>0.73253676470588236</c:v>
                </c:pt>
                <c:pt idx="3188">
                  <c:v>0.73276654411764708</c:v>
                </c:pt>
                <c:pt idx="3189">
                  <c:v>0.7329963235294118</c:v>
                </c:pt>
                <c:pt idx="3190">
                  <c:v>0.73322610294117652</c:v>
                </c:pt>
                <c:pt idx="3191">
                  <c:v>0.73345588235294112</c:v>
                </c:pt>
                <c:pt idx="3192">
                  <c:v>0.73368566176470584</c:v>
                </c:pt>
                <c:pt idx="3193">
                  <c:v>0.73391544117647056</c:v>
                </c:pt>
                <c:pt idx="3194">
                  <c:v>0.73414522058823528</c:v>
                </c:pt>
                <c:pt idx="3195">
                  <c:v>0.734375</c:v>
                </c:pt>
                <c:pt idx="3196">
                  <c:v>0.73460477941176472</c:v>
                </c:pt>
                <c:pt idx="3197">
                  <c:v>0.73483455882352944</c:v>
                </c:pt>
                <c:pt idx="3198">
                  <c:v>0.73506433823529416</c:v>
                </c:pt>
                <c:pt idx="3199">
                  <c:v>0.73529411764705888</c:v>
                </c:pt>
                <c:pt idx="3200">
                  <c:v>0.73552389705882348</c:v>
                </c:pt>
                <c:pt idx="3201">
                  <c:v>0.7357536764705882</c:v>
                </c:pt>
                <c:pt idx="3202">
                  <c:v>0.73598345588235292</c:v>
                </c:pt>
                <c:pt idx="3203">
                  <c:v>0.73621323529411764</c:v>
                </c:pt>
                <c:pt idx="3204">
                  <c:v>0.73644301470588236</c:v>
                </c:pt>
                <c:pt idx="3205">
                  <c:v>0.73667279411764708</c:v>
                </c:pt>
                <c:pt idx="3206">
                  <c:v>0.7369025735294118</c:v>
                </c:pt>
                <c:pt idx="3207">
                  <c:v>0.73713235294117652</c:v>
                </c:pt>
                <c:pt idx="3208">
                  <c:v>0.73736213235294112</c:v>
                </c:pt>
                <c:pt idx="3209">
                  <c:v>0.73759191176470584</c:v>
                </c:pt>
                <c:pt idx="3210">
                  <c:v>0.73782169117647056</c:v>
                </c:pt>
                <c:pt idx="3211">
                  <c:v>0.73805147058823528</c:v>
                </c:pt>
                <c:pt idx="3212">
                  <c:v>0.73828125</c:v>
                </c:pt>
                <c:pt idx="3213">
                  <c:v>0.73851102941176472</c:v>
                </c:pt>
                <c:pt idx="3214">
                  <c:v>0.73874080882352944</c:v>
                </c:pt>
                <c:pt idx="3215">
                  <c:v>0.73897058823529416</c:v>
                </c:pt>
                <c:pt idx="3216">
                  <c:v>0.73920036764705888</c:v>
                </c:pt>
                <c:pt idx="3217">
                  <c:v>0.73943014705882348</c:v>
                </c:pt>
                <c:pt idx="3218">
                  <c:v>0.7396599264705882</c:v>
                </c:pt>
                <c:pt idx="3219">
                  <c:v>0.73988970588235292</c:v>
                </c:pt>
                <c:pt idx="3220">
                  <c:v>0.74011948529411764</c:v>
                </c:pt>
                <c:pt idx="3221">
                  <c:v>0.74034926470588236</c:v>
                </c:pt>
                <c:pt idx="3222">
                  <c:v>0.74057904411764708</c:v>
                </c:pt>
                <c:pt idx="3223">
                  <c:v>0.7408088235294118</c:v>
                </c:pt>
                <c:pt idx="3224">
                  <c:v>0.74103860294117652</c:v>
                </c:pt>
                <c:pt idx="3225">
                  <c:v>0.74126838235294112</c:v>
                </c:pt>
                <c:pt idx="3226">
                  <c:v>0.74149816176470584</c:v>
                </c:pt>
                <c:pt idx="3227">
                  <c:v>0.74172794117647056</c:v>
                </c:pt>
                <c:pt idx="3228">
                  <c:v>0.74195772058823528</c:v>
                </c:pt>
                <c:pt idx="3229">
                  <c:v>0.7421875</c:v>
                </c:pt>
                <c:pt idx="3230">
                  <c:v>0.74241727941176472</c:v>
                </c:pt>
                <c:pt idx="3231">
                  <c:v>0.74264705882352944</c:v>
                </c:pt>
                <c:pt idx="3232">
                  <c:v>0.74287683823529416</c:v>
                </c:pt>
                <c:pt idx="3233">
                  <c:v>0.74310661764705888</c:v>
                </c:pt>
                <c:pt idx="3234">
                  <c:v>0.74333639705882348</c:v>
                </c:pt>
                <c:pt idx="3235">
                  <c:v>0.7435661764705882</c:v>
                </c:pt>
                <c:pt idx="3236">
                  <c:v>0.74379595588235292</c:v>
                </c:pt>
                <c:pt idx="3237">
                  <c:v>0.74402573529411764</c:v>
                </c:pt>
                <c:pt idx="3238">
                  <c:v>0.74425551470588236</c:v>
                </c:pt>
                <c:pt idx="3239">
                  <c:v>0.74448529411764708</c:v>
                </c:pt>
                <c:pt idx="3240">
                  <c:v>0.7447150735294118</c:v>
                </c:pt>
                <c:pt idx="3241">
                  <c:v>0.74494485294117652</c:v>
                </c:pt>
                <c:pt idx="3242">
                  <c:v>0.74517463235294112</c:v>
                </c:pt>
                <c:pt idx="3243">
                  <c:v>0.74540441176470584</c:v>
                </c:pt>
                <c:pt idx="3244">
                  <c:v>0.74563419117647056</c:v>
                </c:pt>
                <c:pt idx="3245">
                  <c:v>0.74586397058823528</c:v>
                </c:pt>
                <c:pt idx="3246">
                  <c:v>0.74609375</c:v>
                </c:pt>
                <c:pt idx="3247">
                  <c:v>0.74632352941176472</c:v>
                </c:pt>
                <c:pt idx="3248">
                  <c:v>0.74655330882352944</c:v>
                </c:pt>
                <c:pt idx="3249">
                  <c:v>0.74678308823529416</c:v>
                </c:pt>
                <c:pt idx="3250">
                  <c:v>0.74701286764705888</c:v>
                </c:pt>
                <c:pt idx="3251">
                  <c:v>0.74724264705882348</c:v>
                </c:pt>
                <c:pt idx="3252">
                  <c:v>0.7474724264705882</c:v>
                </c:pt>
                <c:pt idx="3253">
                  <c:v>0.74770220588235292</c:v>
                </c:pt>
                <c:pt idx="3254">
                  <c:v>0.74793198529411764</c:v>
                </c:pt>
                <c:pt idx="3255">
                  <c:v>0.74816176470588236</c:v>
                </c:pt>
                <c:pt idx="3256">
                  <c:v>0.74839154411764708</c:v>
                </c:pt>
                <c:pt idx="3257">
                  <c:v>0.7486213235294118</c:v>
                </c:pt>
                <c:pt idx="3258">
                  <c:v>0.74885110294117652</c:v>
                </c:pt>
                <c:pt idx="3259">
                  <c:v>0.74908088235294112</c:v>
                </c:pt>
                <c:pt idx="3260">
                  <c:v>0.74931066176470584</c:v>
                </c:pt>
                <c:pt idx="3261">
                  <c:v>0.74954044117647056</c:v>
                </c:pt>
                <c:pt idx="3262">
                  <c:v>0.74977022058823528</c:v>
                </c:pt>
                <c:pt idx="3263">
                  <c:v>0.75</c:v>
                </c:pt>
                <c:pt idx="3264">
                  <c:v>0.75022977941176472</c:v>
                </c:pt>
                <c:pt idx="3265">
                  <c:v>0.75045955882352944</c:v>
                </c:pt>
                <c:pt idx="3266">
                  <c:v>0.75068933823529416</c:v>
                </c:pt>
                <c:pt idx="3267">
                  <c:v>0.75091911764705888</c:v>
                </c:pt>
                <c:pt idx="3268">
                  <c:v>0.75114889705882348</c:v>
                </c:pt>
                <c:pt idx="3269">
                  <c:v>0.7513786764705882</c:v>
                </c:pt>
                <c:pt idx="3270">
                  <c:v>0.75160845588235292</c:v>
                </c:pt>
                <c:pt idx="3271">
                  <c:v>0.75183823529411764</c:v>
                </c:pt>
                <c:pt idx="3272">
                  <c:v>0.75206801470588236</c:v>
                </c:pt>
                <c:pt idx="3273">
                  <c:v>0.75229779411764708</c:v>
                </c:pt>
                <c:pt idx="3274">
                  <c:v>0.7525275735294118</c:v>
                </c:pt>
                <c:pt idx="3275">
                  <c:v>0.75275735294117652</c:v>
                </c:pt>
                <c:pt idx="3276">
                  <c:v>0.75298713235294112</c:v>
                </c:pt>
                <c:pt idx="3277">
                  <c:v>0.75321691176470584</c:v>
                </c:pt>
                <c:pt idx="3278">
                  <c:v>0.75344669117647056</c:v>
                </c:pt>
                <c:pt idx="3279">
                  <c:v>0.75367647058823528</c:v>
                </c:pt>
                <c:pt idx="3280">
                  <c:v>0.75390625</c:v>
                </c:pt>
                <c:pt idx="3281">
                  <c:v>0.75413602941176472</c:v>
                </c:pt>
                <c:pt idx="3282">
                  <c:v>0.75436580882352944</c:v>
                </c:pt>
                <c:pt idx="3283">
                  <c:v>0.75459558823529416</c:v>
                </c:pt>
                <c:pt idx="3284">
                  <c:v>0.75482536764705888</c:v>
                </c:pt>
                <c:pt idx="3285">
                  <c:v>0.75505514705882348</c:v>
                </c:pt>
                <c:pt idx="3286">
                  <c:v>0.7552849264705882</c:v>
                </c:pt>
                <c:pt idx="3287">
                  <c:v>0.75551470588235292</c:v>
                </c:pt>
                <c:pt idx="3288">
                  <c:v>0.75574448529411764</c:v>
                </c:pt>
                <c:pt idx="3289">
                  <c:v>0.75597426470588236</c:v>
                </c:pt>
                <c:pt idx="3290">
                  <c:v>0.75620404411764708</c:v>
                </c:pt>
                <c:pt idx="3291">
                  <c:v>0.7564338235294118</c:v>
                </c:pt>
                <c:pt idx="3292">
                  <c:v>0.75666360294117652</c:v>
                </c:pt>
                <c:pt idx="3293">
                  <c:v>0.75689338235294112</c:v>
                </c:pt>
                <c:pt idx="3294">
                  <c:v>0.75712316176470584</c:v>
                </c:pt>
                <c:pt idx="3295">
                  <c:v>0.75735294117647056</c:v>
                </c:pt>
                <c:pt idx="3296">
                  <c:v>0.75758272058823528</c:v>
                </c:pt>
                <c:pt idx="3297">
                  <c:v>0.7578125</c:v>
                </c:pt>
                <c:pt idx="3298">
                  <c:v>0.75804227941176472</c:v>
                </c:pt>
                <c:pt idx="3299">
                  <c:v>0.75827205882352944</c:v>
                </c:pt>
                <c:pt idx="3300">
                  <c:v>0.75850183823529416</c:v>
                </c:pt>
                <c:pt idx="3301">
                  <c:v>0.75873161764705888</c:v>
                </c:pt>
                <c:pt idx="3302">
                  <c:v>0.75896139705882348</c:v>
                </c:pt>
                <c:pt idx="3303">
                  <c:v>0.7591911764705882</c:v>
                </c:pt>
                <c:pt idx="3304">
                  <c:v>0.75942095588235292</c:v>
                </c:pt>
                <c:pt idx="3305">
                  <c:v>0.75965073529411764</c:v>
                </c:pt>
                <c:pt idx="3306">
                  <c:v>0.75988051470588236</c:v>
                </c:pt>
                <c:pt idx="3307">
                  <c:v>0.76011029411764708</c:v>
                </c:pt>
                <c:pt idx="3308">
                  <c:v>0.7603400735294118</c:v>
                </c:pt>
                <c:pt idx="3309">
                  <c:v>0.76056985294117652</c:v>
                </c:pt>
                <c:pt idx="3310">
                  <c:v>0.76079963235294112</c:v>
                </c:pt>
                <c:pt idx="3311">
                  <c:v>0.76102941176470584</c:v>
                </c:pt>
                <c:pt idx="3312">
                  <c:v>0.76125919117647056</c:v>
                </c:pt>
                <c:pt idx="3313">
                  <c:v>0.76148897058823528</c:v>
                </c:pt>
                <c:pt idx="3314">
                  <c:v>0.76171875</c:v>
                </c:pt>
                <c:pt idx="3315">
                  <c:v>0.76194852941176472</c:v>
                </c:pt>
                <c:pt idx="3316">
                  <c:v>0.76217830882352944</c:v>
                </c:pt>
                <c:pt idx="3317">
                  <c:v>0.76240808823529416</c:v>
                </c:pt>
                <c:pt idx="3318">
                  <c:v>0.76263786764705888</c:v>
                </c:pt>
                <c:pt idx="3319">
                  <c:v>0.76286764705882348</c:v>
                </c:pt>
                <c:pt idx="3320">
                  <c:v>0.7630974264705882</c:v>
                </c:pt>
                <c:pt idx="3321">
                  <c:v>0.76332720588235292</c:v>
                </c:pt>
                <c:pt idx="3322">
                  <c:v>0.76355698529411764</c:v>
                </c:pt>
                <c:pt idx="3323">
                  <c:v>0.76378676470588236</c:v>
                </c:pt>
                <c:pt idx="3324">
                  <c:v>0.76401654411764708</c:v>
                </c:pt>
                <c:pt idx="3325">
                  <c:v>0.7642463235294118</c:v>
                </c:pt>
                <c:pt idx="3326">
                  <c:v>0.76447610294117652</c:v>
                </c:pt>
                <c:pt idx="3327">
                  <c:v>0.76470588235294112</c:v>
                </c:pt>
                <c:pt idx="3328">
                  <c:v>0.76493566176470584</c:v>
                </c:pt>
                <c:pt idx="3329">
                  <c:v>0.76516544117647056</c:v>
                </c:pt>
                <c:pt idx="3330">
                  <c:v>0.76539522058823528</c:v>
                </c:pt>
                <c:pt idx="3331">
                  <c:v>0.765625</c:v>
                </c:pt>
                <c:pt idx="3332">
                  <c:v>0.76585477941176472</c:v>
                </c:pt>
                <c:pt idx="3333">
                  <c:v>0.76608455882352944</c:v>
                </c:pt>
                <c:pt idx="3334">
                  <c:v>0.76631433823529416</c:v>
                </c:pt>
                <c:pt idx="3335">
                  <c:v>0.76654411764705888</c:v>
                </c:pt>
                <c:pt idx="3336">
                  <c:v>0.76677389705882348</c:v>
                </c:pt>
                <c:pt idx="3337">
                  <c:v>0.7670036764705882</c:v>
                </c:pt>
                <c:pt idx="3338">
                  <c:v>0.76723345588235292</c:v>
                </c:pt>
                <c:pt idx="3339">
                  <c:v>0.76746323529411764</c:v>
                </c:pt>
                <c:pt idx="3340">
                  <c:v>0.76769301470588236</c:v>
                </c:pt>
                <c:pt idx="3341">
                  <c:v>0.76792279411764708</c:v>
                </c:pt>
                <c:pt idx="3342">
                  <c:v>0.7681525735294118</c:v>
                </c:pt>
                <c:pt idx="3343">
                  <c:v>0.76838235294117652</c:v>
                </c:pt>
                <c:pt idx="3344">
                  <c:v>0.76861213235294112</c:v>
                </c:pt>
                <c:pt idx="3345">
                  <c:v>0.76884191176470584</c:v>
                </c:pt>
                <c:pt idx="3346">
                  <c:v>0.76907169117647056</c:v>
                </c:pt>
                <c:pt idx="3347">
                  <c:v>0.76930147058823528</c:v>
                </c:pt>
                <c:pt idx="3348">
                  <c:v>0.76953125</c:v>
                </c:pt>
                <c:pt idx="3349">
                  <c:v>0.76976102941176472</c:v>
                </c:pt>
                <c:pt idx="3350">
                  <c:v>0.76999080882352944</c:v>
                </c:pt>
                <c:pt idx="3351">
                  <c:v>0.77022058823529416</c:v>
                </c:pt>
                <c:pt idx="3352">
                  <c:v>0.77045036764705888</c:v>
                </c:pt>
                <c:pt idx="3353">
                  <c:v>0.77068014705882348</c:v>
                </c:pt>
                <c:pt idx="3354">
                  <c:v>0.7709099264705882</c:v>
                </c:pt>
                <c:pt idx="3355">
                  <c:v>0.77113970588235292</c:v>
                </c:pt>
                <c:pt idx="3356">
                  <c:v>0.77136948529411764</c:v>
                </c:pt>
                <c:pt idx="3357">
                  <c:v>0.77159926470588236</c:v>
                </c:pt>
                <c:pt idx="3358">
                  <c:v>0.77182904411764708</c:v>
                </c:pt>
                <c:pt idx="3359">
                  <c:v>0.7720588235294118</c:v>
                </c:pt>
                <c:pt idx="3360">
                  <c:v>0.77228860294117652</c:v>
                </c:pt>
                <c:pt idx="3361">
                  <c:v>0.77251838235294112</c:v>
                </c:pt>
                <c:pt idx="3362">
                  <c:v>0.77274816176470584</c:v>
                </c:pt>
                <c:pt idx="3363">
                  <c:v>0.77297794117647056</c:v>
                </c:pt>
                <c:pt idx="3364">
                  <c:v>0.77320772058823528</c:v>
                </c:pt>
                <c:pt idx="3365">
                  <c:v>0.7734375</c:v>
                </c:pt>
                <c:pt idx="3366">
                  <c:v>0.77366727941176472</c:v>
                </c:pt>
                <c:pt idx="3367">
                  <c:v>0.77389705882352944</c:v>
                </c:pt>
                <c:pt idx="3368">
                  <c:v>0.77412683823529416</c:v>
                </c:pt>
                <c:pt idx="3369">
                  <c:v>0.77435661764705888</c:v>
                </c:pt>
                <c:pt idx="3370">
                  <c:v>0.77458639705882348</c:v>
                </c:pt>
                <c:pt idx="3371">
                  <c:v>0.7748161764705882</c:v>
                </c:pt>
                <c:pt idx="3372">
                  <c:v>0.77504595588235292</c:v>
                </c:pt>
                <c:pt idx="3373">
                  <c:v>0.77527573529411764</c:v>
                </c:pt>
                <c:pt idx="3374">
                  <c:v>0.77550551470588236</c:v>
                </c:pt>
                <c:pt idx="3375">
                  <c:v>0.77573529411764708</c:v>
                </c:pt>
                <c:pt idx="3376">
                  <c:v>0.7759650735294118</c:v>
                </c:pt>
                <c:pt idx="3377">
                  <c:v>0.77619485294117652</c:v>
                </c:pt>
                <c:pt idx="3378">
                  <c:v>0.77642463235294112</c:v>
                </c:pt>
                <c:pt idx="3379">
                  <c:v>0.77665441176470584</c:v>
                </c:pt>
                <c:pt idx="3380">
                  <c:v>0.77688419117647056</c:v>
                </c:pt>
                <c:pt idx="3381">
                  <c:v>0.77711397058823528</c:v>
                </c:pt>
                <c:pt idx="3382">
                  <c:v>0.77734375</c:v>
                </c:pt>
                <c:pt idx="3383">
                  <c:v>0.77757352941176472</c:v>
                </c:pt>
                <c:pt idx="3384">
                  <c:v>0.77780330882352944</c:v>
                </c:pt>
                <c:pt idx="3385">
                  <c:v>0.77803308823529416</c:v>
                </c:pt>
                <c:pt idx="3386">
                  <c:v>0.77826286764705888</c:v>
                </c:pt>
                <c:pt idx="3387">
                  <c:v>0.77849264705882348</c:v>
                </c:pt>
                <c:pt idx="3388">
                  <c:v>0.7787224264705882</c:v>
                </c:pt>
                <c:pt idx="3389">
                  <c:v>0.77895220588235292</c:v>
                </c:pt>
                <c:pt idx="3390">
                  <c:v>0.77918198529411764</c:v>
                </c:pt>
                <c:pt idx="3391">
                  <c:v>0.77941176470588236</c:v>
                </c:pt>
                <c:pt idx="3392">
                  <c:v>0.77964154411764708</c:v>
                </c:pt>
                <c:pt idx="3393">
                  <c:v>0.7798713235294118</c:v>
                </c:pt>
                <c:pt idx="3394">
                  <c:v>0.78010110294117652</c:v>
                </c:pt>
                <c:pt idx="3395">
                  <c:v>0.78033088235294112</c:v>
                </c:pt>
                <c:pt idx="3396">
                  <c:v>0.78056066176470584</c:v>
                </c:pt>
                <c:pt idx="3397">
                  <c:v>0.78079044117647056</c:v>
                </c:pt>
                <c:pt idx="3398">
                  <c:v>0.78102022058823528</c:v>
                </c:pt>
                <c:pt idx="3399">
                  <c:v>0.78125</c:v>
                </c:pt>
                <c:pt idx="3400">
                  <c:v>0.78147977941176472</c:v>
                </c:pt>
                <c:pt idx="3401">
                  <c:v>0.78170955882352944</c:v>
                </c:pt>
                <c:pt idx="3402">
                  <c:v>0.78193933823529416</c:v>
                </c:pt>
                <c:pt idx="3403">
                  <c:v>0.78216911764705888</c:v>
                </c:pt>
                <c:pt idx="3404">
                  <c:v>0.78239889705882348</c:v>
                </c:pt>
                <c:pt idx="3405">
                  <c:v>0.7826286764705882</c:v>
                </c:pt>
                <c:pt idx="3406">
                  <c:v>0.78285845588235292</c:v>
                </c:pt>
                <c:pt idx="3407">
                  <c:v>0.78308823529411764</c:v>
                </c:pt>
                <c:pt idx="3408">
                  <c:v>0.78331801470588236</c:v>
                </c:pt>
                <c:pt idx="3409">
                  <c:v>0.78354779411764708</c:v>
                </c:pt>
                <c:pt idx="3410">
                  <c:v>0.7837775735294118</c:v>
                </c:pt>
                <c:pt idx="3411">
                  <c:v>0.78400735294117652</c:v>
                </c:pt>
                <c:pt idx="3412">
                  <c:v>0.78423713235294112</c:v>
                </c:pt>
                <c:pt idx="3413">
                  <c:v>0.78446691176470584</c:v>
                </c:pt>
                <c:pt idx="3414">
                  <c:v>0.78469669117647056</c:v>
                </c:pt>
                <c:pt idx="3415">
                  <c:v>0.78492647058823528</c:v>
                </c:pt>
                <c:pt idx="3416">
                  <c:v>0.78515625</c:v>
                </c:pt>
                <c:pt idx="3417">
                  <c:v>0.78538602941176472</c:v>
                </c:pt>
                <c:pt idx="3418">
                  <c:v>0.78561580882352944</c:v>
                </c:pt>
                <c:pt idx="3419">
                  <c:v>0.78584558823529416</c:v>
                </c:pt>
                <c:pt idx="3420">
                  <c:v>0.78607536764705888</c:v>
                </c:pt>
                <c:pt idx="3421">
                  <c:v>0.78630514705882348</c:v>
                </c:pt>
                <c:pt idx="3422">
                  <c:v>0.7865349264705882</c:v>
                </c:pt>
                <c:pt idx="3423">
                  <c:v>0.78676470588235292</c:v>
                </c:pt>
                <c:pt idx="3424">
                  <c:v>0.78699448529411764</c:v>
                </c:pt>
                <c:pt idx="3425">
                  <c:v>0.78722426470588236</c:v>
                </c:pt>
                <c:pt idx="3426">
                  <c:v>0.78745404411764708</c:v>
                </c:pt>
                <c:pt idx="3427">
                  <c:v>0.7876838235294118</c:v>
                </c:pt>
                <c:pt idx="3428">
                  <c:v>0.78791360294117652</c:v>
                </c:pt>
                <c:pt idx="3429">
                  <c:v>0.78814338235294112</c:v>
                </c:pt>
                <c:pt idx="3430">
                  <c:v>0.78837316176470584</c:v>
                </c:pt>
                <c:pt idx="3431">
                  <c:v>0.78860294117647056</c:v>
                </c:pt>
                <c:pt idx="3432">
                  <c:v>0.78883272058823528</c:v>
                </c:pt>
                <c:pt idx="3433">
                  <c:v>0.7890625</c:v>
                </c:pt>
                <c:pt idx="3434">
                  <c:v>0.78929227941176472</c:v>
                </c:pt>
                <c:pt idx="3435">
                  <c:v>0.78952205882352944</c:v>
                </c:pt>
                <c:pt idx="3436">
                  <c:v>0.78975183823529416</c:v>
                </c:pt>
                <c:pt idx="3437">
                  <c:v>0.78998161764705888</c:v>
                </c:pt>
                <c:pt idx="3438">
                  <c:v>0.79021139705882348</c:v>
                </c:pt>
                <c:pt idx="3439">
                  <c:v>0.7904411764705882</c:v>
                </c:pt>
                <c:pt idx="3440">
                  <c:v>0.79067095588235292</c:v>
                </c:pt>
                <c:pt idx="3441">
                  <c:v>0.79090073529411764</c:v>
                </c:pt>
                <c:pt idx="3442">
                  <c:v>0.79113051470588236</c:v>
                </c:pt>
                <c:pt idx="3443">
                  <c:v>0.79136029411764708</c:v>
                </c:pt>
                <c:pt idx="3444">
                  <c:v>0.7915900735294118</c:v>
                </c:pt>
                <c:pt idx="3445">
                  <c:v>0.79181985294117652</c:v>
                </c:pt>
                <c:pt idx="3446">
                  <c:v>0.79204963235294112</c:v>
                </c:pt>
                <c:pt idx="3447">
                  <c:v>0.79227941176470584</c:v>
                </c:pt>
                <c:pt idx="3448">
                  <c:v>0.79250919117647056</c:v>
                </c:pt>
                <c:pt idx="3449">
                  <c:v>0.79273897058823528</c:v>
                </c:pt>
                <c:pt idx="3450">
                  <c:v>0.79296875</c:v>
                </c:pt>
                <c:pt idx="3451">
                  <c:v>0.79319852941176472</c:v>
                </c:pt>
                <c:pt idx="3452">
                  <c:v>0.79342830882352944</c:v>
                </c:pt>
                <c:pt idx="3453">
                  <c:v>0.79365808823529416</c:v>
                </c:pt>
                <c:pt idx="3454">
                  <c:v>0.79388786764705888</c:v>
                </c:pt>
                <c:pt idx="3455">
                  <c:v>0.79411764705882348</c:v>
                </c:pt>
                <c:pt idx="3456">
                  <c:v>0.7943474264705882</c:v>
                </c:pt>
                <c:pt idx="3457">
                  <c:v>0.79457720588235292</c:v>
                </c:pt>
                <c:pt idx="3458">
                  <c:v>0.79480698529411764</c:v>
                </c:pt>
                <c:pt idx="3459">
                  <c:v>0.79503676470588236</c:v>
                </c:pt>
                <c:pt idx="3460">
                  <c:v>0.79526654411764708</c:v>
                </c:pt>
                <c:pt idx="3461">
                  <c:v>0.7954963235294118</c:v>
                </c:pt>
                <c:pt idx="3462">
                  <c:v>0.79572610294117652</c:v>
                </c:pt>
                <c:pt idx="3463">
                  <c:v>0.79595588235294112</c:v>
                </c:pt>
                <c:pt idx="3464">
                  <c:v>0.79618566176470584</c:v>
                </c:pt>
                <c:pt idx="3465">
                  <c:v>0.79641544117647056</c:v>
                </c:pt>
                <c:pt idx="3466">
                  <c:v>0.79664522058823528</c:v>
                </c:pt>
                <c:pt idx="3467">
                  <c:v>0.796875</c:v>
                </c:pt>
                <c:pt idx="3468">
                  <c:v>0.79710477941176472</c:v>
                </c:pt>
                <c:pt idx="3469">
                  <c:v>0.79733455882352944</c:v>
                </c:pt>
                <c:pt idx="3470">
                  <c:v>0.79756433823529416</c:v>
                </c:pt>
                <c:pt idx="3471">
                  <c:v>0.79779411764705888</c:v>
                </c:pt>
                <c:pt idx="3472">
                  <c:v>0.79802389705882348</c:v>
                </c:pt>
                <c:pt idx="3473">
                  <c:v>0.7982536764705882</c:v>
                </c:pt>
                <c:pt idx="3474">
                  <c:v>0.79848345588235292</c:v>
                </c:pt>
                <c:pt idx="3475">
                  <c:v>0.79871323529411764</c:v>
                </c:pt>
                <c:pt idx="3476">
                  <c:v>0.79894301470588236</c:v>
                </c:pt>
                <c:pt idx="3477">
                  <c:v>0.79917279411764708</c:v>
                </c:pt>
                <c:pt idx="3478">
                  <c:v>0.7994025735294118</c:v>
                </c:pt>
                <c:pt idx="3479">
                  <c:v>0.79963235294117652</c:v>
                </c:pt>
                <c:pt idx="3480">
                  <c:v>0.79986213235294112</c:v>
                </c:pt>
                <c:pt idx="3481">
                  <c:v>0.80009191176470584</c:v>
                </c:pt>
                <c:pt idx="3482">
                  <c:v>0.80032169117647056</c:v>
                </c:pt>
                <c:pt idx="3483">
                  <c:v>0.80055147058823528</c:v>
                </c:pt>
                <c:pt idx="3484">
                  <c:v>0.80078125</c:v>
                </c:pt>
                <c:pt idx="3485">
                  <c:v>0.80101102941176472</c:v>
                </c:pt>
                <c:pt idx="3486">
                  <c:v>0.80124080882352944</c:v>
                </c:pt>
                <c:pt idx="3487">
                  <c:v>0.80147058823529416</c:v>
                </c:pt>
                <c:pt idx="3488">
                  <c:v>0.80170036764705888</c:v>
                </c:pt>
                <c:pt idx="3489">
                  <c:v>0.80193014705882348</c:v>
                </c:pt>
                <c:pt idx="3490">
                  <c:v>0.8021599264705882</c:v>
                </c:pt>
                <c:pt idx="3491">
                  <c:v>0.80238970588235292</c:v>
                </c:pt>
                <c:pt idx="3492">
                  <c:v>0.80261948529411764</c:v>
                </c:pt>
                <c:pt idx="3493">
                  <c:v>0.80284926470588236</c:v>
                </c:pt>
                <c:pt idx="3494">
                  <c:v>0.80307904411764708</c:v>
                </c:pt>
                <c:pt idx="3495">
                  <c:v>0.8033088235294118</c:v>
                </c:pt>
                <c:pt idx="3496">
                  <c:v>0.80353860294117652</c:v>
                </c:pt>
                <c:pt idx="3497">
                  <c:v>0.80376838235294112</c:v>
                </c:pt>
                <c:pt idx="3498">
                  <c:v>0.80399816176470584</c:v>
                </c:pt>
                <c:pt idx="3499">
                  <c:v>0.80422794117647056</c:v>
                </c:pt>
                <c:pt idx="3500">
                  <c:v>0.80445772058823528</c:v>
                </c:pt>
                <c:pt idx="3501">
                  <c:v>0.8046875</c:v>
                </c:pt>
                <c:pt idx="3502">
                  <c:v>0.80491727941176472</c:v>
                </c:pt>
                <c:pt idx="3503">
                  <c:v>0.80514705882352944</c:v>
                </c:pt>
                <c:pt idx="3504">
                  <c:v>0.80537683823529416</c:v>
                </c:pt>
                <c:pt idx="3505">
                  <c:v>0.80560661764705888</c:v>
                </c:pt>
                <c:pt idx="3506">
                  <c:v>0.80583639705882348</c:v>
                </c:pt>
                <c:pt idx="3507">
                  <c:v>0.8060661764705882</c:v>
                </c:pt>
                <c:pt idx="3508">
                  <c:v>0.80629595588235292</c:v>
                </c:pt>
                <c:pt idx="3509">
                  <c:v>0.80652573529411764</c:v>
                </c:pt>
                <c:pt idx="3510">
                  <c:v>0.80675551470588236</c:v>
                </c:pt>
                <c:pt idx="3511">
                  <c:v>0.80698529411764708</c:v>
                </c:pt>
                <c:pt idx="3512">
                  <c:v>0.8072150735294118</c:v>
                </c:pt>
                <c:pt idx="3513">
                  <c:v>0.80744485294117652</c:v>
                </c:pt>
                <c:pt idx="3514">
                  <c:v>0.80767463235294112</c:v>
                </c:pt>
                <c:pt idx="3515">
                  <c:v>0.80790441176470584</c:v>
                </c:pt>
                <c:pt idx="3516">
                  <c:v>0.80813419117647056</c:v>
                </c:pt>
                <c:pt idx="3517">
                  <c:v>0.80836397058823528</c:v>
                </c:pt>
                <c:pt idx="3518">
                  <c:v>0.80859375</c:v>
                </c:pt>
                <c:pt idx="3519">
                  <c:v>0.80882352941176472</c:v>
                </c:pt>
                <c:pt idx="3520">
                  <c:v>0.80905330882352944</c:v>
                </c:pt>
                <c:pt idx="3521">
                  <c:v>0.80928308823529416</c:v>
                </c:pt>
                <c:pt idx="3522">
                  <c:v>0.80951286764705888</c:v>
                </c:pt>
                <c:pt idx="3523">
                  <c:v>0.80974264705882348</c:v>
                </c:pt>
                <c:pt idx="3524">
                  <c:v>0.8099724264705882</c:v>
                </c:pt>
                <c:pt idx="3525">
                  <c:v>0.81020220588235292</c:v>
                </c:pt>
                <c:pt idx="3526">
                  <c:v>0.81043198529411764</c:v>
                </c:pt>
                <c:pt idx="3527">
                  <c:v>0.81066176470588236</c:v>
                </c:pt>
                <c:pt idx="3528">
                  <c:v>0.81089154411764708</c:v>
                </c:pt>
                <c:pt idx="3529">
                  <c:v>0.8111213235294118</c:v>
                </c:pt>
                <c:pt idx="3530">
                  <c:v>0.81135110294117652</c:v>
                </c:pt>
                <c:pt idx="3531">
                  <c:v>0.81158088235294112</c:v>
                </c:pt>
                <c:pt idx="3532">
                  <c:v>0.81181066176470584</c:v>
                </c:pt>
                <c:pt idx="3533">
                  <c:v>0.81204044117647056</c:v>
                </c:pt>
                <c:pt idx="3534">
                  <c:v>0.81227022058823528</c:v>
                </c:pt>
                <c:pt idx="3535">
                  <c:v>0.8125</c:v>
                </c:pt>
                <c:pt idx="3536">
                  <c:v>0.81272977941176472</c:v>
                </c:pt>
                <c:pt idx="3537">
                  <c:v>0.81295955882352944</c:v>
                </c:pt>
                <c:pt idx="3538">
                  <c:v>0.81318933823529416</c:v>
                </c:pt>
                <c:pt idx="3539">
                  <c:v>0.81341911764705888</c:v>
                </c:pt>
                <c:pt idx="3540">
                  <c:v>0.81364889705882348</c:v>
                </c:pt>
                <c:pt idx="3541">
                  <c:v>0.8138786764705882</c:v>
                </c:pt>
                <c:pt idx="3542">
                  <c:v>0.81410845588235292</c:v>
                </c:pt>
                <c:pt idx="3543">
                  <c:v>0.81433823529411764</c:v>
                </c:pt>
                <c:pt idx="3544">
                  <c:v>0.81456801470588236</c:v>
                </c:pt>
                <c:pt idx="3545">
                  <c:v>0.81479779411764708</c:v>
                </c:pt>
                <c:pt idx="3546">
                  <c:v>0.8150275735294118</c:v>
                </c:pt>
                <c:pt idx="3547">
                  <c:v>0.81525735294117652</c:v>
                </c:pt>
                <c:pt idx="3548">
                  <c:v>0.81548713235294112</c:v>
                </c:pt>
                <c:pt idx="3549">
                  <c:v>0.81571691176470584</c:v>
                </c:pt>
                <c:pt idx="3550">
                  <c:v>0.81594669117647056</c:v>
                </c:pt>
                <c:pt idx="3551">
                  <c:v>0.81617647058823528</c:v>
                </c:pt>
                <c:pt idx="3552">
                  <c:v>0.81640625</c:v>
                </c:pt>
                <c:pt idx="3553">
                  <c:v>0.81663602941176472</c:v>
                </c:pt>
                <c:pt idx="3554">
                  <c:v>0.81686580882352944</c:v>
                </c:pt>
                <c:pt idx="3555">
                  <c:v>0.81709558823529416</c:v>
                </c:pt>
                <c:pt idx="3556">
                  <c:v>0.81732536764705888</c:v>
                </c:pt>
                <c:pt idx="3557">
                  <c:v>0.81755514705882348</c:v>
                </c:pt>
                <c:pt idx="3558">
                  <c:v>0.8177849264705882</c:v>
                </c:pt>
                <c:pt idx="3559">
                  <c:v>0.81801470588235292</c:v>
                </c:pt>
                <c:pt idx="3560">
                  <c:v>0.81824448529411764</c:v>
                </c:pt>
                <c:pt idx="3561">
                  <c:v>0.81847426470588236</c:v>
                </c:pt>
                <c:pt idx="3562">
                  <c:v>0.81870404411764708</c:v>
                </c:pt>
                <c:pt idx="3563">
                  <c:v>0.8189338235294118</c:v>
                </c:pt>
                <c:pt idx="3564">
                  <c:v>0.81916360294117652</c:v>
                </c:pt>
                <c:pt idx="3565">
                  <c:v>0.81939338235294112</c:v>
                </c:pt>
                <c:pt idx="3566">
                  <c:v>0.81962316176470584</c:v>
                </c:pt>
                <c:pt idx="3567">
                  <c:v>0.81985294117647056</c:v>
                </c:pt>
                <c:pt idx="3568">
                  <c:v>0.82008272058823528</c:v>
                </c:pt>
                <c:pt idx="3569">
                  <c:v>0.8203125</c:v>
                </c:pt>
                <c:pt idx="3570">
                  <c:v>0.82054227941176472</c:v>
                </c:pt>
                <c:pt idx="3571">
                  <c:v>0.82077205882352944</c:v>
                </c:pt>
                <c:pt idx="3572">
                  <c:v>0.82100183823529416</c:v>
                </c:pt>
                <c:pt idx="3573">
                  <c:v>0.82123161764705888</c:v>
                </c:pt>
                <c:pt idx="3574">
                  <c:v>0.82146139705882348</c:v>
                </c:pt>
                <c:pt idx="3575">
                  <c:v>0.8216911764705882</c:v>
                </c:pt>
                <c:pt idx="3576">
                  <c:v>0.82192095588235292</c:v>
                </c:pt>
                <c:pt idx="3577">
                  <c:v>0.82215073529411764</c:v>
                </c:pt>
                <c:pt idx="3578">
                  <c:v>0.82238051470588236</c:v>
                </c:pt>
                <c:pt idx="3579">
                  <c:v>0.82261029411764708</c:v>
                </c:pt>
                <c:pt idx="3580">
                  <c:v>0.8228400735294118</c:v>
                </c:pt>
                <c:pt idx="3581">
                  <c:v>0.82306985294117652</c:v>
                </c:pt>
                <c:pt idx="3582">
                  <c:v>0.82329963235294112</c:v>
                </c:pt>
                <c:pt idx="3583">
                  <c:v>0.82352941176470584</c:v>
                </c:pt>
                <c:pt idx="3584">
                  <c:v>0.82375919117647056</c:v>
                </c:pt>
                <c:pt idx="3585">
                  <c:v>0.82398897058823528</c:v>
                </c:pt>
                <c:pt idx="3586">
                  <c:v>0.82421875</c:v>
                </c:pt>
                <c:pt idx="3587">
                  <c:v>0.82444852941176472</c:v>
                </c:pt>
                <c:pt idx="3588">
                  <c:v>0.82467830882352944</c:v>
                </c:pt>
                <c:pt idx="3589">
                  <c:v>0.82490808823529416</c:v>
                </c:pt>
                <c:pt idx="3590">
                  <c:v>0.82513786764705888</c:v>
                </c:pt>
                <c:pt idx="3591">
                  <c:v>0.82536764705882348</c:v>
                </c:pt>
                <c:pt idx="3592">
                  <c:v>0.8255974264705882</c:v>
                </c:pt>
                <c:pt idx="3593">
                  <c:v>0.82582720588235292</c:v>
                </c:pt>
                <c:pt idx="3594">
                  <c:v>0.82605698529411764</c:v>
                </c:pt>
                <c:pt idx="3595">
                  <c:v>0.82628676470588236</c:v>
                </c:pt>
                <c:pt idx="3596">
                  <c:v>0.82651654411764708</c:v>
                </c:pt>
                <c:pt idx="3597">
                  <c:v>0.8267463235294118</c:v>
                </c:pt>
                <c:pt idx="3598">
                  <c:v>0.82697610294117652</c:v>
                </c:pt>
                <c:pt idx="3599">
                  <c:v>0.82720588235294112</c:v>
                </c:pt>
                <c:pt idx="3600">
                  <c:v>0.82743566176470584</c:v>
                </c:pt>
                <c:pt idx="3601">
                  <c:v>0.82766544117647056</c:v>
                </c:pt>
                <c:pt idx="3602">
                  <c:v>0.82789522058823528</c:v>
                </c:pt>
                <c:pt idx="3603">
                  <c:v>0.828125</c:v>
                </c:pt>
                <c:pt idx="3604">
                  <c:v>0.82835477941176472</c:v>
                </c:pt>
                <c:pt idx="3605">
                  <c:v>0.82858455882352944</c:v>
                </c:pt>
                <c:pt idx="3606">
                  <c:v>0.82881433823529416</c:v>
                </c:pt>
                <c:pt idx="3607">
                  <c:v>0.82904411764705888</c:v>
                </c:pt>
                <c:pt idx="3608">
                  <c:v>0.82927389705882348</c:v>
                </c:pt>
                <c:pt idx="3609">
                  <c:v>0.8295036764705882</c:v>
                </c:pt>
                <c:pt idx="3610">
                  <c:v>0.82973345588235292</c:v>
                </c:pt>
                <c:pt idx="3611">
                  <c:v>0.82996323529411764</c:v>
                </c:pt>
                <c:pt idx="3612">
                  <c:v>0.83019301470588236</c:v>
                </c:pt>
                <c:pt idx="3613">
                  <c:v>0.83042279411764708</c:v>
                </c:pt>
                <c:pt idx="3614">
                  <c:v>0.8306525735294118</c:v>
                </c:pt>
                <c:pt idx="3615">
                  <c:v>0.83088235294117652</c:v>
                </c:pt>
                <c:pt idx="3616">
                  <c:v>0.83111213235294112</c:v>
                </c:pt>
                <c:pt idx="3617">
                  <c:v>0.83134191176470584</c:v>
                </c:pt>
                <c:pt idx="3618">
                  <c:v>0.83157169117647056</c:v>
                </c:pt>
                <c:pt idx="3619">
                  <c:v>0.83180147058823528</c:v>
                </c:pt>
                <c:pt idx="3620">
                  <c:v>0.83203125</c:v>
                </c:pt>
                <c:pt idx="3621">
                  <c:v>0.83226102941176472</c:v>
                </c:pt>
                <c:pt idx="3622">
                  <c:v>0.83249080882352944</c:v>
                </c:pt>
                <c:pt idx="3623">
                  <c:v>0.83272058823529416</c:v>
                </c:pt>
                <c:pt idx="3624">
                  <c:v>0.83295036764705888</c:v>
                </c:pt>
                <c:pt idx="3625">
                  <c:v>0.83318014705882348</c:v>
                </c:pt>
                <c:pt idx="3626">
                  <c:v>0.8334099264705882</c:v>
                </c:pt>
                <c:pt idx="3627">
                  <c:v>0.83363970588235292</c:v>
                </c:pt>
                <c:pt idx="3628">
                  <c:v>0.83386948529411764</c:v>
                </c:pt>
                <c:pt idx="3629">
                  <c:v>0.83409926470588236</c:v>
                </c:pt>
                <c:pt idx="3630">
                  <c:v>0.83432904411764708</c:v>
                </c:pt>
                <c:pt idx="3631">
                  <c:v>0.8345588235294118</c:v>
                </c:pt>
                <c:pt idx="3632">
                  <c:v>0.83478860294117652</c:v>
                </c:pt>
                <c:pt idx="3633">
                  <c:v>0.83501838235294112</c:v>
                </c:pt>
                <c:pt idx="3634">
                  <c:v>0.83524816176470584</c:v>
                </c:pt>
                <c:pt idx="3635">
                  <c:v>0.83547794117647056</c:v>
                </c:pt>
                <c:pt idx="3636">
                  <c:v>0.83570772058823528</c:v>
                </c:pt>
                <c:pt idx="3637">
                  <c:v>0.8359375</c:v>
                </c:pt>
                <c:pt idx="3638">
                  <c:v>0.83616727941176472</c:v>
                </c:pt>
                <c:pt idx="3639">
                  <c:v>0.83639705882352944</c:v>
                </c:pt>
                <c:pt idx="3640">
                  <c:v>0.83662683823529416</c:v>
                </c:pt>
                <c:pt idx="3641">
                  <c:v>0.83685661764705888</c:v>
                </c:pt>
                <c:pt idx="3642">
                  <c:v>0.83708639705882348</c:v>
                </c:pt>
                <c:pt idx="3643">
                  <c:v>0.8373161764705882</c:v>
                </c:pt>
                <c:pt idx="3644">
                  <c:v>0.83754595588235292</c:v>
                </c:pt>
                <c:pt idx="3645">
                  <c:v>0.83777573529411764</c:v>
                </c:pt>
                <c:pt idx="3646">
                  <c:v>0.83800551470588236</c:v>
                </c:pt>
                <c:pt idx="3647">
                  <c:v>0.83823529411764708</c:v>
                </c:pt>
                <c:pt idx="3648">
                  <c:v>0.8384650735294118</c:v>
                </c:pt>
                <c:pt idx="3649">
                  <c:v>0.83869485294117652</c:v>
                </c:pt>
                <c:pt idx="3650">
                  <c:v>0.83892463235294112</c:v>
                </c:pt>
                <c:pt idx="3651">
                  <c:v>0.83915441176470584</c:v>
                </c:pt>
                <c:pt idx="3652">
                  <c:v>0.83938419117647056</c:v>
                </c:pt>
                <c:pt idx="3653">
                  <c:v>0.83961397058823528</c:v>
                </c:pt>
                <c:pt idx="3654">
                  <c:v>0.83984375</c:v>
                </c:pt>
                <c:pt idx="3655">
                  <c:v>0.84007352941176472</c:v>
                </c:pt>
                <c:pt idx="3656">
                  <c:v>0.84030330882352944</c:v>
                </c:pt>
                <c:pt idx="3657">
                  <c:v>0.84053308823529416</c:v>
                </c:pt>
                <c:pt idx="3658">
                  <c:v>0.84076286764705888</c:v>
                </c:pt>
                <c:pt idx="3659">
                  <c:v>0.84099264705882348</c:v>
                </c:pt>
                <c:pt idx="3660">
                  <c:v>0.8412224264705882</c:v>
                </c:pt>
                <c:pt idx="3661">
                  <c:v>0.84145220588235292</c:v>
                </c:pt>
                <c:pt idx="3662">
                  <c:v>0.84168198529411764</c:v>
                </c:pt>
                <c:pt idx="3663">
                  <c:v>0.84191176470588236</c:v>
                </c:pt>
                <c:pt idx="3664">
                  <c:v>0.84214154411764708</c:v>
                </c:pt>
                <c:pt idx="3665">
                  <c:v>0.8423713235294118</c:v>
                </c:pt>
                <c:pt idx="3666">
                  <c:v>0.84260110294117652</c:v>
                </c:pt>
                <c:pt idx="3667">
                  <c:v>0.84283088235294112</c:v>
                </c:pt>
                <c:pt idx="3668">
                  <c:v>0.84306066176470584</c:v>
                </c:pt>
                <c:pt idx="3669">
                  <c:v>0.84329044117647056</c:v>
                </c:pt>
                <c:pt idx="3670">
                  <c:v>0.84352022058823528</c:v>
                </c:pt>
                <c:pt idx="3671">
                  <c:v>0.84375</c:v>
                </c:pt>
                <c:pt idx="3672">
                  <c:v>0.84397977941176472</c:v>
                </c:pt>
                <c:pt idx="3673">
                  <c:v>0.84420955882352944</c:v>
                </c:pt>
                <c:pt idx="3674">
                  <c:v>0.84443933823529416</c:v>
                </c:pt>
                <c:pt idx="3675">
                  <c:v>0.84466911764705888</c:v>
                </c:pt>
                <c:pt idx="3676">
                  <c:v>0.84489889705882348</c:v>
                </c:pt>
                <c:pt idx="3677">
                  <c:v>0.8451286764705882</c:v>
                </c:pt>
                <c:pt idx="3678">
                  <c:v>0.84535845588235292</c:v>
                </c:pt>
                <c:pt idx="3679">
                  <c:v>0.84558823529411764</c:v>
                </c:pt>
                <c:pt idx="3680">
                  <c:v>0.84581801470588236</c:v>
                </c:pt>
                <c:pt idx="3681">
                  <c:v>0.84604779411764708</c:v>
                </c:pt>
                <c:pt idx="3682">
                  <c:v>0.8462775735294118</c:v>
                </c:pt>
                <c:pt idx="3683">
                  <c:v>0.84650735294117652</c:v>
                </c:pt>
                <c:pt idx="3684">
                  <c:v>0.84673713235294112</c:v>
                </c:pt>
                <c:pt idx="3685">
                  <c:v>0.84696691176470584</c:v>
                </c:pt>
                <c:pt idx="3686">
                  <c:v>0.84719669117647056</c:v>
                </c:pt>
                <c:pt idx="3687">
                  <c:v>0.84742647058823528</c:v>
                </c:pt>
                <c:pt idx="3688">
                  <c:v>0.84765625</c:v>
                </c:pt>
                <c:pt idx="3689">
                  <c:v>0.84788602941176472</c:v>
                </c:pt>
                <c:pt idx="3690">
                  <c:v>0.84811580882352944</c:v>
                </c:pt>
                <c:pt idx="3691">
                  <c:v>0.84834558823529416</c:v>
                </c:pt>
                <c:pt idx="3692">
                  <c:v>0.84857536764705888</c:v>
                </c:pt>
                <c:pt idx="3693">
                  <c:v>0.84880514705882348</c:v>
                </c:pt>
                <c:pt idx="3694">
                  <c:v>0.8490349264705882</c:v>
                </c:pt>
                <c:pt idx="3695">
                  <c:v>0.84926470588235292</c:v>
                </c:pt>
                <c:pt idx="3696">
                  <c:v>0.84949448529411764</c:v>
                </c:pt>
                <c:pt idx="3697">
                  <c:v>0.84972426470588236</c:v>
                </c:pt>
                <c:pt idx="3698">
                  <c:v>0.84995404411764708</c:v>
                </c:pt>
                <c:pt idx="3699">
                  <c:v>0.8501838235294118</c:v>
                </c:pt>
                <c:pt idx="3700">
                  <c:v>0.85041360294117652</c:v>
                </c:pt>
                <c:pt idx="3701">
                  <c:v>0.85064338235294112</c:v>
                </c:pt>
                <c:pt idx="3702">
                  <c:v>0.85087316176470584</c:v>
                </c:pt>
                <c:pt idx="3703">
                  <c:v>0.85110294117647056</c:v>
                </c:pt>
                <c:pt idx="3704">
                  <c:v>0.85133272058823528</c:v>
                </c:pt>
                <c:pt idx="3705">
                  <c:v>0.8515625</c:v>
                </c:pt>
                <c:pt idx="3706">
                  <c:v>0.85179227941176472</c:v>
                </c:pt>
                <c:pt idx="3707">
                  <c:v>0.85202205882352944</c:v>
                </c:pt>
                <c:pt idx="3708">
                  <c:v>0.85225183823529416</c:v>
                </c:pt>
                <c:pt idx="3709">
                  <c:v>0.85248161764705888</c:v>
                </c:pt>
                <c:pt idx="3710">
                  <c:v>0.85271139705882348</c:v>
                </c:pt>
                <c:pt idx="3711">
                  <c:v>0.8529411764705882</c:v>
                </c:pt>
                <c:pt idx="3712">
                  <c:v>0.85317095588235292</c:v>
                </c:pt>
                <c:pt idx="3713">
                  <c:v>0.85340073529411764</c:v>
                </c:pt>
                <c:pt idx="3714">
                  <c:v>0.85363051470588236</c:v>
                </c:pt>
                <c:pt idx="3715">
                  <c:v>0.85386029411764708</c:v>
                </c:pt>
                <c:pt idx="3716">
                  <c:v>0.8540900735294118</c:v>
                </c:pt>
                <c:pt idx="3717">
                  <c:v>0.85431985294117652</c:v>
                </c:pt>
                <c:pt idx="3718">
                  <c:v>0.85454963235294112</c:v>
                </c:pt>
                <c:pt idx="3719">
                  <c:v>0.85477941176470584</c:v>
                </c:pt>
                <c:pt idx="3720">
                  <c:v>0.85500919117647056</c:v>
                </c:pt>
                <c:pt idx="3721">
                  <c:v>0.85523897058823528</c:v>
                </c:pt>
                <c:pt idx="3722">
                  <c:v>0.85546875</c:v>
                </c:pt>
                <c:pt idx="3723">
                  <c:v>0.85569852941176472</c:v>
                </c:pt>
                <c:pt idx="3724">
                  <c:v>0.85592830882352944</c:v>
                </c:pt>
                <c:pt idx="3725">
                  <c:v>0.85615808823529416</c:v>
                </c:pt>
                <c:pt idx="3726">
                  <c:v>0.85638786764705888</c:v>
                </c:pt>
                <c:pt idx="3727">
                  <c:v>0.85661764705882348</c:v>
                </c:pt>
                <c:pt idx="3728">
                  <c:v>0.8568474264705882</c:v>
                </c:pt>
                <c:pt idx="3729">
                  <c:v>0.85707720588235292</c:v>
                </c:pt>
                <c:pt idx="3730">
                  <c:v>0.85730698529411764</c:v>
                </c:pt>
                <c:pt idx="3731">
                  <c:v>0.85753676470588236</c:v>
                </c:pt>
                <c:pt idx="3732">
                  <c:v>0.85776654411764708</c:v>
                </c:pt>
                <c:pt idx="3733">
                  <c:v>0.8579963235294118</c:v>
                </c:pt>
                <c:pt idx="3734">
                  <c:v>0.85822610294117652</c:v>
                </c:pt>
                <c:pt idx="3735">
                  <c:v>0.85845588235294112</c:v>
                </c:pt>
                <c:pt idx="3736">
                  <c:v>0.85868566176470584</c:v>
                </c:pt>
                <c:pt idx="3737">
                  <c:v>0.85891544117647056</c:v>
                </c:pt>
                <c:pt idx="3738">
                  <c:v>0.85914522058823528</c:v>
                </c:pt>
                <c:pt idx="3739">
                  <c:v>0.859375</c:v>
                </c:pt>
                <c:pt idx="3740">
                  <c:v>0.85960477941176472</c:v>
                </c:pt>
                <c:pt idx="3741">
                  <c:v>0.85983455882352944</c:v>
                </c:pt>
                <c:pt idx="3742">
                  <c:v>0.86006433823529416</c:v>
                </c:pt>
                <c:pt idx="3743">
                  <c:v>0.86029411764705888</c:v>
                </c:pt>
                <c:pt idx="3744">
                  <c:v>0.86052389705882348</c:v>
                </c:pt>
                <c:pt idx="3745">
                  <c:v>0.8607536764705882</c:v>
                </c:pt>
                <c:pt idx="3746">
                  <c:v>0.86098345588235292</c:v>
                </c:pt>
                <c:pt idx="3747">
                  <c:v>0.86121323529411764</c:v>
                </c:pt>
                <c:pt idx="3748">
                  <c:v>0.86144301470588236</c:v>
                </c:pt>
                <c:pt idx="3749">
                  <c:v>0.86167279411764708</c:v>
                </c:pt>
                <c:pt idx="3750">
                  <c:v>0.8619025735294118</c:v>
                </c:pt>
                <c:pt idx="3751">
                  <c:v>0.86213235294117652</c:v>
                </c:pt>
                <c:pt idx="3752">
                  <c:v>0.86236213235294112</c:v>
                </c:pt>
                <c:pt idx="3753">
                  <c:v>0.86259191176470584</c:v>
                </c:pt>
                <c:pt idx="3754">
                  <c:v>0.86282169117647056</c:v>
                </c:pt>
                <c:pt idx="3755">
                  <c:v>0.86305147058823528</c:v>
                </c:pt>
                <c:pt idx="3756">
                  <c:v>0.86328125</c:v>
                </c:pt>
                <c:pt idx="3757">
                  <c:v>0.86351102941176472</c:v>
                </c:pt>
                <c:pt idx="3758">
                  <c:v>0.86374080882352944</c:v>
                </c:pt>
                <c:pt idx="3759">
                  <c:v>0.86397058823529416</c:v>
                </c:pt>
                <c:pt idx="3760">
                  <c:v>0.86420036764705888</c:v>
                </c:pt>
                <c:pt idx="3761">
                  <c:v>0.86443014705882348</c:v>
                </c:pt>
                <c:pt idx="3762">
                  <c:v>0.8646599264705882</c:v>
                </c:pt>
                <c:pt idx="3763">
                  <c:v>0.86488970588235292</c:v>
                </c:pt>
                <c:pt idx="3764">
                  <c:v>0.86511948529411764</c:v>
                </c:pt>
                <c:pt idx="3765">
                  <c:v>0.86534926470588236</c:v>
                </c:pt>
                <c:pt idx="3766">
                  <c:v>0.86557904411764708</c:v>
                </c:pt>
                <c:pt idx="3767">
                  <c:v>0.8658088235294118</c:v>
                </c:pt>
                <c:pt idx="3768">
                  <c:v>0.86603860294117652</c:v>
                </c:pt>
                <c:pt idx="3769">
                  <c:v>0.86626838235294112</c:v>
                </c:pt>
                <c:pt idx="3770">
                  <c:v>0.86649816176470584</c:v>
                </c:pt>
                <c:pt idx="3771">
                  <c:v>0.86672794117647056</c:v>
                </c:pt>
                <c:pt idx="3772">
                  <c:v>0.86695772058823528</c:v>
                </c:pt>
                <c:pt idx="3773">
                  <c:v>0.8671875</c:v>
                </c:pt>
                <c:pt idx="3774">
                  <c:v>0.86741727941176472</c:v>
                </c:pt>
                <c:pt idx="3775">
                  <c:v>0.86764705882352944</c:v>
                </c:pt>
                <c:pt idx="3776">
                  <c:v>0.86787683823529416</c:v>
                </c:pt>
                <c:pt idx="3777">
                  <c:v>0.86810661764705888</c:v>
                </c:pt>
                <c:pt idx="3778">
                  <c:v>0.86833639705882348</c:v>
                </c:pt>
                <c:pt idx="3779">
                  <c:v>0.8685661764705882</c:v>
                </c:pt>
                <c:pt idx="3780">
                  <c:v>0.86879595588235292</c:v>
                </c:pt>
                <c:pt idx="3781">
                  <c:v>0.86902573529411764</c:v>
                </c:pt>
                <c:pt idx="3782">
                  <c:v>0.86925551470588236</c:v>
                </c:pt>
                <c:pt idx="3783">
                  <c:v>0.86948529411764708</c:v>
                </c:pt>
                <c:pt idx="3784">
                  <c:v>0.8697150735294118</c:v>
                </c:pt>
                <c:pt idx="3785">
                  <c:v>0.86994485294117652</c:v>
                </c:pt>
                <c:pt idx="3786">
                  <c:v>0.87017463235294112</c:v>
                </c:pt>
                <c:pt idx="3787">
                  <c:v>0.87040441176470584</c:v>
                </c:pt>
                <c:pt idx="3788">
                  <c:v>0.87063419117647056</c:v>
                </c:pt>
                <c:pt idx="3789">
                  <c:v>0.87086397058823528</c:v>
                </c:pt>
                <c:pt idx="3790">
                  <c:v>0.87109375</c:v>
                </c:pt>
                <c:pt idx="3791">
                  <c:v>0.87132352941176472</c:v>
                </c:pt>
                <c:pt idx="3792">
                  <c:v>0.87155330882352944</c:v>
                </c:pt>
                <c:pt idx="3793">
                  <c:v>0.87178308823529416</c:v>
                </c:pt>
                <c:pt idx="3794">
                  <c:v>0.87201286764705888</c:v>
                </c:pt>
                <c:pt idx="3795">
                  <c:v>0.87224264705882348</c:v>
                </c:pt>
                <c:pt idx="3796">
                  <c:v>0.8724724264705882</c:v>
                </c:pt>
                <c:pt idx="3797">
                  <c:v>0.87270220588235292</c:v>
                </c:pt>
                <c:pt idx="3798">
                  <c:v>0.87293198529411764</c:v>
                </c:pt>
                <c:pt idx="3799">
                  <c:v>0.87316176470588236</c:v>
                </c:pt>
                <c:pt idx="3800">
                  <c:v>0.87339154411764708</c:v>
                </c:pt>
                <c:pt idx="3801">
                  <c:v>0.8736213235294118</c:v>
                </c:pt>
                <c:pt idx="3802">
                  <c:v>0.87385110294117652</c:v>
                </c:pt>
                <c:pt idx="3803">
                  <c:v>0.87408088235294112</c:v>
                </c:pt>
                <c:pt idx="3804">
                  <c:v>0.87431066176470584</c:v>
                </c:pt>
                <c:pt idx="3805">
                  <c:v>0.87454044117647056</c:v>
                </c:pt>
                <c:pt idx="3806">
                  <c:v>0.87477022058823528</c:v>
                </c:pt>
                <c:pt idx="3807">
                  <c:v>0.875</c:v>
                </c:pt>
                <c:pt idx="3808">
                  <c:v>0.87522977941176472</c:v>
                </c:pt>
                <c:pt idx="3809">
                  <c:v>0.87545955882352944</c:v>
                </c:pt>
                <c:pt idx="3810">
                  <c:v>0.87568933823529416</c:v>
                </c:pt>
                <c:pt idx="3811">
                  <c:v>0.87591911764705888</c:v>
                </c:pt>
                <c:pt idx="3812">
                  <c:v>0.87614889705882348</c:v>
                </c:pt>
                <c:pt idx="3813">
                  <c:v>0.8763786764705882</c:v>
                </c:pt>
                <c:pt idx="3814">
                  <c:v>0.87660845588235292</c:v>
                </c:pt>
                <c:pt idx="3815">
                  <c:v>0.87683823529411764</c:v>
                </c:pt>
                <c:pt idx="3816">
                  <c:v>0.87706801470588236</c:v>
                </c:pt>
                <c:pt idx="3817">
                  <c:v>0.87729779411764708</c:v>
                </c:pt>
                <c:pt idx="3818">
                  <c:v>0.8775275735294118</c:v>
                </c:pt>
                <c:pt idx="3819">
                  <c:v>0.87775735294117652</c:v>
                </c:pt>
                <c:pt idx="3820">
                  <c:v>0.87798713235294112</c:v>
                </c:pt>
                <c:pt idx="3821">
                  <c:v>0.87821691176470584</c:v>
                </c:pt>
                <c:pt idx="3822">
                  <c:v>0.87844669117647056</c:v>
                </c:pt>
                <c:pt idx="3823">
                  <c:v>0.87867647058823528</c:v>
                </c:pt>
                <c:pt idx="3824">
                  <c:v>0.87890625</c:v>
                </c:pt>
                <c:pt idx="3825">
                  <c:v>0.87913602941176472</c:v>
                </c:pt>
                <c:pt idx="3826">
                  <c:v>0.87936580882352944</c:v>
                </c:pt>
                <c:pt idx="3827">
                  <c:v>0.87959558823529416</c:v>
                </c:pt>
                <c:pt idx="3828">
                  <c:v>0.87982536764705888</c:v>
                </c:pt>
                <c:pt idx="3829">
                  <c:v>0.88005514705882348</c:v>
                </c:pt>
                <c:pt idx="3830">
                  <c:v>0.8802849264705882</c:v>
                </c:pt>
                <c:pt idx="3831">
                  <c:v>0.88051470588235292</c:v>
                </c:pt>
                <c:pt idx="3832">
                  <c:v>0.88074448529411764</c:v>
                </c:pt>
                <c:pt idx="3833">
                  <c:v>0.88097426470588236</c:v>
                </c:pt>
                <c:pt idx="3834">
                  <c:v>0.88120404411764708</c:v>
                </c:pt>
                <c:pt idx="3835">
                  <c:v>0.8814338235294118</c:v>
                </c:pt>
                <c:pt idx="3836">
                  <c:v>0.88166360294117652</c:v>
                </c:pt>
                <c:pt idx="3837">
                  <c:v>0.88189338235294112</c:v>
                </c:pt>
                <c:pt idx="3838">
                  <c:v>0.88212316176470584</c:v>
                </c:pt>
                <c:pt idx="3839">
                  <c:v>0.88235294117647056</c:v>
                </c:pt>
                <c:pt idx="3840">
                  <c:v>0.88258272058823528</c:v>
                </c:pt>
                <c:pt idx="3841">
                  <c:v>0.8828125</c:v>
                </c:pt>
                <c:pt idx="3842">
                  <c:v>0.88304227941176472</c:v>
                </c:pt>
                <c:pt idx="3843">
                  <c:v>0.88327205882352944</c:v>
                </c:pt>
                <c:pt idx="3844">
                  <c:v>0.88350183823529416</c:v>
                </c:pt>
                <c:pt idx="3845">
                  <c:v>0.88373161764705888</c:v>
                </c:pt>
                <c:pt idx="3846">
                  <c:v>0.88396139705882348</c:v>
                </c:pt>
                <c:pt idx="3847">
                  <c:v>0.8841911764705882</c:v>
                </c:pt>
                <c:pt idx="3848">
                  <c:v>0.88442095588235292</c:v>
                </c:pt>
                <c:pt idx="3849">
                  <c:v>0.88465073529411764</c:v>
                </c:pt>
                <c:pt idx="3850">
                  <c:v>0.88488051470588236</c:v>
                </c:pt>
                <c:pt idx="3851">
                  <c:v>0.88511029411764708</c:v>
                </c:pt>
                <c:pt idx="3852">
                  <c:v>0.8853400735294118</c:v>
                </c:pt>
                <c:pt idx="3853">
                  <c:v>0.88556985294117652</c:v>
                </c:pt>
                <c:pt idx="3854">
                  <c:v>0.88579963235294112</c:v>
                </c:pt>
                <c:pt idx="3855">
                  <c:v>0.88602941176470584</c:v>
                </c:pt>
                <c:pt idx="3856">
                  <c:v>0.88625919117647056</c:v>
                </c:pt>
                <c:pt idx="3857">
                  <c:v>0.88648897058823528</c:v>
                </c:pt>
                <c:pt idx="3858">
                  <c:v>0.88671875</c:v>
                </c:pt>
                <c:pt idx="3859">
                  <c:v>0.88694852941176472</c:v>
                </c:pt>
                <c:pt idx="3860">
                  <c:v>0.88717830882352944</c:v>
                </c:pt>
                <c:pt idx="3861">
                  <c:v>0.88740808823529416</c:v>
                </c:pt>
                <c:pt idx="3862">
                  <c:v>0.88763786764705888</c:v>
                </c:pt>
                <c:pt idx="3863">
                  <c:v>0.88786764705882348</c:v>
                </c:pt>
                <c:pt idx="3864">
                  <c:v>0.8880974264705882</c:v>
                </c:pt>
                <c:pt idx="3865">
                  <c:v>0.88832720588235292</c:v>
                </c:pt>
                <c:pt idx="3866">
                  <c:v>0.88855698529411764</c:v>
                </c:pt>
                <c:pt idx="3867">
                  <c:v>0.88878676470588236</c:v>
                </c:pt>
                <c:pt idx="3868">
                  <c:v>0.88901654411764708</c:v>
                </c:pt>
                <c:pt idx="3869">
                  <c:v>0.8892463235294118</c:v>
                </c:pt>
                <c:pt idx="3870">
                  <c:v>0.88947610294117652</c:v>
                </c:pt>
                <c:pt idx="3871">
                  <c:v>0.88970588235294112</c:v>
                </c:pt>
                <c:pt idx="3872">
                  <c:v>0.88993566176470584</c:v>
                </c:pt>
                <c:pt idx="3873">
                  <c:v>0.89016544117647056</c:v>
                </c:pt>
                <c:pt idx="3874">
                  <c:v>0.89039522058823528</c:v>
                </c:pt>
                <c:pt idx="3875">
                  <c:v>0.890625</c:v>
                </c:pt>
                <c:pt idx="3876">
                  <c:v>0.89085477941176472</c:v>
                </c:pt>
                <c:pt idx="3877">
                  <c:v>0.89108455882352944</c:v>
                </c:pt>
                <c:pt idx="3878">
                  <c:v>0.89131433823529416</c:v>
                </c:pt>
                <c:pt idx="3879">
                  <c:v>0.89154411764705888</c:v>
                </c:pt>
                <c:pt idx="3880">
                  <c:v>0.89177389705882348</c:v>
                </c:pt>
                <c:pt idx="3881">
                  <c:v>0.8920036764705882</c:v>
                </c:pt>
                <c:pt idx="3882">
                  <c:v>0.89223345588235292</c:v>
                </c:pt>
                <c:pt idx="3883">
                  <c:v>0.89246323529411764</c:v>
                </c:pt>
                <c:pt idx="3884">
                  <c:v>0.89269301470588236</c:v>
                </c:pt>
                <c:pt idx="3885">
                  <c:v>0.89292279411764708</c:v>
                </c:pt>
                <c:pt idx="3886">
                  <c:v>0.8931525735294118</c:v>
                </c:pt>
                <c:pt idx="3887">
                  <c:v>0.89338235294117652</c:v>
                </c:pt>
                <c:pt idx="3888">
                  <c:v>0.89361213235294112</c:v>
                </c:pt>
                <c:pt idx="3889">
                  <c:v>0.89384191176470584</c:v>
                </c:pt>
                <c:pt idx="3890">
                  <c:v>0.89407169117647056</c:v>
                </c:pt>
                <c:pt idx="3891">
                  <c:v>0.89430147058823528</c:v>
                </c:pt>
                <c:pt idx="3892">
                  <c:v>0.89453125</c:v>
                </c:pt>
                <c:pt idx="3893">
                  <c:v>0.89476102941176472</c:v>
                </c:pt>
                <c:pt idx="3894">
                  <c:v>0.89499080882352944</c:v>
                </c:pt>
                <c:pt idx="3895">
                  <c:v>0.89522058823529416</c:v>
                </c:pt>
                <c:pt idx="3896">
                  <c:v>0.89545036764705888</c:v>
                </c:pt>
                <c:pt idx="3897">
                  <c:v>0.89568014705882348</c:v>
                </c:pt>
                <c:pt idx="3898">
                  <c:v>0.8959099264705882</c:v>
                </c:pt>
                <c:pt idx="3899">
                  <c:v>0.89613970588235292</c:v>
                </c:pt>
                <c:pt idx="3900">
                  <c:v>0.89636948529411764</c:v>
                </c:pt>
                <c:pt idx="3901">
                  <c:v>0.89659926470588236</c:v>
                </c:pt>
                <c:pt idx="3902">
                  <c:v>0.89682904411764708</c:v>
                </c:pt>
                <c:pt idx="3903">
                  <c:v>0.8970588235294118</c:v>
                </c:pt>
                <c:pt idx="3904">
                  <c:v>0.89728860294117652</c:v>
                </c:pt>
                <c:pt idx="3905">
                  <c:v>0.89751838235294112</c:v>
                </c:pt>
                <c:pt idx="3906">
                  <c:v>0.89774816176470584</c:v>
                </c:pt>
                <c:pt idx="3907">
                  <c:v>0.89797794117647056</c:v>
                </c:pt>
                <c:pt idx="3908">
                  <c:v>0.89820772058823528</c:v>
                </c:pt>
                <c:pt idx="3909">
                  <c:v>0.8984375</c:v>
                </c:pt>
                <c:pt idx="3910">
                  <c:v>0.89866727941176472</c:v>
                </c:pt>
                <c:pt idx="3911">
                  <c:v>0.89889705882352944</c:v>
                </c:pt>
                <c:pt idx="3912">
                  <c:v>0.89912683823529416</c:v>
                </c:pt>
                <c:pt idx="3913">
                  <c:v>0.89935661764705888</c:v>
                </c:pt>
                <c:pt idx="3914">
                  <c:v>0.89958639705882348</c:v>
                </c:pt>
                <c:pt idx="3915">
                  <c:v>0.8998161764705882</c:v>
                </c:pt>
                <c:pt idx="3916">
                  <c:v>0.90004595588235292</c:v>
                </c:pt>
                <c:pt idx="3917">
                  <c:v>0.90027573529411764</c:v>
                </c:pt>
                <c:pt idx="3918">
                  <c:v>0.90050551470588236</c:v>
                </c:pt>
                <c:pt idx="3919">
                  <c:v>0.90073529411764708</c:v>
                </c:pt>
                <c:pt idx="3920">
                  <c:v>0.9009650735294118</c:v>
                </c:pt>
                <c:pt idx="3921">
                  <c:v>0.90119485294117652</c:v>
                </c:pt>
                <c:pt idx="3922">
                  <c:v>0.90142463235294112</c:v>
                </c:pt>
                <c:pt idx="3923">
                  <c:v>0.90165441176470584</c:v>
                </c:pt>
                <c:pt idx="3924">
                  <c:v>0.90188419117647056</c:v>
                </c:pt>
                <c:pt idx="3925">
                  <c:v>0.90211397058823528</c:v>
                </c:pt>
                <c:pt idx="3926">
                  <c:v>0.90234375</c:v>
                </c:pt>
                <c:pt idx="3927">
                  <c:v>0.90257352941176472</c:v>
                </c:pt>
                <c:pt idx="3928">
                  <c:v>0.90280330882352944</c:v>
                </c:pt>
                <c:pt idx="3929">
                  <c:v>0.90303308823529416</c:v>
                </c:pt>
                <c:pt idx="3930">
                  <c:v>0.90326286764705888</c:v>
                </c:pt>
                <c:pt idx="3931">
                  <c:v>0.90349264705882348</c:v>
                </c:pt>
                <c:pt idx="3932">
                  <c:v>0.9037224264705882</c:v>
                </c:pt>
                <c:pt idx="3933">
                  <c:v>0.90395220588235292</c:v>
                </c:pt>
                <c:pt idx="3934">
                  <c:v>0.90418198529411764</c:v>
                </c:pt>
                <c:pt idx="3935">
                  <c:v>0.90441176470588236</c:v>
                </c:pt>
                <c:pt idx="3936">
                  <c:v>0.90464154411764708</c:v>
                </c:pt>
                <c:pt idx="3937">
                  <c:v>0.9048713235294118</c:v>
                </c:pt>
                <c:pt idx="3938">
                  <c:v>0.90510110294117652</c:v>
                </c:pt>
                <c:pt idx="3939">
                  <c:v>0.90533088235294112</c:v>
                </c:pt>
                <c:pt idx="3940">
                  <c:v>0.90556066176470584</c:v>
                </c:pt>
                <c:pt idx="3941">
                  <c:v>0.90579044117647056</c:v>
                </c:pt>
                <c:pt idx="3942">
                  <c:v>0.90602022058823528</c:v>
                </c:pt>
                <c:pt idx="3943">
                  <c:v>0.90625</c:v>
                </c:pt>
                <c:pt idx="3944">
                  <c:v>0.90647977941176472</c:v>
                </c:pt>
                <c:pt idx="3945">
                  <c:v>0.90670955882352944</c:v>
                </c:pt>
                <c:pt idx="3946">
                  <c:v>0.90693933823529416</c:v>
                </c:pt>
                <c:pt idx="3947">
                  <c:v>0.90716911764705888</c:v>
                </c:pt>
                <c:pt idx="3948">
                  <c:v>0.90739889705882348</c:v>
                </c:pt>
                <c:pt idx="3949">
                  <c:v>0.9076286764705882</c:v>
                </c:pt>
                <c:pt idx="3950">
                  <c:v>0.90785845588235292</c:v>
                </c:pt>
                <c:pt idx="3951">
                  <c:v>0.90808823529411764</c:v>
                </c:pt>
                <c:pt idx="3952">
                  <c:v>0.90831801470588236</c:v>
                </c:pt>
                <c:pt idx="3953">
                  <c:v>0.90854779411764708</c:v>
                </c:pt>
                <c:pt idx="3954">
                  <c:v>0.9087775735294118</c:v>
                </c:pt>
                <c:pt idx="3955">
                  <c:v>0.90900735294117652</c:v>
                </c:pt>
                <c:pt idx="3956">
                  <c:v>0.90923713235294112</c:v>
                </c:pt>
                <c:pt idx="3957">
                  <c:v>0.90946691176470584</c:v>
                </c:pt>
                <c:pt idx="3958">
                  <c:v>0.90969669117647056</c:v>
                </c:pt>
                <c:pt idx="3959">
                  <c:v>0.90992647058823528</c:v>
                </c:pt>
                <c:pt idx="3960">
                  <c:v>0.91015625</c:v>
                </c:pt>
                <c:pt idx="3961">
                  <c:v>0.91038602941176472</c:v>
                </c:pt>
                <c:pt idx="3962">
                  <c:v>0.91061580882352944</c:v>
                </c:pt>
                <c:pt idx="3963">
                  <c:v>0.91084558823529416</c:v>
                </c:pt>
                <c:pt idx="3964">
                  <c:v>0.91107536764705888</c:v>
                </c:pt>
                <c:pt idx="3965">
                  <c:v>0.91130514705882348</c:v>
                </c:pt>
                <c:pt idx="3966">
                  <c:v>0.9115349264705882</c:v>
                </c:pt>
                <c:pt idx="3967">
                  <c:v>0.91176470588235292</c:v>
                </c:pt>
                <c:pt idx="3968">
                  <c:v>0.91199448529411764</c:v>
                </c:pt>
                <c:pt idx="3969">
                  <c:v>0.91222426470588236</c:v>
                </c:pt>
                <c:pt idx="3970">
                  <c:v>0.91245404411764708</c:v>
                </c:pt>
                <c:pt idx="3971">
                  <c:v>0.9126838235294118</c:v>
                </c:pt>
                <c:pt idx="3972">
                  <c:v>0.91291360294117652</c:v>
                </c:pt>
                <c:pt idx="3973">
                  <c:v>0.91314338235294112</c:v>
                </c:pt>
                <c:pt idx="3974">
                  <c:v>0.91337316176470584</c:v>
                </c:pt>
                <c:pt idx="3975">
                  <c:v>0.91360294117647056</c:v>
                </c:pt>
                <c:pt idx="3976">
                  <c:v>0.91383272058823528</c:v>
                </c:pt>
                <c:pt idx="3977">
                  <c:v>0.9140625</c:v>
                </c:pt>
                <c:pt idx="3978">
                  <c:v>0.91429227941176472</c:v>
                </c:pt>
                <c:pt idx="3979">
                  <c:v>0.91452205882352944</c:v>
                </c:pt>
                <c:pt idx="3980">
                  <c:v>0.91475183823529416</c:v>
                </c:pt>
                <c:pt idx="3981">
                  <c:v>0.91498161764705888</c:v>
                </c:pt>
                <c:pt idx="3982">
                  <c:v>0.91521139705882348</c:v>
                </c:pt>
                <c:pt idx="3983">
                  <c:v>0.9154411764705882</c:v>
                </c:pt>
                <c:pt idx="3984">
                  <c:v>0.91567095588235292</c:v>
                </c:pt>
                <c:pt idx="3985">
                  <c:v>0.91590073529411764</c:v>
                </c:pt>
                <c:pt idx="3986">
                  <c:v>0.91613051470588236</c:v>
                </c:pt>
                <c:pt idx="3987">
                  <c:v>0.91636029411764708</c:v>
                </c:pt>
                <c:pt idx="3988">
                  <c:v>0.9165900735294118</c:v>
                </c:pt>
                <c:pt idx="3989">
                  <c:v>0.91681985294117652</c:v>
                </c:pt>
                <c:pt idx="3990">
                  <c:v>0.91704963235294112</c:v>
                </c:pt>
                <c:pt idx="3991">
                  <c:v>0.91727941176470584</c:v>
                </c:pt>
                <c:pt idx="3992">
                  <c:v>0.91750919117647056</c:v>
                </c:pt>
                <c:pt idx="3993">
                  <c:v>0.91773897058823528</c:v>
                </c:pt>
                <c:pt idx="3994">
                  <c:v>0.91796875</c:v>
                </c:pt>
                <c:pt idx="3995">
                  <c:v>0.91819852941176472</c:v>
                </c:pt>
                <c:pt idx="3996">
                  <c:v>0.91842830882352944</c:v>
                </c:pt>
                <c:pt idx="3997">
                  <c:v>0.91865808823529416</c:v>
                </c:pt>
                <c:pt idx="3998">
                  <c:v>0.91888786764705888</c:v>
                </c:pt>
                <c:pt idx="3999">
                  <c:v>0.91911764705882348</c:v>
                </c:pt>
                <c:pt idx="4000">
                  <c:v>0.9193474264705882</c:v>
                </c:pt>
                <c:pt idx="4001">
                  <c:v>0.91957720588235292</c:v>
                </c:pt>
                <c:pt idx="4002">
                  <c:v>0.91980698529411764</c:v>
                </c:pt>
                <c:pt idx="4003">
                  <c:v>0.92003676470588236</c:v>
                </c:pt>
                <c:pt idx="4004">
                  <c:v>0.92026654411764708</c:v>
                </c:pt>
                <c:pt idx="4005">
                  <c:v>0.9204963235294118</c:v>
                </c:pt>
                <c:pt idx="4006">
                  <c:v>0.92072610294117652</c:v>
                </c:pt>
                <c:pt idx="4007">
                  <c:v>0.92095588235294112</c:v>
                </c:pt>
                <c:pt idx="4008">
                  <c:v>0.92118566176470584</c:v>
                </c:pt>
                <c:pt idx="4009">
                  <c:v>0.92141544117647056</c:v>
                </c:pt>
                <c:pt idx="4010">
                  <c:v>0.92164522058823528</c:v>
                </c:pt>
                <c:pt idx="4011">
                  <c:v>0.921875</c:v>
                </c:pt>
                <c:pt idx="4012">
                  <c:v>0.92210477941176472</c:v>
                </c:pt>
                <c:pt idx="4013">
                  <c:v>0.92233455882352944</c:v>
                </c:pt>
                <c:pt idx="4014">
                  <c:v>0.92256433823529416</c:v>
                </c:pt>
                <c:pt idx="4015">
                  <c:v>0.92279411764705888</c:v>
                </c:pt>
                <c:pt idx="4016">
                  <c:v>0.92302389705882348</c:v>
                </c:pt>
                <c:pt idx="4017">
                  <c:v>0.9232536764705882</c:v>
                </c:pt>
                <c:pt idx="4018">
                  <c:v>0.92348345588235292</c:v>
                </c:pt>
                <c:pt idx="4019">
                  <c:v>0.92371323529411764</c:v>
                </c:pt>
                <c:pt idx="4020">
                  <c:v>0.92394301470588236</c:v>
                </c:pt>
                <c:pt idx="4021">
                  <c:v>0.92417279411764708</c:v>
                </c:pt>
                <c:pt idx="4022">
                  <c:v>0.9244025735294118</c:v>
                </c:pt>
                <c:pt idx="4023">
                  <c:v>0.92463235294117652</c:v>
                </c:pt>
                <c:pt idx="4024">
                  <c:v>0.92486213235294112</c:v>
                </c:pt>
                <c:pt idx="4025">
                  <c:v>0.92509191176470584</c:v>
                </c:pt>
                <c:pt idx="4026">
                  <c:v>0.92532169117647056</c:v>
                </c:pt>
                <c:pt idx="4027">
                  <c:v>0.92555147058823528</c:v>
                </c:pt>
                <c:pt idx="4028">
                  <c:v>0.92578125</c:v>
                </c:pt>
                <c:pt idx="4029">
                  <c:v>0.92601102941176472</c:v>
                </c:pt>
                <c:pt idx="4030">
                  <c:v>0.92624080882352944</c:v>
                </c:pt>
                <c:pt idx="4031">
                  <c:v>0.92647058823529416</c:v>
                </c:pt>
                <c:pt idx="4032">
                  <c:v>0.92670036764705888</c:v>
                </c:pt>
                <c:pt idx="4033">
                  <c:v>0.92693014705882348</c:v>
                </c:pt>
                <c:pt idx="4034">
                  <c:v>0.9271599264705882</c:v>
                </c:pt>
                <c:pt idx="4035">
                  <c:v>0.92738970588235292</c:v>
                </c:pt>
                <c:pt idx="4036">
                  <c:v>0.92761948529411764</c:v>
                </c:pt>
                <c:pt idx="4037">
                  <c:v>0.92784926470588236</c:v>
                </c:pt>
                <c:pt idx="4038">
                  <c:v>0.92807904411764708</c:v>
                </c:pt>
                <c:pt idx="4039">
                  <c:v>0.9283088235294118</c:v>
                </c:pt>
                <c:pt idx="4040">
                  <c:v>0.92853860294117652</c:v>
                </c:pt>
                <c:pt idx="4041">
                  <c:v>0.92876838235294112</c:v>
                </c:pt>
                <c:pt idx="4042">
                  <c:v>0.92899816176470584</c:v>
                </c:pt>
                <c:pt idx="4043">
                  <c:v>0.92922794117647056</c:v>
                </c:pt>
                <c:pt idx="4044">
                  <c:v>0.92945772058823528</c:v>
                </c:pt>
                <c:pt idx="4045">
                  <c:v>0.9296875</c:v>
                </c:pt>
                <c:pt idx="4046">
                  <c:v>0.92991727941176472</c:v>
                </c:pt>
                <c:pt idx="4047">
                  <c:v>0.93014705882352944</c:v>
                </c:pt>
                <c:pt idx="4048">
                  <c:v>0.93037683823529416</c:v>
                </c:pt>
                <c:pt idx="4049">
                  <c:v>0.93060661764705888</c:v>
                </c:pt>
                <c:pt idx="4050">
                  <c:v>0.93083639705882348</c:v>
                </c:pt>
                <c:pt idx="4051">
                  <c:v>0.9310661764705882</c:v>
                </c:pt>
                <c:pt idx="4052">
                  <c:v>0.93129595588235292</c:v>
                </c:pt>
                <c:pt idx="4053">
                  <c:v>0.93152573529411764</c:v>
                </c:pt>
                <c:pt idx="4054">
                  <c:v>0.93175551470588236</c:v>
                </c:pt>
                <c:pt idx="4055">
                  <c:v>0.93198529411764708</c:v>
                </c:pt>
                <c:pt idx="4056">
                  <c:v>0.9322150735294118</c:v>
                </c:pt>
                <c:pt idx="4057">
                  <c:v>0.93244485294117652</c:v>
                </c:pt>
                <c:pt idx="4058">
                  <c:v>0.93267463235294112</c:v>
                </c:pt>
                <c:pt idx="4059">
                  <c:v>0.93290441176470584</c:v>
                </c:pt>
                <c:pt idx="4060">
                  <c:v>0.93313419117647056</c:v>
                </c:pt>
                <c:pt idx="4061">
                  <c:v>0.93336397058823528</c:v>
                </c:pt>
                <c:pt idx="4062">
                  <c:v>0.93359375</c:v>
                </c:pt>
                <c:pt idx="4063">
                  <c:v>0.93382352941176472</c:v>
                </c:pt>
                <c:pt idx="4064">
                  <c:v>0.93405330882352944</c:v>
                </c:pt>
                <c:pt idx="4065">
                  <c:v>0.93428308823529416</c:v>
                </c:pt>
                <c:pt idx="4066">
                  <c:v>0.93451286764705888</c:v>
                </c:pt>
                <c:pt idx="4067">
                  <c:v>0.93474264705882348</c:v>
                </c:pt>
                <c:pt idx="4068">
                  <c:v>0.9349724264705882</c:v>
                </c:pt>
                <c:pt idx="4069">
                  <c:v>0.93520220588235292</c:v>
                </c:pt>
                <c:pt idx="4070">
                  <c:v>0.93543198529411764</c:v>
                </c:pt>
                <c:pt idx="4071">
                  <c:v>0.93566176470588236</c:v>
                </c:pt>
                <c:pt idx="4072">
                  <c:v>0.93589154411764708</c:v>
                </c:pt>
                <c:pt idx="4073">
                  <c:v>0.9361213235294118</c:v>
                </c:pt>
                <c:pt idx="4074">
                  <c:v>0.93635110294117652</c:v>
                </c:pt>
                <c:pt idx="4075">
                  <c:v>0.93658088235294112</c:v>
                </c:pt>
                <c:pt idx="4076">
                  <c:v>0.93681066176470584</c:v>
                </c:pt>
                <c:pt idx="4077">
                  <c:v>0.93704044117647056</c:v>
                </c:pt>
                <c:pt idx="4078">
                  <c:v>0.93727022058823528</c:v>
                </c:pt>
                <c:pt idx="4079">
                  <c:v>0.9375</c:v>
                </c:pt>
                <c:pt idx="4080">
                  <c:v>0.93772977941176472</c:v>
                </c:pt>
                <c:pt idx="4081">
                  <c:v>0.93795955882352944</c:v>
                </c:pt>
                <c:pt idx="4082">
                  <c:v>0.93818933823529416</c:v>
                </c:pt>
                <c:pt idx="4083">
                  <c:v>0.93841911764705888</c:v>
                </c:pt>
                <c:pt idx="4084">
                  <c:v>0.93864889705882348</c:v>
                </c:pt>
                <c:pt idx="4085">
                  <c:v>0.9388786764705882</c:v>
                </c:pt>
                <c:pt idx="4086">
                  <c:v>0.93910845588235292</c:v>
                </c:pt>
                <c:pt idx="4087">
                  <c:v>0.93933823529411764</c:v>
                </c:pt>
                <c:pt idx="4088">
                  <c:v>0.93956801470588236</c:v>
                </c:pt>
                <c:pt idx="4089">
                  <c:v>0.93979779411764708</c:v>
                </c:pt>
                <c:pt idx="4090">
                  <c:v>0.9400275735294118</c:v>
                </c:pt>
                <c:pt idx="4091">
                  <c:v>0.94025735294117652</c:v>
                </c:pt>
                <c:pt idx="4092">
                  <c:v>0.94048713235294112</c:v>
                </c:pt>
                <c:pt idx="4093">
                  <c:v>0.94071691176470584</c:v>
                </c:pt>
                <c:pt idx="4094">
                  <c:v>0.94094669117647056</c:v>
                </c:pt>
                <c:pt idx="4095">
                  <c:v>0.94117647058823528</c:v>
                </c:pt>
                <c:pt idx="4096">
                  <c:v>0.94140625</c:v>
                </c:pt>
                <c:pt idx="4097">
                  <c:v>0.94163602941176472</c:v>
                </c:pt>
                <c:pt idx="4098">
                  <c:v>0.94186580882352944</c:v>
                </c:pt>
                <c:pt idx="4099">
                  <c:v>0.94209558823529416</c:v>
                </c:pt>
                <c:pt idx="4100">
                  <c:v>0.94232536764705888</c:v>
                </c:pt>
                <c:pt idx="4101">
                  <c:v>0.94255514705882348</c:v>
                </c:pt>
                <c:pt idx="4102">
                  <c:v>0.9427849264705882</c:v>
                </c:pt>
                <c:pt idx="4103">
                  <c:v>0.94301470588235292</c:v>
                </c:pt>
                <c:pt idx="4104">
                  <c:v>0.94324448529411764</c:v>
                </c:pt>
                <c:pt idx="4105">
                  <c:v>0.94347426470588236</c:v>
                </c:pt>
                <c:pt idx="4106">
                  <c:v>0.94370404411764708</c:v>
                </c:pt>
                <c:pt idx="4107">
                  <c:v>0.9439338235294118</c:v>
                </c:pt>
                <c:pt idx="4108">
                  <c:v>0.94416360294117652</c:v>
                </c:pt>
                <c:pt idx="4109">
                  <c:v>0.94439338235294112</c:v>
                </c:pt>
                <c:pt idx="4110">
                  <c:v>0.94462316176470584</c:v>
                </c:pt>
                <c:pt idx="4111">
                  <c:v>0.94485294117647056</c:v>
                </c:pt>
                <c:pt idx="4112">
                  <c:v>0.94508272058823528</c:v>
                </c:pt>
                <c:pt idx="4113">
                  <c:v>0.9453125</c:v>
                </c:pt>
                <c:pt idx="4114">
                  <c:v>0.94554227941176472</c:v>
                </c:pt>
                <c:pt idx="4115">
                  <c:v>0.94577205882352944</c:v>
                </c:pt>
                <c:pt idx="4116">
                  <c:v>0.94600183823529416</c:v>
                </c:pt>
                <c:pt idx="4117">
                  <c:v>0.94623161764705888</c:v>
                </c:pt>
                <c:pt idx="4118">
                  <c:v>0.94646139705882348</c:v>
                </c:pt>
                <c:pt idx="4119">
                  <c:v>0.9466911764705882</c:v>
                </c:pt>
                <c:pt idx="4120">
                  <c:v>0.94692095588235292</c:v>
                </c:pt>
                <c:pt idx="4121">
                  <c:v>0.94715073529411764</c:v>
                </c:pt>
                <c:pt idx="4122">
                  <c:v>0.94738051470588236</c:v>
                </c:pt>
                <c:pt idx="4123">
                  <c:v>0.94761029411764708</c:v>
                </c:pt>
                <c:pt idx="4124">
                  <c:v>0.9478400735294118</c:v>
                </c:pt>
                <c:pt idx="4125">
                  <c:v>0.94806985294117652</c:v>
                </c:pt>
                <c:pt idx="4126">
                  <c:v>0.94829963235294112</c:v>
                </c:pt>
                <c:pt idx="4127">
                  <c:v>0.94852941176470584</c:v>
                </c:pt>
                <c:pt idx="4128">
                  <c:v>0.94875919117647056</c:v>
                </c:pt>
                <c:pt idx="4129">
                  <c:v>0.94898897058823528</c:v>
                </c:pt>
                <c:pt idx="4130">
                  <c:v>0.94921875</c:v>
                </c:pt>
                <c:pt idx="4131">
                  <c:v>0.94944852941176472</c:v>
                </c:pt>
                <c:pt idx="4132">
                  <c:v>0.94967830882352944</c:v>
                </c:pt>
                <c:pt idx="4133">
                  <c:v>0.94990808823529416</c:v>
                </c:pt>
                <c:pt idx="4134">
                  <c:v>0.95013786764705888</c:v>
                </c:pt>
                <c:pt idx="4135">
                  <c:v>0.95036764705882348</c:v>
                </c:pt>
                <c:pt idx="4136">
                  <c:v>0.9505974264705882</c:v>
                </c:pt>
                <c:pt idx="4137">
                  <c:v>0.95082720588235292</c:v>
                </c:pt>
                <c:pt idx="4138">
                  <c:v>0.95105698529411764</c:v>
                </c:pt>
                <c:pt idx="4139">
                  <c:v>0.95128676470588236</c:v>
                </c:pt>
                <c:pt idx="4140">
                  <c:v>0.95151654411764708</c:v>
                </c:pt>
                <c:pt idx="4141">
                  <c:v>0.9517463235294118</c:v>
                </c:pt>
                <c:pt idx="4142">
                  <c:v>0.95197610294117652</c:v>
                </c:pt>
                <c:pt idx="4143">
                  <c:v>0.95220588235294112</c:v>
                </c:pt>
                <c:pt idx="4144">
                  <c:v>0.95243566176470584</c:v>
                </c:pt>
                <c:pt idx="4145">
                  <c:v>0.95266544117647056</c:v>
                </c:pt>
                <c:pt idx="4146">
                  <c:v>0.95289522058823528</c:v>
                </c:pt>
                <c:pt idx="4147">
                  <c:v>0.953125</c:v>
                </c:pt>
                <c:pt idx="4148">
                  <c:v>0.95335477941176472</c:v>
                </c:pt>
                <c:pt idx="4149">
                  <c:v>0.95358455882352944</c:v>
                </c:pt>
                <c:pt idx="4150">
                  <c:v>0.95381433823529416</c:v>
                </c:pt>
                <c:pt idx="4151">
                  <c:v>0.95404411764705888</c:v>
                </c:pt>
                <c:pt idx="4152">
                  <c:v>0.95427389705882348</c:v>
                </c:pt>
                <c:pt idx="4153">
                  <c:v>0.9545036764705882</c:v>
                </c:pt>
                <c:pt idx="4154">
                  <c:v>0.95473345588235292</c:v>
                </c:pt>
                <c:pt idx="4155">
                  <c:v>0.95496323529411764</c:v>
                </c:pt>
                <c:pt idx="4156">
                  <c:v>0.95519301470588236</c:v>
                </c:pt>
                <c:pt idx="4157">
                  <c:v>0.95542279411764708</c:v>
                </c:pt>
                <c:pt idx="4158">
                  <c:v>0.9556525735294118</c:v>
                </c:pt>
                <c:pt idx="4159">
                  <c:v>0.95588235294117652</c:v>
                </c:pt>
                <c:pt idx="4160">
                  <c:v>0.95611213235294112</c:v>
                </c:pt>
                <c:pt idx="4161">
                  <c:v>0.95634191176470584</c:v>
                </c:pt>
                <c:pt idx="4162">
                  <c:v>0.95657169117647056</c:v>
                </c:pt>
                <c:pt idx="4163">
                  <c:v>0.95680147058823528</c:v>
                </c:pt>
                <c:pt idx="4164">
                  <c:v>0.95703125</c:v>
                </c:pt>
                <c:pt idx="4165">
                  <c:v>0.95726102941176472</c:v>
                </c:pt>
                <c:pt idx="4166">
                  <c:v>0.95749080882352944</c:v>
                </c:pt>
                <c:pt idx="4167">
                  <c:v>0.95772058823529416</c:v>
                </c:pt>
                <c:pt idx="4168">
                  <c:v>0.95795036764705888</c:v>
                </c:pt>
                <c:pt idx="4169">
                  <c:v>0.95818014705882348</c:v>
                </c:pt>
                <c:pt idx="4170">
                  <c:v>0.9584099264705882</c:v>
                </c:pt>
                <c:pt idx="4171">
                  <c:v>0.95863970588235292</c:v>
                </c:pt>
                <c:pt idx="4172">
                  <c:v>0.95886948529411764</c:v>
                </c:pt>
                <c:pt idx="4173">
                  <c:v>0.95909926470588236</c:v>
                </c:pt>
                <c:pt idx="4174">
                  <c:v>0.95932904411764708</c:v>
                </c:pt>
                <c:pt idx="4175">
                  <c:v>0.9595588235294118</c:v>
                </c:pt>
                <c:pt idx="4176">
                  <c:v>0.95978860294117652</c:v>
                </c:pt>
                <c:pt idx="4177">
                  <c:v>0.96001838235294112</c:v>
                </c:pt>
                <c:pt idx="4178">
                  <c:v>0.96024816176470584</c:v>
                </c:pt>
                <c:pt idx="4179">
                  <c:v>0.96047794117647056</c:v>
                </c:pt>
                <c:pt idx="4180">
                  <c:v>0.96070772058823528</c:v>
                </c:pt>
                <c:pt idx="4181">
                  <c:v>0.9609375</c:v>
                </c:pt>
                <c:pt idx="4182">
                  <c:v>0.96116727941176472</c:v>
                </c:pt>
                <c:pt idx="4183">
                  <c:v>0.96139705882352944</c:v>
                </c:pt>
                <c:pt idx="4184">
                  <c:v>0.96162683823529416</c:v>
                </c:pt>
                <c:pt idx="4185">
                  <c:v>0.96185661764705888</c:v>
                </c:pt>
                <c:pt idx="4186">
                  <c:v>0.96208639705882348</c:v>
                </c:pt>
                <c:pt idx="4187">
                  <c:v>0.9623161764705882</c:v>
                </c:pt>
                <c:pt idx="4188">
                  <c:v>0.96254595588235292</c:v>
                </c:pt>
                <c:pt idx="4189">
                  <c:v>0.96277573529411764</c:v>
                </c:pt>
                <c:pt idx="4190">
                  <c:v>0.96300551470588236</c:v>
                </c:pt>
                <c:pt idx="4191">
                  <c:v>0.96323529411764708</c:v>
                </c:pt>
                <c:pt idx="4192">
                  <c:v>0.9634650735294118</c:v>
                </c:pt>
                <c:pt idx="4193">
                  <c:v>0.96369485294117652</c:v>
                </c:pt>
                <c:pt idx="4194">
                  <c:v>0.96392463235294112</c:v>
                </c:pt>
                <c:pt idx="4195">
                  <c:v>0.96415441176470584</c:v>
                </c:pt>
                <c:pt idx="4196">
                  <c:v>0.96438419117647056</c:v>
                </c:pt>
                <c:pt idx="4197">
                  <c:v>0.96461397058823528</c:v>
                </c:pt>
                <c:pt idx="4198">
                  <c:v>0.96484375</c:v>
                </c:pt>
                <c:pt idx="4199">
                  <c:v>0.96507352941176472</c:v>
                </c:pt>
                <c:pt idx="4200">
                  <c:v>0.96530330882352944</c:v>
                </c:pt>
                <c:pt idx="4201">
                  <c:v>0.96553308823529416</c:v>
                </c:pt>
                <c:pt idx="4202">
                  <c:v>0.96576286764705888</c:v>
                </c:pt>
                <c:pt idx="4203">
                  <c:v>0.96599264705882348</c:v>
                </c:pt>
                <c:pt idx="4204">
                  <c:v>0.9662224264705882</c:v>
                </c:pt>
                <c:pt idx="4205">
                  <c:v>0.96645220588235292</c:v>
                </c:pt>
                <c:pt idx="4206">
                  <c:v>0.96668198529411764</c:v>
                </c:pt>
                <c:pt idx="4207">
                  <c:v>0.96691176470588236</c:v>
                </c:pt>
                <c:pt idx="4208">
                  <c:v>0.96714154411764708</c:v>
                </c:pt>
                <c:pt idx="4209">
                  <c:v>0.9673713235294118</c:v>
                </c:pt>
                <c:pt idx="4210">
                  <c:v>0.96760110294117652</c:v>
                </c:pt>
                <c:pt idx="4211">
                  <c:v>0.96783088235294112</c:v>
                </c:pt>
                <c:pt idx="4212">
                  <c:v>0.96806066176470584</c:v>
                </c:pt>
                <c:pt idx="4213">
                  <c:v>0.96829044117647056</c:v>
                </c:pt>
                <c:pt idx="4214">
                  <c:v>0.96852022058823528</c:v>
                </c:pt>
                <c:pt idx="4215">
                  <c:v>0.96875</c:v>
                </c:pt>
                <c:pt idx="4216">
                  <c:v>0.96897977941176472</c:v>
                </c:pt>
                <c:pt idx="4217">
                  <c:v>0.96920955882352944</c:v>
                </c:pt>
                <c:pt idx="4218">
                  <c:v>0.96943933823529416</c:v>
                </c:pt>
                <c:pt idx="4219">
                  <c:v>0.96966911764705888</c:v>
                </c:pt>
                <c:pt idx="4220">
                  <c:v>0.96989889705882348</c:v>
                </c:pt>
                <c:pt idx="4221">
                  <c:v>0.9701286764705882</c:v>
                </c:pt>
                <c:pt idx="4222">
                  <c:v>0.97035845588235292</c:v>
                </c:pt>
                <c:pt idx="4223">
                  <c:v>0.97058823529411764</c:v>
                </c:pt>
                <c:pt idx="4224">
                  <c:v>0.97081801470588236</c:v>
                </c:pt>
                <c:pt idx="4225">
                  <c:v>0.97104779411764708</c:v>
                </c:pt>
                <c:pt idx="4226">
                  <c:v>0.9712775735294118</c:v>
                </c:pt>
                <c:pt idx="4227">
                  <c:v>0.97150735294117652</c:v>
                </c:pt>
                <c:pt idx="4228">
                  <c:v>0.97173713235294112</c:v>
                </c:pt>
                <c:pt idx="4229">
                  <c:v>0.97196691176470584</c:v>
                </c:pt>
                <c:pt idx="4230">
                  <c:v>0.97219669117647056</c:v>
                </c:pt>
                <c:pt idx="4231">
                  <c:v>0.97242647058823528</c:v>
                </c:pt>
                <c:pt idx="4232">
                  <c:v>0.97265625</c:v>
                </c:pt>
                <c:pt idx="4233">
                  <c:v>0.97288602941176472</c:v>
                </c:pt>
                <c:pt idx="4234">
                  <c:v>0.97311580882352944</c:v>
                </c:pt>
                <c:pt idx="4235">
                  <c:v>0.97334558823529416</c:v>
                </c:pt>
                <c:pt idx="4236">
                  <c:v>0.97357536764705888</c:v>
                </c:pt>
                <c:pt idx="4237">
                  <c:v>0.97380514705882348</c:v>
                </c:pt>
                <c:pt idx="4238">
                  <c:v>0.9740349264705882</c:v>
                </c:pt>
                <c:pt idx="4239">
                  <c:v>0.97426470588235292</c:v>
                </c:pt>
                <c:pt idx="4240">
                  <c:v>0.97449448529411764</c:v>
                </c:pt>
                <c:pt idx="4241">
                  <c:v>0.97472426470588236</c:v>
                </c:pt>
                <c:pt idx="4242">
                  <c:v>0.97495404411764708</c:v>
                </c:pt>
                <c:pt idx="4243">
                  <c:v>0.9751838235294118</c:v>
                </c:pt>
                <c:pt idx="4244">
                  <c:v>0.97541360294117652</c:v>
                </c:pt>
                <c:pt idx="4245">
                  <c:v>0.97564338235294112</c:v>
                </c:pt>
                <c:pt idx="4246">
                  <c:v>0.97587316176470584</c:v>
                </c:pt>
                <c:pt idx="4247">
                  <c:v>0.97610294117647056</c:v>
                </c:pt>
                <c:pt idx="4248">
                  <c:v>0.97633272058823528</c:v>
                </c:pt>
                <c:pt idx="4249">
                  <c:v>0.9765625</c:v>
                </c:pt>
                <c:pt idx="4250">
                  <c:v>0.97679227941176472</c:v>
                </c:pt>
                <c:pt idx="4251">
                  <c:v>0.97702205882352944</c:v>
                </c:pt>
                <c:pt idx="4252">
                  <c:v>0.97725183823529416</c:v>
                </c:pt>
                <c:pt idx="4253">
                  <c:v>0.97748161764705888</c:v>
                </c:pt>
                <c:pt idx="4254">
                  <c:v>0.97771139705882348</c:v>
                </c:pt>
                <c:pt idx="4255">
                  <c:v>0.9779411764705882</c:v>
                </c:pt>
                <c:pt idx="4256">
                  <c:v>0.97817095588235292</c:v>
                </c:pt>
                <c:pt idx="4257">
                  <c:v>0.97840073529411764</c:v>
                </c:pt>
                <c:pt idx="4258">
                  <c:v>0.97863051470588236</c:v>
                </c:pt>
                <c:pt idx="4259">
                  <c:v>0.97886029411764708</c:v>
                </c:pt>
                <c:pt idx="4260">
                  <c:v>0.9790900735294118</c:v>
                </c:pt>
                <c:pt idx="4261">
                  <c:v>0.97931985294117652</c:v>
                </c:pt>
                <c:pt idx="4262">
                  <c:v>0.97954963235294112</c:v>
                </c:pt>
                <c:pt idx="4263">
                  <c:v>0.97977941176470584</c:v>
                </c:pt>
                <c:pt idx="4264">
                  <c:v>0.98000919117647056</c:v>
                </c:pt>
                <c:pt idx="4265">
                  <c:v>0.98023897058823528</c:v>
                </c:pt>
                <c:pt idx="4266">
                  <c:v>0.98046875</c:v>
                </c:pt>
                <c:pt idx="4267">
                  <c:v>0.98069852941176472</c:v>
                </c:pt>
                <c:pt idx="4268">
                  <c:v>0.98092830882352944</c:v>
                </c:pt>
                <c:pt idx="4269">
                  <c:v>0.98115808823529416</c:v>
                </c:pt>
                <c:pt idx="4270">
                  <c:v>0.98138786764705888</c:v>
                </c:pt>
                <c:pt idx="4271">
                  <c:v>0.98161764705882348</c:v>
                </c:pt>
                <c:pt idx="4272">
                  <c:v>0.9818474264705882</c:v>
                </c:pt>
                <c:pt idx="4273">
                  <c:v>0.98207720588235292</c:v>
                </c:pt>
                <c:pt idx="4274">
                  <c:v>0.98230698529411764</c:v>
                </c:pt>
                <c:pt idx="4275">
                  <c:v>0.98253676470588236</c:v>
                </c:pt>
                <c:pt idx="4276">
                  <c:v>0.98276654411764708</c:v>
                </c:pt>
                <c:pt idx="4277">
                  <c:v>0.9829963235294118</c:v>
                </c:pt>
                <c:pt idx="4278">
                  <c:v>0.98322610294117652</c:v>
                </c:pt>
                <c:pt idx="4279">
                  <c:v>0.98345588235294112</c:v>
                </c:pt>
                <c:pt idx="4280">
                  <c:v>0.98368566176470584</c:v>
                </c:pt>
                <c:pt idx="4281">
                  <c:v>0.98391544117647056</c:v>
                </c:pt>
                <c:pt idx="4282">
                  <c:v>0.98414522058823528</c:v>
                </c:pt>
                <c:pt idx="4283">
                  <c:v>0.984375</c:v>
                </c:pt>
                <c:pt idx="4284">
                  <c:v>0.98460477941176472</c:v>
                </c:pt>
                <c:pt idx="4285">
                  <c:v>0.98483455882352944</c:v>
                </c:pt>
                <c:pt idx="4286">
                  <c:v>0.98506433823529416</c:v>
                </c:pt>
                <c:pt idx="4287">
                  <c:v>0.98529411764705888</c:v>
                </c:pt>
                <c:pt idx="4288">
                  <c:v>0.98552389705882348</c:v>
                </c:pt>
                <c:pt idx="4289">
                  <c:v>0.9857536764705882</c:v>
                </c:pt>
                <c:pt idx="4290">
                  <c:v>0.98598345588235292</c:v>
                </c:pt>
                <c:pt idx="4291">
                  <c:v>0.98621323529411764</c:v>
                </c:pt>
                <c:pt idx="4292">
                  <c:v>0.98644301470588236</c:v>
                </c:pt>
                <c:pt idx="4293">
                  <c:v>0.98667279411764708</c:v>
                </c:pt>
                <c:pt idx="4294">
                  <c:v>0.9869025735294118</c:v>
                </c:pt>
                <c:pt idx="4295">
                  <c:v>0.98713235294117652</c:v>
                </c:pt>
                <c:pt idx="4296">
                  <c:v>0.98736213235294112</c:v>
                </c:pt>
                <c:pt idx="4297">
                  <c:v>0.98759191176470584</c:v>
                </c:pt>
                <c:pt idx="4298">
                  <c:v>0.98782169117647056</c:v>
                </c:pt>
                <c:pt idx="4299">
                  <c:v>0.98805147058823528</c:v>
                </c:pt>
                <c:pt idx="4300">
                  <c:v>0.98828125</c:v>
                </c:pt>
                <c:pt idx="4301">
                  <c:v>0.98851102941176472</c:v>
                </c:pt>
                <c:pt idx="4302">
                  <c:v>0.98874080882352944</c:v>
                </c:pt>
                <c:pt idx="4303">
                  <c:v>0.98897058823529416</c:v>
                </c:pt>
                <c:pt idx="4304">
                  <c:v>0.98920036764705888</c:v>
                </c:pt>
                <c:pt idx="4305">
                  <c:v>0.98943014705882348</c:v>
                </c:pt>
                <c:pt idx="4306">
                  <c:v>0.9896599264705882</c:v>
                </c:pt>
                <c:pt idx="4307">
                  <c:v>0.98988970588235292</c:v>
                </c:pt>
                <c:pt idx="4308">
                  <c:v>0.99011948529411764</c:v>
                </c:pt>
                <c:pt idx="4309">
                  <c:v>0.99034926470588236</c:v>
                </c:pt>
                <c:pt idx="4310">
                  <c:v>0.99057904411764708</c:v>
                </c:pt>
                <c:pt idx="4311">
                  <c:v>0.9908088235294118</c:v>
                </c:pt>
                <c:pt idx="4312">
                  <c:v>0.99103860294117652</c:v>
                </c:pt>
                <c:pt idx="4313">
                  <c:v>0.99126838235294112</c:v>
                </c:pt>
                <c:pt idx="4314">
                  <c:v>0.99149816176470584</c:v>
                </c:pt>
                <c:pt idx="4315">
                  <c:v>0.99172794117647056</c:v>
                </c:pt>
                <c:pt idx="4316">
                  <c:v>0.99195772058823528</c:v>
                </c:pt>
                <c:pt idx="4317">
                  <c:v>0.9921875</c:v>
                </c:pt>
                <c:pt idx="4318">
                  <c:v>0.99241727941176472</c:v>
                </c:pt>
                <c:pt idx="4319">
                  <c:v>0.99264705882352944</c:v>
                </c:pt>
                <c:pt idx="4320">
                  <c:v>0.99287683823529416</c:v>
                </c:pt>
                <c:pt idx="4321">
                  <c:v>0.99310661764705888</c:v>
                </c:pt>
                <c:pt idx="4322">
                  <c:v>0.99333639705882348</c:v>
                </c:pt>
                <c:pt idx="4323">
                  <c:v>0.9935661764705882</c:v>
                </c:pt>
                <c:pt idx="4324">
                  <c:v>0.99379595588235292</c:v>
                </c:pt>
                <c:pt idx="4325">
                  <c:v>0.99402573529411764</c:v>
                </c:pt>
                <c:pt idx="4326">
                  <c:v>0.99425551470588236</c:v>
                </c:pt>
                <c:pt idx="4327">
                  <c:v>0.99448529411764708</c:v>
                </c:pt>
                <c:pt idx="4328">
                  <c:v>0.9947150735294118</c:v>
                </c:pt>
                <c:pt idx="4329">
                  <c:v>0.99494485294117652</c:v>
                </c:pt>
                <c:pt idx="4330">
                  <c:v>0.99517463235294112</c:v>
                </c:pt>
                <c:pt idx="4331">
                  <c:v>0.99540441176470584</c:v>
                </c:pt>
                <c:pt idx="4332">
                  <c:v>0.99563419117647056</c:v>
                </c:pt>
                <c:pt idx="4333">
                  <c:v>0.99586397058823528</c:v>
                </c:pt>
                <c:pt idx="4334">
                  <c:v>0.99609375</c:v>
                </c:pt>
                <c:pt idx="4335">
                  <c:v>0.99632352941176472</c:v>
                </c:pt>
                <c:pt idx="4336">
                  <c:v>0.99655330882352944</c:v>
                </c:pt>
                <c:pt idx="4337">
                  <c:v>0.99678308823529416</c:v>
                </c:pt>
                <c:pt idx="4338">
                  <c:v>0.99701286764705888</c:v>
                </c:pt>
                <c:pt idx="4339">
                  <c:v>0.99724264705882348</c:v>
                </c:pt>
                <c:pt idx="4340">
                  <c:v>0.9974724264705882</c:v>
                </c:pt>
                <c:pt idx="4341">
                  <c:v>0.99770220588235292</c:v>
                </c:pt>
                <c:pt idx="4342">
                  <c:v>0.99793198529411764</c:v>
                </c:pt>
                <c:pt idx="4343">
                  <c:v>0.99816176470588236</c:v>
                </c:pt>
                <c:pt idx="4344">
                  <c:v>0.99839154411764708</c:v>
                </c:pt>
                <c:pt idx="4345">
                  <c:v>0.9986213235294118</c:v>
                </c:pt>
                <c:pt idx="4346">
                  <c:v>0.99885110294117652</c:v>
                </c:pt>
                <c:pt idx="4347">
                  <c:v>0.99908088235294112</c:v>
                </c:pt>
                <c:pt idx="4348">
                  <c:v>0.99931066176470584</c:v>
                </c:pt>
                <c:pt idx="4349">
                  <c:v>0.99954044117647056</c:v>
                </c:pt>
                <c:pt idx="4350">
                  <c:v>0.99977022058823528</c:v>
                </c:pt>
                <c:pt idx="4351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491904"/>
        <c:axId val="47492480"/>
      </c:scatterChart>
      <c:valAx>
        <c:axId val="47491904"/>
        <c:scaling>
          <c:logBase val="10"/>
          <c:orientation val="minMax"/>
          <c:min val="1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altLang="ko-KR" sz="2000">
                    <a:latin typeface="Times New Roman" pitchFamily="18" charset="0"/>
                    <a:cs typeface="Times New Roman" pitchFamily="18" charset="0"/>
                  </a:rPr>
                  <a:t>Duration</a:t>
                </a:r>
                <a:r>
                  <a:rPr lang="en-US" altLang="ko-KR" sz="2000" baseline="0">
                    <a:latin typeface="Times New Roman" pitchFamily="18" charset="0"/>
                    <a:cs typeface="Times New Roman" pitchFamily="18" charset="0"/>
                  </a:rPr>
                  <a:t> (seconds)</a:t>
                </a:r>
                <a:endParaRPr lang="ko-KR" altLang="en-US" sz="200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>
            <c:manualLayout>
              <c:xMode val="edge"/>
              <c:yMode val="edge"/>
              <c:x val="0.37108506548861575"/>
              <c:y val="0.92641177814556619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 b="0"/>
            </a:pPr>
            <a:endParaRPr lang="ko-KR"/>
          </a:p>
        </c:txPr>
        <c:crossAx val="47492480"/>
        <c:crosses val="autoZero"/>
        <c:crossBetween val="midCat"/>
      </c:valAx>
      <c:valAx>
        <c:axId val="47492480"/>
        <c:scaling>
          <c:orientation val="minMax"/>
          <c:max val="1"/>
        </c:scaling>
        <c:delete val="0"/>
        <c:axPos val="l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altLang="ko-KR" sz="2000" dirty="0">
                    <a:latin typeface="Times New Roman" pitchFamily="18" charset="0"/>
                    <a:cs typeface="Times New Roman" pitchFamily="18" charset="0"/>
                  </a:rPr>
                  <a:t>CDF</a:t>
                </a:r>
                <a:endParaRPr lang="ko-KR" altLang="en-US" sz="2000" dirty="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>
            <c:manualLayout>
              <c:xMode val="edge"/>
              <c:yMode val="edge"/>
              <c:x val="1.0822798090761741E-3"/>
              <c:y val="0.39988759992787165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 b="0"/>
            </a:pPr>
            <a:endParaRPr lang="ko-KR"/>
          </a:p>
        </c:txPr>
        <c:crossAx val="47491904"/>
        <c:crosses val="autoZero"/>
        <c:crossBetween val="midCat"/>
        <c:majorUnit val="0.1"/>
      </c:valAx>
    </c:plotArea>
    <c:legend>
      <c:legendPos val="r"/>
      <c:legendEntry>
        <c:idx val="0"/>
        <c:txPr>
          <a:bodyPr/>
          <a:lstStyle/>
          <a:p>
            <a:pPr>
              <a:defRPr sz="1600">
                <a:latin typeface="Times New Roman" pitchFamily="18" charset="0"/>
                <a:cs typeface="Times New Roman" pitchFamily="18" charset="0"/>
              </a:defRPr>
            </a:pPr>
            <a:endParaRPr lang="ko-KR"/>
          </a:p>
        </c:txPr>
      </c:legendEntry>
      <c:layout>
        <c:manualLayout>
          <c:xMode val="edge"/>
          <c:yMode val="edge"/>
          <c:x val="0.62267140070856319"/>
          <c:y val="0.58423843987028146"/>
          <c:w val="0.30506138693312329"/>
          <c:h val="0.20410473005595409"/>
        </c:manualLayout>
      </c:layout>
      <c:overlay val="0"/>
      <c:txPr>
        <a:bodyPr/>
        <a:lstStyle/>
        <a:p>
          <a:pPr>
            <a:defRPr sz="16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87388834761706"/>
          <c:y val="2.4189555923343976E-2"/>
          <c:w val="0.82142215506539651"/>
          <c:h val="0.7569205358815182"/>
        </c:manualLayout>
      </c:layout>
      <c:scatterChart>
        <c:scatterStyle val="smoothMarker"/>
        <c:varyColors val="0"/>
        <c:ser>
          <c:idx val="0"/>
          <c:order val="0"/>
          <c:tx>
            <c:v>Connection Time</c:v>
          </c:tx>
          <c:spPr>
            <a:ln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connect!$A$1:$A$4353</c:f>
              <c:numCache>
                <c:formatCode>General</c:formatCode>
                <c:ptCount val="435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2</c:v>
                </c:pt>
                <c:pt idx="318">
                  <c:v>2</c:v>
                </c:pt>
                <c:pt idx="319">
                  <c:v>2</c:v>
                </c:pt>
                <c:pt idx="320">
                  <c:v>3</c:v>
                </c:pt>
                <c:pt idx="321">
                  <c:v>16</c:v>
                </c:pt>
                <c:pt idx="322">
                  <c:v>18</c:v>
                </c:pt>
                <c:pt idx="323">
                  <c:v>20</c:v>
                </c:pt>
                <c:pt idx="324">
                  <c:v>27</c:v>
                </c:pt>
                <c:pt idx="325">
                  <c:v>27</c:v>
                </c:pt>
                <c:pt idx="326">
                  <c:v>27</c:v>
                </c:pt>
                <c:pt idx="327">
                  <c:v>31</c:v>
                </c:pt>
                <c:pt idx="328">
                  <c:v>35</c:v>
                </c:pt>
                <c:pt idx="329">
                  <c:v>36</c:v>
                </c:pt>
                <c:pt idx="330">
                  <c:v>47</c:v>
                </c:pt>
                <c:pt idx="331">
                  <c:v>54</c:v>
                </c:pt>
                <c:pt idx="332">
                  <c:v>56</c:v>
                </c:pt>
                <c:pt idx="333">
                  <c:v>58</c:v>
                </c:pt>
                <c:pt idx="334">
                  <c:v>63</c:v>
                </c:pt>
                <c:pt idx="335">
                  <c:v>74</c:v>
                </c:pt>
                <c:pt idx="336">
                  <c:v>74</c:v>
                </c:pt>
                <c:pt idx="337">
                  <c:v>77</c:v>
                </c:pt>
                <c:pt idx="338">
                  <c:v>81</c:v>
                </c:pt>
                <c:pt idx="339">
                  <c:v>85</c:v>
                </c:pt>
                <c:pt idx="340">
                  <c:v>96</c:v>
                </c:pt>
                <c:pt idx="341">
                  <c:v>111</c:v>
                </c:pt>
                <c:pt idx="342">
                  <c:v>122</c:v>
                </c:pt>
                <c:pt idx="343">
                  <c:v>123</c:v>
                </c:pt>
                <c:pt idx="344">
                  <c:v>131</c:v>
                </c:pt>
                <c:pt idx="345">
                  <c:v>145</c:v>
                </c:pt>
                <c:pt idx="346">
                  <c:v>158</c:v>
                </c:pt>
                <c:pt idx="347">
                  <c:v>158</c:v>
                </c:pt>
                <c:pt idx="348">
                  <c:v>171</c:v>
                </c:pt>
                <c:pt idx="349">
                  <c:v>180</c:v>
                </c:pt>
                <c:pt idx="350">
                  <c:v>180</c:v>
                </c:pt>
                <c:pt idx="351">
                  <c:v>180</c:v>
                </c:pt>
                <c:pt idx="352">
                  <c:v>180</c:v>
                </c:pt>
                <c:pt idx="353">
                  <c:v>180</c:v>
                </c:pt>
                <c:pt idx="354">
                  <c:v>180</c:v>
                </c:pt>
                <c:pt idx="355">
                  <c:v>180</c:v>
                </c:pt>
                <c:pt idx="356">
                  <c:v>180</c:v>
                </c:pt>
                <c:pt idx="357">
                  <c:v>180</c:v>
                </c:pt>
                <c:pt idx="358">
                  <c:v>180</c:v>
                </c:pt>
                <c:pt idx="359">
                  <c:v>180</c:v>
                </c:pt>
                <c:pt idx="360">
                  <c:v>180</c:v>
                </c:pt>
                <c:pt idx="361">
                  <c:v>180</c:v>
                </c:pt>
                <c:pt idx="362">
                  <c:v>180</c:v>
                </c:pt>
                <c:pt idx="363">
                  <c:v>180</c:v>
                </c:pt>
                <c:pt idx="364">
                  <c:v>180</c:v>
                </c:pt>
                <c:pt idx="365">
                  <c:v>180</c:v>
                </c:pt>
                <c:pt idx="366">
                  <c:v>180</c:v>
                </c:pt>
                <c:pt idx="367">
                  <c:v>180</c:v>
                </c:pt>
                <c:pt idx="368">
                  <c:v>181</c:v>
                </c:pt>
                <c:pt idx="369">
                  <c:v>181</c:v>
                </c:pt>
                <c:pt idx="370">
                  <c:v>181</c:v>
                </c:pt>
                <c:pt idx="371">
                  <c:v>181</c:v>
                </c:pt>
                <c:pt idx="372">
                  <c:v>181</c:v>
                </c:pt>
                <c:pt idx="373">
                  <c:v>181</c:v>
                </c:pt>
                <c:pt idx="374">
                  <c:v>181</c:v>
                </c:pt>
                <c:pt idx="375">
                  <c:v>181</c:v>
                </c:pt>
                <c:pt idx="376">
                  <c:v>181</c:v>
                </c:pt>
                <c:pt idx="377">
                  <c:v>181</c:v>
                </c:pt>
                <c:pt idx="378">
                  <c:v>181</c:v>
                </c:pt>
                <c:pt idx="379">
                  <c:v>181</c:v>
                </c:pt>
                <c:pt idx="380">
                  <c:v>181</c:v>
                </c:pt>
                <c:pt idx="381">
                  <c:v>181</c:v>
                </c:pt>
                <c:pt idx="382">
                  <c:v>181</c:v>
                </c:pt>
                <c:pt idx="383">
                  <c:v>181</c:v>
                </c:pt>
                <c:pt idx="384">
                  <c:v>181</c:v>
                </c:pt>
                <c:pt idx="385">
                  <c:v>181</c:v>
                </c:pt>
                <c:pt idx="386">
                  <c:v>181</c:v>
                </c:pt>
                <c:pt idx="387">
                  <c:v>181</c:v>
                </c:pt>
                <c:pt idx="388">
                  <c:v>181</c:v>
                </c:pt>
                <c:pt idx="389">
                  <c:v>181</c:v>
                </c:pt>
                <c:pt idx="390">
                  <c:v>181</c:v>
                </c:pt>
                <c:pt idx="391">
                  <c:v>181</c:v>
                </c:pt>
                <c:pt idx="392">
                  <c:v>181</c:v>
                </c:pt>
                <c:pt idx="393">
                  <c:v>181</c:v>
                </c:pt>
                <c:pt idx="394">
                  <c:v>181</c:v>
                </c:pt>
                <c:pt idx="395">
                  <c:v>181</c:v>
                </c:pt>
                <c:pt idx="396">
                  <c:v>181</c:v>
                </c:pt>
                <c:pt idx="397">
                  <c:v>181</c:v>
                </c:pt>
                <c:pt idx="398">
                  <c:v>181</c:v>
                </c:pt>
                <c:pt idx="399">
                  <c:v>181</c:v>
                </c:pt>
                <c:pt idx="400">
                  <c:v>181</c:v>
                </c:pt>
                <c:pt idx="401">
                  <c:v>181</c:v>
                </c:pt>
                <c:pt idx="402">
                  <c:v>181</c:v>
                </c:pt>
                <c:pt idx="403">
                  <c:v>181</c:v>
                </c:pt>
                <c:pt idx="404">
                  <c:v>181</c:v>
                </c:pt>
                <c:pt idx="405">
                  <c:v>181</c:v>
                </c:pt>
                <c:pt idx="406">
                  <c:v>181</c:v>
                </c:pt>
                <c:pt idx="407">
                  <c:v>181</c:v>
                </c:pt>
                <c:pt idx="408">
                  <c:v>181</c:v>
                </c:pt>
                <c:pt idx="409">
                  <c:v>181</c:v>
                </c:pt>
                <c:pt idx="410">
                  <c:v>181</c:v>
                </c:pt>
                <c:pt idx="411">
                  <c:v>181</c:v>
                </c:pt>
                <c:pt idx="412">
                  <c:v>181</c:v>
                </c:pt>
                <c:pt idx="413">
                  <c:v>181</c:v>
                </c:pt>
                <c:pt idx="414">
                  <c:v>181</c:v>
                </c:pt>
                <c:pt idx="415">
                  <c:v>181</c:v>
                </c:pt>
                <c:pt idx="416">
                  <c:v>182</c:v>
                </c:pt>
                <c:pt idx="417">
                  <c:v>182</c:v>
                </c:pt>
                <c:pt idx="418">
                  <c:v>182</c:v>
                </c:pt>
                <c:pt idx="419">
                  <c:v>182</c:v>
                </c:pt>
                <c:pt idx="420">
                  <c:v>182</c:v>
                </c:pt>
                <c:pt idx="421">
                  <c:v>182</c:v>
                </c:pt>
                <c:pt idx="422">
                  <c:v>182</c:v>
                </c:pt>
                <c:pt idx="423">
                  <c:v>182</c:v>
                </c:pt>
                <c:pt idx="424">
                  <c:v>182</c:v>
                </c:pt>
                <c:pt idx="425">
                  <c:v>182</c:v>
                </c:pt>
                <c:pt idx="426">
                  <c:v>182</c:v>
                </c:pt>
                <c:pt idx="427">
                  <c:v>182</c:v>
                </c:pt>
                <c:pt idx="428">
                  <c:v>182</c:v>
                </c:pt>
                <c:pt idx="429">
                  <c:v>182</c:v>
                </c:pt>
                <c:pt idx="430">
                  <c:v>182</c:v>
                </c:pt>
                <c:pt idx="431">
                  <c:v>182</c:v>
                </c:pt>
                <c:pt idx="432">
                  <c:v>182</c:v>
                </c:pt>
                <c:pt idx="433">
                  <c:v>182</c:v>
                </c:pt>
                <c:pt idx="434">
                  <c:v>182</c:v>
                </c:pt>
                <c:pt idx="435">
                  <c:v>182</c:v>
                </c:pt>
                <c:pt idx="436">
                  <c:v>182</c:v>
                </c:pt>
                <c:pt idx="437">
                  <c:v>182</c:v>
                </c:pt>
                <c:pt idx="438">
                  <c:v>182</c:v>
                </c:pt>
                <c:pt idx="439">
                  <c:v>182</c:v>
                </c:pt>
                <c:pt idx="440">
                  <c:v>182</c:v>
                </c:pt>
                <c:pt idx="441">
                  <c:v>182</c:v>
                </c:pt>
                <c:pt idx="442">
                  <c:v>182</c:v>
                </c:pt>
                <c:pt idx="443">
                  <c:v>182</c:v>
                </c:pt>
                <c:pt idx="444">
                  <c:v>182</c:v>
                </c:pt>
                <c:pt idx="445">
                  <c:v>182</c:v>
                </c:pt>
                <c:pt idx="446">
                  <c:v>182</c:v>
                </c:pt>
                <c:pt idx="447">
                  <c:v>182</c:v>
                </c:pt>
                <c:pt idx="448">
                  <c:v>182</c:v>
                </c:pt>
                <c:pt idx="449">
                  <c:v>182</c:v>
                </c:pt>
                <c:pt idx="450">
                  <c:v>182</c:v>
                </c:pt>
                <c:pt idx="451">
                  <c:v>182</c:v>
                </c:pt>
                <c:pt idx="452">
                  <c:v>182</c:v>
                </c:pt>
                <c:pt idx="453">
                  <c:v>182</c:v>
                </c:pt>
                <c:pt idx="454">
                  <c:v>182</c:v>
                </c:pt>
                <c:pt idx="455">
                  <c:v>182</c:v>
                </c:pt>
                <c:pt idx="456">
                  <c:v>182</c:v>
                </c:pt>
                <c:pt idx="457">
                  <c:v>182</c:v>
                </c:pt>
                <c:pt idx="458">
                  <c:v>182</c:v>
                </c:pt>
                <c:pt idx="459">
                  <c:v>182</c:v>
                </c:pt>
                <c:pt idx="460">
                  <c:v>182</c:v>
                </c:pt>
                <c:pt idx="461">
                  <c:v>182</c:v>
                </c:pt>
                <c:pt idx="462">
                  <c:v>182</c:v>
                </c:pt>
                <c:pt idx="463">
                  <c:v>183</c:v>
                </c:pt>
                <c:pt idx="464">
                  <c:v>183</c:v>
                </c:pt>
                <c:pt idx="465">
                  <c:v>183</c:v>
                </c:pt>
                <c:pt idx="466">
                  <c:v>183</c:v>
                </c:pt>
                <c:pt idx="467">
                  <c:v>183</c:v>
                </c:pt>
                <c:pt idx="468">
                  <c:v>183</c:v>
                </c:pt>
                <c:pt idx="469">
                  <c:v>183</c:v>
                </c:pt>
                <c:pt idx="470">
                  <c:v>183</c:v>
                </c:pt>
                <c:pt idx="471">
                  <c:v>183</c:v>
                </c:pt>
                <c:pt idx="472">
                  <c:v>183</c:v>
                </c:pt>
                <c:pt idx="473">
                  <c:v>183</c:v>
                </c:pt>
                <c:pt idx="474">
                  <c:v>183</c:v>
                </c:pt>
                <c:pt idx="475">
                  <c:v>183</c:v>
                </c:pt>
                <c:pt idx="476">
                  <c:v>183</c:v>
                </c:pt>
                <c:pt idx="477">
                  <c:v>183</c:v>
                </c:pt>
                <c:pt idx="478">
                  <c:v>183</c:v>
                </c:pt>
                <c:pt idx="479">
                  <c:v>183</c:v>
                </c:pt>
                <c:pt idx="480">
                  <c:v>183</c:v>
                </c:pt>
                <c:pt idx="481">
                  <c:v>183</c:v>
                </c:pt>
                <c:pt idx="482">
                  <c:v>183</c:v>
                </c:pt>
                <c:pt idx="483">
                  <c:v>183</c:v>
                </c:pt>
                <c:pt idx="484">
                  <c:v>183</c:v>
                </c:pt>
                <c:pt idx="485">
                  <c:v>183</c:v>
                </c:pt>
                <c:pt idx="486">
                  <c:v>183</c:v>
                </c:pt>
                <c:pt idx="487">
                  <c:v>183</c:v>
                </c:pt>
                <c:pt idx="488">
                  <c:v>183</c:v>
                </c:pt>
                <c:pt idx="489">
                  <c:v>183</c:v>
                </c:pt>
                <c:pt idx="490">
                  <c:v>183</c:v>
                </c:pt>
                <c:pt idx="491">
                  <c:v>183</c:v>
                </c:pt>
                <c:pt idx="492">
                  <c:v>183</c:v>
                </c:pt>
                <c:pt idx="493">
                  <c:v>183</c:v>
                </c:pt>
                <c:pt idx="494">
                  <c:v>183</c:v>
                </c:pt>
                <c:pt idx="495">
                  <c:v>183</c:v>
                </c:pt>
                <c:pt idx="496">
                  <c:v>183</c:v>
                </c:pt>
                <c:pt idx="497">
                  <c:v>183</c:v>
                </c:pt>
                <c:pt idx="498">
                  <c:v>183</c:v>
                </c:pt>
                <c:pt idx="499">
                  <c:v>183</c:v>
                </c:pt>
                <c:pt idx="500">
                  <c:v>184</c:v>
                </c:pt>
                <c:pt idx="501">
                  <c:v>184</c:v>
                </c:pt>
                <c:pt idx="502">
                  <c:v>184</c:v>
                </c:pt>
                <c:pt idx="503">
                  <c:v>184</c:v>
                </c:pt>
                <c:pt idx="504">
                  <c:v>184</c:v>
                </c:pt>
                <c:pt idx="505">
                  <c:v>184</c:v>
                </c:pt>
                <c:pt idx="506">
                  <c:v>184</c:v>
                </c:pt>
                <c:pt idx="507">
                  <c:v>184</c:v>
                </c:pt>
                <c:pt idx="508">
                  <c:v>184</c:v>
                </c:pt>
                <c:pt idx="509">
                  <c:v>184</c:v>
                </c:pt>
                <c:pt idx="510">
                  <c:v>184</c:v>
                </c:pt>
                <c:pt idx="511">
                  <c:v>184</c:v>
                </c:pt>
                <c:pt idx="512">
                  <c:v>184</c:v>
                </c:pt>
                <c:pt idx="513">
                  <c:v>184</c:v>
                </c:pt>
                <c:pt idx="514">
                  <c:v>184</c:v>
                </c:pt>
                <c:pt idx="515">
                  <c:v>184</c:v>
                </c:pt>
                <c:pt idx="516">
                  <c:v>184</c:v>
                </c:pt>
                <c:pt idx="517">
                  <c:v>184</c:v>
                </c:pt>
                <c:pt idx="518">
                  <c:v>184</c:v>
                </c:pt>
                <c:pt idx="519">
                  <c:v>184</c:v>
                </c:pt>
                <c:pt idx="520">
                  <c:v>184</c:v>
                </c:pt>
                <c:pt idx="521">
                  <c:v>184</c:v>
                </c:pt>
                <c:pt idx="522">
                  <c:v>184</c:v>
                </c:pt>
                <c:pt idx="523">
                  <c:v>184</c:v>
                </c:pt>
                <c:pt idx="524">
                  <c:v>184</c:v>
                </c:pt>
                <c:pt idx="525">
                  <c:v>184</c:v>
                </c:pt>
                <c:pt idx="526">
                  <c:v>184</c:v>
                </c:pt>
                <c:pt idx="527">
                  <c:v>184</c:v>
                </c:pt>
                <c:pt idx="528">
                  <c:v>184</c:v>
                </c:pt>
                <c:pt idx="529">
                  <c:v>184</c:v>
                </c:pt>
                <c:pt idx="530">
                  <c:v>184</c:v>
                </c:pt>
                <c:pt idx="531">
                  <c:v>184</c:v>
                </c:pt>
                <c:pt idx="532">
                  <c:v>184</c:v>
                </c:pt>
                <c:pt idx="533">
                  <c:v>184</c:v>
                </c:pt>
                <c:pt idx="534">
                  <c:v>184</c:v>
                </c:pt>
                <c:pt idx="535">
                  <c:v>184</c:v>
                </c:pt>
                <c:pt idx="536">
                  <c:v>184</c:v>
                </c:pt>
                <c:pt idx="537">
                  <c:v>184</c:v>
                </c:pt>
                <c:pt idx="538">
                  <c:v>184</c:v>
                </c:pt>
                <c:pt idx="539">
                  <c:v>184</c:v>
                </c:pt>
                <c:pt idx="540">
                  <c:v>184</c:v>
                </c:pt>
                <c:pt idx="541">
                  <c:v>184</c:v>
                </c:pt>
                <c:pt idx="542">
                  <c:v>184</c:v>
                </c:pt>
                <c:pt idx="543">
                  <c:v>184</c:v>
                </c:pt>
                <c:pt idx="544">
                  <c:v>184</c:v>
                </c:pt>
                <c:pt idx="545">
                  <c:v>184</c:v>
                </c:pt>
                <c:pt idx="546">
                  <c:v>184</c:v>
                </c:pt>
                <c:pt idx="547">
                  <c:v>184</c:v>
                </c:pt>
                <c:pt idx="548">
                  <c:v>184</c:v>
                </c:pt>
                <c:pt idx="549">
                  <c:v>184</c:v>
                </c:pt>
                <c:pt idx="550">
                  <c:v>184</c:v>
                </c:pt>
                <c:pt idx="551">
                  <c:v>184</c:v>
                </c:pt>
                <c:pt idx="552">
                  <c:v>184</c:v>
                </c:pt>
                <c:pt idx="553">
                  <c:v>184</c:v>
                </c:pt>
                <c:pt idx="554">
                  <c:v>184</c:v>
                </c:pt>
                <c:pt idx="555">
                  <c:v>184</c:v>
                </c:pt>
                <c:pt idx="556">
                  <c:v>184</c:v>
                </c:pt>
                <c:pt idx="557">
                  <c:v>184</c:v>
                </c:pt>
                <c:pt idx="558">
                  <c:v>184</c:v>
                </c:pt>
                <c:pt idx="559">
                  <c:v>184</c:v>
                </c:pt>
                <c:pt idx="560">
                  <c:v>184</c:v>
                </c:pt>
                <c:pt idx="561">
                  <c:v>184</c:v>
                </c:pt>
                <c:pt idx="562">
                  <c:v>184</c:v>
                </c:pt>
                <c:pt idx="563">
                  <c:v>184</c:v>
                </c:pt>
                <c:pt idx="564">
                  <c:v>184</c:v>
                </c:pt>
                <c:pt idx="565">
                  <c:v>184</c:v>
                </c:pt>
                <c:pt idx="566">
                  <c:v>184</c:v>
                </c:pt>
                <c:pt idx="567">
                  <c:v>184</c:v>
                </c:pt>
                <c:pt idx="568">
                  <c:v>184</c:v>
                </c:pt>
                <c:pt idx="569">
                  <c:v>184</c:v>
                </c:pt>
                <c:pt idx="570">
                  <c:v>184</c:v>
                </c:pt>
                <c:pt idx="571">
                  <c:v>184</c:v>
                </c:pt>
                <c:pt idx="572">
                  <c:v>184</c:v>
                </c:pt>
                <c:pt idx="573">
                  <c:v>184</c:v>
                </c:pt>
                <c:pt idx="574">
                  <c:v>184</c:v>
                </c:pt>
                <c:pt idx="575">
                  <c:v>184</c:v>
                </c:pt>
                <c:pt idx="576">
                  <c:v>184</c:v>
                </c:pt>
                <c:pt idx="577">
                  <c:v>184</c:v>
                </c:pt>
                <c:pt idx="578">
                  <c:v>184</c:v>
                </c:pt>
                <c:pt idx="579">
                  <c:v>184</c:v>
                </c:pt>
                <c:pt idx="580">
                  <c:v>185</c:v>
                </c:pt>
                <c:pt idx="581">
                  <c:v>185</c:v>
                </c:pt>
                <c:pt idx="582">
                  <c:v>185</c:v>
                </c:pt>
                <c:pt idx="583">
                  <c:v>185</c:v>
                </c:pt>
                <c:pt idx="584">
                  <c:v>185</c:v>
                </c:pt>
                <c:pt idx="585">
                  <c:v>185</c:v>
                </c:pt>
                <c:pt idx="586">
                  <c:v>185</c:v>
                </c:pt>
                <c:pt idx="587">
                  <c:v>185</c:v>
                </c:pt>
                <c:pt idx="588">
                  <c:v>185</c:v>
                </c:pt>
                <c:pt idx="589">
                  <c:v>185</c:v>
                </c:pt>
                <c:pt idx="590">
                  <c:v>185</c:v>
                </c:pt>
                <c:pt idx="591">
                  <c:v>185</c:v>
                </c:pt>
                <c:pt idx="592">
                  <c:v>185</c:v>
                </c:pt>
                <c:pt idx="593">
                  <c:v>185</c:v>
                </c:pt>
                <c:pt idx="594">
                  <c:v>185</c:v>
                </c:pt>
                <c:pt idx="595">
                  <c:v>185</c:v>
                </c:pt>
                <c:pt idx="596">
                  <c:v>185</c:v>
                </c:pt>
                <c:pt idx="597">
                  <c:v>185</c:v>
                </c:pt>
                <c:pt idx="598">
                  <c:v>185</c:v>
                </c:pt>
                <c:pt idx="599">
                  <c:v>185</c:v>
                </c:pt>
                <c:pt idx="600">
                  <c:v>185</c:v>
                </c:pt>
                <c:pt idx="601">
                  <c:v>185</c:v>
                </c:pt>
                <c:pt idx="602">
                  <c:v>185</c:v>
                </c:pt>
                <c:pt idx="603">
                  <c:v>185</c:v>
                </c:pt>
                <c:pt idx="604">
                  <c:v>185</c:v>
                </c:pt>
                <c:pt idx="605">
                  <c:v>185</c:v>
                </c:pt>
                <c:pt idx="606">
                  <c:v>185</c:v>
                </c:pt>
                <c:pt idx="607">
                  <c:v>185</c:v>
                </c:pt>
                <c:pt idx="608">
                  <c:v>185</c:v>
                </c:pt>
                <c:pt idx="609">
                  <c:v>185</c:v>
                </c:pt>
                <c:pt idx="610">
                  <c:v>185</c:v>
                </c:pt>
                <c:pt idx="611">
                  <c:v>185</c:v>
                </c:pt>
                <c:pt idx="612">
                  <c:v>185</c:v>
                </c:pt>
                <c:pt idx="613">
                  <c:v>185</c:v>
                </c:pt>
                <c:pt idx="614">
                  <c:v>185</c:v>
                </c:pt>
                <c:pt idx="615">
                  <c:v>186</c:v>
                </c:pt>
                <c:pt idx="616">
                  <c:v>186</c:v>
                </c:pt>
                <c:pt idx="617">
                  <c:v>186</c:v>
                </c:pt>
                <c:pt idx="618">
                  <c:v>186</c:v>
                </c:pt>
                <c:pt idx="619">
                  <c:v>186</c:v>
                </c:pt>
                <c:pt idx="620">
                  <c:v>186</c:v>
                </c:pt>
                <c:pt idx="621">
                  <c:v>186</c:v>
                </c:pt>
                <c:pt idx="622">
                  <c:v>186</c:v>
                </c:pt>
                <c:pt idx="623">
                  <c:v>186</c:v>
                </c:pt>
                <c:pt idx="624">
                  <c:v>186</c:v>
                </c:pt>
                <c:pt idx="625">
                  <c:v>186</c:v>
                </c:pt>
                <c:pt idx="626">
                  <c:v>186</c:v>
                </c:pt>
                <c:pt idx="627">
                  <c:v>186</c:v>
                </c:pt>
                <c:pt idx="628">
                  <c:v>186</c:v>
                </c:pt>
                <c:pt idx="629">
                  <c:v>186</c:v>
                </c:pt>
                <c:pt idx="630">
                  <c:v>186</c:v>
                </c:pt>
                <c:pt idx="631">
                  <c:v>186</c:v>
                </c:pt>
                <c:pt idx="632">
                  <c:v>186</c:v>
                </c:pt>
                <c:pt idx="633">
                  <c:v>186</c:v>
                </c:pt>
                <c:pt idx="634">
                  <c:v>186</c:v>
                </c:pt>
                <c:pt idx="635">
                  <c:v>186</c:v>
                </c:pt>
                <c:pt idx="636">
                  <c:v>186</c:v>
                </c:pt>
                <c:pt idx="637">
                  <c:v>186</c:v>
                </c:pt>
                <c:pt idx="638">
                  <c:v>186</c:v>
                </c:pt>
                <c:pt idx="639">
                  <c:v>186</c:v>
                </c:pt>
                <c:pt idx="640">
                  <c:v>186</c:v>
                </c:pt>
                <c:pt idx="641">
                  <c:v>186</c:v>
                </c:pt>
                <c:pt idx="642">
                  <c:v>186</c:v>
                </c:pt>
                <c:pt idx="643">
                  <c:v>186</c:v>
                </c:pt>
                <c:pt idx="644">
                  <c:v>186</c:v>
                </c:pt>
                <c:pt idx="645">
                  <c:v>186</c:v>
                </c:pt>
                <c:pt idx="646">
                  <c:v>186</c:v>
                </c:pt>
                <c:pt idx="647">
                  <c:v>186</c:v>
                </c:pt>
                <c:pt idx="648">
                  <c:v>186</c:v>
                </c:pt>
                <c:pt idx="649">
                  <c:v>186</c:v>
                </c:pt>
                <c:pt idx="650">
                  <c:v>186</c:v>
                </c:pt>
                <c:pt idx="651">
                  <c:v>186</c:v>
                </c:pt>
                <c:pt idx="652">
                  <c:v>186</c:v>
                </c:pt>
                <c:pt idx="653">
                  <c:v>186</c:v>
                </c:pt>
                <c:pt idx="654">
                  <c:v>186</c:v>
                </c:pt>
                <c:pt idx="655">
                  <c:v>187</c:v>
                </c:pt>
                <c:pt idx="656">
                  <c:v>187</c:v>
                </c:pt>
                <c:pt idx="657">
                  <c:v>187</c:v>
                </c:pt>
                <c:pt idx="658">
                  <c:v>187</c:v>
                </c:pt>
                <c:pt idx="659">
                  <c:v>187</c:v>
                </c:pt>
                <c:pt idx="660">
                  <c:v>187</c:v>
                </c:pt>
                <c:pt idx="661">
                  <c:v>187</c:v>
                </c:pt>
                <c:pt idx="662">
                  <c:v>187</c:v>
                </c:pt>
                <c:pt idx="663">
                  <c:v>187</c:v>
                </c:pt>
                <c:pt idx="664">
                  <c:v>187</c:v>
                </c:pt>
                <c:pt idx="665">
                  <c:v>187</c:v>
                </c:pt>
                <c:pt idx="666">
                  <c:v>187</c:v>
                </c:pt>
                <c:pt idx="667">
                  <c:v>187</c:v>
                </c:pt>
                <c:pt idx="668">
                  <c:v>187</c:v>
                </c:pt>
                <c:pt idx="669">
                  <c:v>187</c:v>
                </c:pt>
                <c:pt idx="670">
                  <c:v>187</c:v>
                </c:pt>
                <c:pt idx="671">
                  <c:v>187</c:v>
                </c:pt>
                <c:pt idx="672">
                  <c:v>187</c:v>
                </c:pt>
                <c:pt idx="673">
                  <c:v>187</c:v>
                </c:pt>
                <c:pt idx="674">
                  <c:v>187</c:v>
                </c:pt>
                <c:pt idx="675">
                  <c:v>187</c:v>
                </c:pt>
                <c:pt idx="676">
                  <c:v>187</c:v>
                </c:pt>
                <c:pt idx="677">
                  <c:v>187</c:v>
                </c:pt>
                <c:pt idx="678">
                  <c:v>187</c:v>
                </c:pt>
                <c:pt idx="679">
                  <c:v>187</c:v>
                </c:pt>
                <c:pt idx="680">
                  <c:v>187</c:v>
                </c:pt>
                <c:pt idx="681">
                  <c:v>187</c:v>
                </c:pt>
                <c:pt idx="682">
                  <c:v>187</c:v>
                </c:pt>
                <c:pt idx="683">
                  <c:v>187</c:v>
                </c:pt>
                <c:pt idx="684">
                  <c:v>187</c:v>
                </c:pt>
                <c:pt idx="685">
                  <c:v>187</c:v>
                </c:pt>
                <c:pt idx="686">
                  <c:v>187</c:v>
                </c:pt>
                <c:pt idx="687">
                  <c:v>187</c:v>
                </c:pt>
                <c:pt idx="688">
                  <c:v>187</c:v>
                </c:pt>
                <c:pt idx="689">
                  <c:v>187</c:v>
                </c:pt>
                <c:pt idx="690">
                  <c:v>187</c:v>
                </c:pt>
                <c:pt idx="691">
                  <c:v>187</c:v>
                </c:pt>
                <c:pt idx="692">
                  <c:v>188</c:v>
                </c:pt>
                <c:pt idx="693">
                  <c:v>188</c:v>
                </c:pt>
                <c:pt idx="694">
                  <c:v>188</c:v>
                </c:pt>
                <c:pt idx="695">
                  <c:v>188</c:v>
                </c:pt>
                <c:pt idx="696">
                  <c:v>188</c:v>
                </c:pt>
                <c:pt idx="697">
                  <c:v>188</c:v>
                </c:pt>
                <c:pt idx="698">
                  <c:v>188</c:v>
                </c:pt>
                <c:pt idx="699">
                  <c:v>188</c:v>
                </c:pt>
                <c:pt idx="700">
                  <c:v>188</c:v>
                </c:pt>
                <c:pt idx="701">
                  <c:v>188</c:v>
                </c:pt>
                <c:pt idx="702">
                  <c:v>188</c:v>
                </c:pt>
                <c:pt idx="703">
                  <c:v>188</c:v>
                </c:pt>
                <c:pt idx="704">
                  <c:v>188</c:v>
                </c:pt>
                <c:pt idx="705">
                  <c:v>188</c:v>
                </c:pt>
                <c:pt idx="706">
                  <c:v>188</c:v>
                </c:pt>
                <c:pt idx="707">
                  <c:v>188</c:v>
                </c:pt>
                <c:pt idx="708">
                  <c:v>188</c:v>
                </c:pt>
                <c:pt idx="709">
                  <c:v>188</c:v>
                </c:pt>
                <c:pt idx="710">
                  <c:v>188</c:v>
                </c:pt>
                <c:pt idx="711">
                  <c:v>188</c:v>
                </c:pt>
                <c:pt idx="712">
                  <c:v>188</c:v>
                </c:pt>
                <c:pt idx="713">
                  <c:v>188</c:v>
                </c:pt>
                <c:pt idx="714">
                  <c:v>188</c:v>
                </c:pt>
                <c:pt idx="715">
                  <c:v>188</c:v>
                </c:pt>
                <c:pt idx="716">
                  <c:v>188</c:v>
                </c:pt>
                <c:pt idx="717">
                  <c:v>188</c:v>
                </c:pt>
                <c:pt idx="718">
                  <c:v>188</c:v>
                </c:pt>
                <c:pt idx="719">
                  <c:v>188</c:v>
                </c:pt>
                <c:pt idx="720">
                  <c:v>188</c:v>
                </c:pt>
                <c:pt idx="721">
                  <c:v>188</c:v>
                </c:pt>
                <c:pt idx="722">
                  <c:v>188</c:v>
                </c:pt>
                <c:pt idx="723">
                  <c:v>188</c:v>
                </c:pt>
                <c:pt idx="724">
                  <c:v>188</c:v>
                </c:pt>
                <c:pt idx="725">
                  <c:v>188</c:v>
                </c:pt>
                <c:pt idx="726">
                  <c:v>188</c:v>
                </c:pt>
                <c:pt idx="727">
                  <c:v>188</c:v>
                </c:pt>
                <c:pt idx="728">
                  <c:v>188</c:v>
                </c:pt>
                <c:pt idx="729">
                  <c:v>188</c:v>
                </c:pt>
                <c:pt idx="730">
                  <c:v>188</c:v>
                </c:pt>
                <c:pt idx="731">
                  <c:v>188</c:v>
                </c:pt>
                <c:pt idx="732">
                  <c:v>188</c:v>
                </c:pt>
                <c:pt idx="733">
                  <c:v>188</c:v>
                </c:pt>
                <c:pt idx="734">
                  <c:v>188</c:v>
                </c:pt>
                <c:pt idx="735">
                  <c:v>188</c:v>
                </c:pt>
                <c:pt idx="736">
                  <c:v>188</c:v>
                </c:pt>
                <c:pt idx="737">
                  <c:v>188</c:v>
                </c:pt>
                <c:pt idx="738">
                  <c:v>188</c:v>
                </c:pt>
                <c:pt idx="739">
                  <c:v>188</c:v>
                </c:pt>
                <c:pt idx="740">
                  <c:v>188</c:v>
                </c:pt>
                <c:pt idx="741">
                  <c:v>188</c:v>
                </c:pt>
                <c:pt idx="742">
                  <c:v>188</c:v>
                </c:pt>
                <c:pt idx="743">
                  <c:v>188</c:v>
                </c:pt>
                <c:pt idx="744">
                  <c:v>188</c:v>
                </c:pt>
                <c:pt idx="745">
                  <c:v>188</c:v>
                </c:pt>
                <c:pt idx="746">
                  <c:v>188</c:v>
                </c:pt>
                <c:pt idx="747">
                  <c:v>188</c:v>
                </c:pt>
                <c:pt idx="748">
                  <c:v>188</c:v>
                </c:pt>
                <c:pt idx="749">
                  <c:v>188</c:v>
                </c:pt>
                <c:pt idx="750">
                  <c:v>188</c:v>
                </c:pt>
                <c:pt idx="751">
                  <c:v>188</c:v>
                </c:pt>
                <c:pt idx="752">
                  <c:v>188</c:v>
                </c:pt>
                <c:pt idx="753">
                  <c:v>188</c:v>
                </c:pt>
                <c:pt idx="754">
                  <c:v>188</c:v>
                </c:pt>
                <c:pt idx="755">
                  <c:v>189</c:v>
                </c:pt>
                <c:pt idx="756">
                  <c:v>189</c:v>
                </c:pt>
                <c:pt idx="757">
                  <c:v>189</c:v>
                </c:pt>
                <c:pt idx="758">
                  <c:v>189</c:v>
                </c:pt>
                <c:pt idx="759">
                  <c:v>189</c:v>
                </c:pt>
                <c:pt idx="760">
                  <c:v>189</c:v>
                </c:pt>
                <c:pt idx="761">
                  <c:v>189</c:v>
                </c:pt>
                <c:pt idx="762">
                  <c:v>189</c:v>
                </c:pt>
                <c:pt idx="763">
                  <c:v>189</c:v>
                </c:pt>
                <c:pt idx="764">
                  <c:v>189</c:v>
                </c:pt>
                <c:pt idx="765">
                  <c:v>189</c:v>
                </c:pt>
                <c:pt idx="766">
                  <c:v>189</c:v>
                </c:pt>
                <c:pt idx="767">
                  <c:v>189</c:v>
                </c:pt>
                <c:pt idx="768">
                  <c:v>189</c:v>
                </c:pt>
                <c:pt idx="769">
                  <c:v>189</c:v>
                </c:pt>
                <c:pt idx="770">
                  <c:v>189</c:v>
                </c:pt>
                <c:pt idx="771">
                  <c:v>189</c:v>
                </c:pt>
                <c:pt idx="772">
                  <c:v>189</c:v>
                </c:pt>
                <c:pt idx="773">
                  <c:v>189</c:v>
                </c:pt>
                <c:pt idx="774">
                  <c:v>189</c:v>
                </c:pt>
                <c:pt idx="775">
                  <c:v>189</c:v>
                </c:pt>
                <c:pt idx="776">
                  <c:v>189</c:v>
                </c:pt>
                <c:pt idx="777">
                  <c:v>189</c:v>
                </c:pt>
                <c:pt idx="778">
                  <c:v>189</c:v>
                </c:pt>
                <c:pt idx="779">
                  <c:v>189</c:v>
                </c:pt>
                <c:pt idx="780">
                  <c:v>189</c:v>
                </c:pt>
                <c:pt idx="781">
                  <c:v>189</c:v>
                </c:pt>
                <c:pt idx="782">
                  <c:v>189</c:v>
                </c:pt>
                <c:pt idx="783">
                  <c:v>189</c:v>
                </c:pt>
                <c:pt idx="784">
                  <c:v>189</c:v>
                </c:pt>
                <c:pt idx="785">
                  <c:v>189</c:v>
                </c:pt>
                <c:pt idx="786">
                  <c:v>189</c:v>
                </c:pt>
                <c:pt idx="787">
                  <c:v>189</c:v>
                </c:pt>
                <c:pt idx="788">
                  <c:v>189</c:v>
                </c:pt>
                <c:pt idx="789">
                  <c:v>189</c:v>
                </c:pt>
                <c:pt idx="790">
                  <c:v>189</c:v>
                </c:pt>
                <c:pt idx="791">
                  <c:v>189</c:v>
                </c:pt>
                <c:pt idx="792">
                  <c:v>189</c:v>
                </c:pt>
                <c:pt idx="793">
                  <c:v>189</c:v>
                </c:pt>
                <c:pt idx="794">
                  <c:v>189</c:v>
                </c:pt>
                <c:pt idx="795">
                  <c:v>189</c:v>
                </c:pt>
                <c:pt idx="796">
                  <c:v>189</c:v>
                </c:pt>
                <c:pt idx="797">
                  <c:v>189</c:v>
                </c:pt>
                <c:pt idx="798">
                  <c:v>189</c:v>
                </c:pt>
                <c:pt idx="799">
                  <c:v>189</c:v>
                </c:pt>
                <c:pt idx="800">
                  <c:v>189</c:v>
                </c:pt>
                <c:pt idx="801">
                  <c:v>189</c:v>
                </c:pt>
                <c:pt idx="802">
                  <c:v>189</c:v>
                </c:pt>
                <c:pt idx="803">
                  <c:v>189</c:v>
                </c:pt>
                <c:pt idx="804">
                  <c:v>189</c:v>
                </c:pt>
                <c:pt idx="805">
                  <c:v>189</c:v>
                </c:pt>
                <c:pt idx="806">
                  <c:v>189</c:v>
                </c:pt>
                <c:pt idx="807">
                  <c:v>189</c:v>
                </c:pt>
                <c:pt idx="808">
                  <c:v>189</c:v>
                </c:pt>
                <c:pt idx="809">
                  <c:v>189</c:v>
                </c:pt>
                <c:pt idx="810">
                  <c:v>189</c:v>
                </c:pt>
                <c:pt idx="811">
                  <c:v>189</c:v>
                </c:pt>
                <c:pt idx="812">
                  <c:v>189</c:v>
                </c:pt>
                <c:pt idx="813">
                  <c:v>189</c:v>
                </c:pt>
                <c:pt idx="814">
                  <c:v>189</c:v>
                </c:pt>
                <c:pt idx="815">
                  <c:v>189</c:v>
                </c:pt>
                <c:pt idx="816">
                  <c:v>189</c:v>
                </c:pt>
                <c:pt idx="817">
                  <c:v>189</c:v>
                </c:pt>
                <c:pt idx="818">
                  <c:v>189</c:v>
                </c:pt>
                <c:pt idx="819">
                  <c:v>189</c:v>
                </c:pt>
                <c:pt idx="820">
                  <c:v>189</c:v>
                </c:pt>
                <c:pt idx="821">
                  <c:v>189</c:v>
                </c:pt>
                <c:pt idx="822">
                  <c:v>189</c:v>
                </c:pt>
                <c:pt idx="823">
                  <c:v>190</c:v>
                </c:pt>
                <c:pt idx="824">
                  <c:v>190</c:v>
                </c:pt>
                <c:pt idx="825">
                  <c:v>190</c:v>
                </c:pt>
                <c:pt idx="826">
                  <c:v>190</c:v>
                </c:pt>
                <c:pt idx="827">
                  <c:v>190</c:v>
                </c:pt>
                <c:pt idx="828">
                  <c:v>190</c:v>
                </c:pt>
                <c:pt idx="829">
                  <c:v>190</c:v>
                </c:pt>
                <c:pt idx="830">
                  <c:v>190</c:v>
                </c:pt>
                <c:pt idx="831">
                  <c:v>190</c:v>
                </c:pt>
                <c:pt idx="832">
                  <c:v>190</c:v>
                </c:pt>
                <c:pt idx="833">
                  <c:v>190</c:v>
                </c:pt>
                <c:pt idx="834">
                  <c:v>190</c:v>
                </c:pt>
                <c:pt idx="835">
                  <c:v>190</c:v>
                </c:pt>
                <c:pt idx="836">
                  <c:v>190</c:v>
                </c:pt>
                <c:pt idx="837">
                  <c:v>190</c:v>
                </c:pt>
                <c:pt idx="838">
                  <c:v>190</c:v>
                </c:pt>
                <c:pt idx="839">
                  <c:v>190</c:v>
                </c:pt>
                <c:pt idx="840">
                  <c:v>190</c:v>
                </c:pt>
                <c:pt idx="841">
                  <c:v>190</c:v>
                </c:pt>
                <c:pt idx="842">
                  <c:v>190</c:v>
                </c:pt>
                <c:pt idx="843">
                  <c:v>190</c:v>
                </c:pt>
                <c:pt idx="844">
                  <c:v>190</c:v>
                </c:pt>
                <c:pt idx="845">
                  <c:v>190</c:v>
                </c:pt>
                <c:pt idx="846">
                  <c:v>190</c:v>
                </c:pt>
                <c:pt idx="847">
                  <c:v>190</c:v>
                </c:pt>
                <c:pt idx="848">
                  <c:v>190</c:v>
                </c:pt>
                <c:pt idx="849">
                  <c:v>190</c:v>
                </c:pt>
                <c:pt idx="850">
                  <c:v>190</c:v>
                </c:pt>
                <c:pt idx="851">
                  <c:v>190</c:v>
                </c:pt>
                <c:pt idx="852">
                  <c:v>190</c:v>
                </c:pt>
                <c:pt idx="853">
                  <c:v>190</c:v>
                </c:pt>
                <c:pt idx="854">
                  <c:v>190</c:v>
                </c:pt>
                <c:pt idx="855">
                  <c:v>190</c:v>
                </c:pt>
                <c:pt idx="856">
                  <c:v>190</c:v>
                </c:pt>
                <c:pt idx="857">
                  <c:v>190</c:v>
                </c:pt>
                <c:pt idx="858">
                  <c:v>190</c:v>
                </c:pt>
                <c:pt idx="859">
                  <c:v>190</c:v>
                </c:pt>
                <c:pt idx="860">
                  <c:v>190</c:v>
                </c:pt>
                <c:pt idx="861">
                  <c:v>190</c:v>
                </c:pt>
                <c:pt idx="862">
                  <c:v>190</c:v>
                </c:pt>
                <c:pt idx="863">
                  <c:v>190</c:v>
                </c:pt>
                <c:pt idx="864">
                  <c:v>190</c:v>
                </c:pt>
                <c:pt idx="865">
                  <c:v>190</c:v>
                </c:pt>
                <c:pt idx="866">
                  <c:v>190</c:v>
                </c:pt>
                <c:pt idx="867">
                  <c:v>190</c:v>
                </c:pt>
                <c:pt idx="868">
                  <c:v>190</c:v>
                </c:pt>
                <c:pt idx="869">
                  <c:v>190</c:v>
                </c:pt>
                <c:pt idx="870">
                  <c:v>190</c:v>
                </c:pt>
                <c:pt idx="871">
                  <c:v>190</c:v>
                </c:pt>
                <c:pt idx="872">
                  <c:v>190</c:v>
                </c:pt>
                <c:pt idx="873">
                  <c:v>190</c:v>
                </c:pt>
                <c:pt idx="874">
                  <c:v>190</c:v>
                </c:pt>
                <c:pt idx="875">
                  <c:v>191</c:v>
                </c:pt>
                <c:pt idx="876">
                  <c:v>191</c:v>
                </c:pt>
                <c:pt idx="877">
                  <c:v>191</c:v>
                </c:pt>
                <c:pt idx="878">
                  <c:v>191</c:v>
                </c:pt>
                <c:pt idx="879">
                  <c:v>191</c:v>
                </c:pt>
                <c:pt idx="880">
                  <c:v>191</c:v>
                </c:pt>
                <c:pt idx="881">
                  <c:v>191</c:v>
                </c:pt>
                <c:pt idx="882">
                  <c:v>191</c:v>
                </c:pt>
                <c:pt idx="883">
                  <c:v>191</c:v>
                </c:pt>
                <c:pt idx="884">
                  <c:v>191</c:v>
                </c:pt>
                <c:pt idx="885">
                  <c:v>191</c:v>
                </c:pt>
                <c:pt idx="886">
                  <c:v>191</c:v>
                </c:pt>
                <c:pt idx="887">
                  <c:v>191</c:v>
                </c:pt>
                <c:pt idx="888">
                  <c:v>191</c:v>
                </c:pt>
                <c:pt idx="889">
                  <c:v>191</c:v>
                </c:pt>
                <c:pt idx="890">
                  <c:v>191</c:v>
                </c:pt>
                <c:pt idx="891">
                  <c:v>191</c:v>
                </c:pt>
                <c:pt idx="892">
                  <c:v>191</c:v>
                </c:pt>
                <c:pt idx="893">
                  <c:v>191</c:v>
                </c:pt>
                <c:pt idx="894">
                  <c:v>191</c:v>
                </c:pt>
                <c:pt idx="895">
                  <c:v>191</c:v>
                </c:pt>
                <c:pt idx="896">
                  <c:v>191</c:v>
                </c:pt>
                <c:pt idx="897">
                  <c:v>191</c:v>
                </c:pt>
                <c:pt idx="898">
                  <c:v>191</c:v>
                </c:pt>
                <c:pt idx="899">
                  <c:v>191</c:v>
                </c:pt>
                <c:pt idx="900">
                  <c:v>191</c:v>
                </c:pt>
                <c:pt idx="901">
                  <c:v>191</c:v>
                </c:pt>
                <c:pt idx="902">
                  <c:v>191</c:v>
                </c:pt>
                <c:pt idx="903">
                  <c:v>191</c:v>
                </c:pt>
                <c:pt idx="904">
                  <c:v>191</c:v>
                </c:pt>
                <c:pt idx="905">
                  <c:v>191</c:v>
                </c:pt>
                <c:pt idx="906">
                  <c:v>191</c:v>
                </c:pt>
                <c:pt idx="907">
                  <c:v>191</c:v>
                </c:pt>
                <c:pt idx="908">
                  <c:v>191</c:v>
                </c:pt>
                <c:pt idx="909">
                  <c:v>191</c:v>
                </c:pt>
                <c:pt idx="910">
                  <c:v>191</c:v>
                </c:pt>
                <c:pt idx="911">
                  <c:v>191</c:v>
                </c:pt>
                <c:pt idx="912">
                  <c:v>191</c:v>
                </c:pt>
                <c:pt idx="913">
                  <c:v>191</c:v>
                </c:pt>
                <c:pt idx="914">
                  <c:v>191</c:v>
                </c:pt>
                <c:pt idx="915">
                  <c:v>191</c:v>
                </c:pt>
                <c:pt idx="916">
                  <c:v>191</c:v>
                </c:pt>
                <c:pt idx="917">
                  <c:v>191</c:v>
                </c:pt>
                <c:pt idx="918">
                  <c:v>191</c:v>
                </c:pt>
                <c:pt idx="919">
                  <c:v>191</c:v>
                </c:pt>
                <c:pt idx="920">
                  <c:v>191</c:v>
                </c:pt>
                <c:pt idx="921">
                  <c:v>191</c:v>
                </c:pt>
                <c:pt idx="922">
                  <c:v>191</c:v>
                </c:pt>
                <c:pt idx="923">
                  <c:v>191</c:v>
                </c:pt>
                <c:pt idx="924">
                  <c:v>191</c:v>
                </c:pt>
                <c:pt idx="925">
                  <c:v>191</c:v>
                </c:pt>
                <c:pt idx="926">
                  <c:v>191</c:v>
                </c:pt>
                <c:pt idx="927">
                  <c:v>191</c:v>
                </c:pt>
                <c:pt idx="928">
                  <c:v>191</c:v>
                </c:pt>
                <c:pt idx="929">
                  <c:v>191</c:v>
                </c:pt>
                <c:pt idx="930">
                  <c:v>191</c:v>
                </c:pt>
                <c:pt idx="931">
                  <c:v>191</c:v>
                </c:pt>
                <c:pt idx="932">
                  <c:v>191</c:v>
                </c:pt>
                <c:pt idx="933">
                  <c:v>191</c:v>
                </c:pt>
                <c:pt idx="934">
                  <c:v>192</c:v>
                </c:pt>
                <c:pt idx="935">
                  <c:v>192</c:v>
                </c:pt>
                <c:pt idx="936">
                  <c:v>192</c:v>
                </c:pt>
                <c:pt idx="937">
                  <c:v>192</c:v>
                </c:pt>
                <c:pt idx="938">
                  <c:v>192</c:v>
                </c:pt>
                <c:pt idx="939">
                  <c:v>192</c:v>
                </c:pt>
                <c:pt idx="940">
                  <c:v>192</c:v>
                </c:pt>
                <c:pt idx="941">
                  <c:v>192</c:v>
                </c:pt>
                <c:pt idx="942">
                  <c:v>192</c:v>
                </c:pt>
                <c:pt idx="943">
                  <c:v>192</c:v>
                </c:pt>
                <c:pt idx="944">
                  <c:v>192</c:v>
                </c:pt>
                <c:pt idx="945">
                  <c:v>192</c:v>
                </c:pt>
                <c:pt idx="946">
                  <c:v>192</c:v>
                </c:pt>
                <c:pt idx="947">
                  <c:v>192</c:v>
                </c:pt>
                <c:pt idx="948">
                  <c:v>192</c:v>
                </c:pt>
                <c:pt idx="949">
                  <c:v>192</c:v>
                </c:pt>
                <c:pt idx="950">
                  <c:v>192</c:v>
                </c:pt>
                <c:pt idx="951">
                  <c:v>192</c:v>
                </c:pt>
                <c:pt idx="952">
                  <c:v>192</c:v>
                </c:pt>
                <c:pt idx="953">
                  <c:v>192</c:v>
                </c:pt>
                <c:pt idx="954">
                  <c:v>192</c:v>
                </c:pt>
                <c:pt idx="955">
                  <c:v>192</c:v>
                </c:pt>
                <c:pt idx="956">
                  <c:v>192</c:v>
                </c:pt>
                <c:pt idx="957">
                  <c:v>192</c:v>
                </c:pt>
                <c:pt idx="958">
                  <c:v>192</c:v>
                </c:pt>
                <c:pt idx="959">
                  <c:v>192</c:v>
                </c:pt>
                <c:pt idx="960">
                  <c:v>192</c:v>
                </c:pt>
                <c:pt idx="961">
                  <c:v>192</c:v>
                </c:pt>
                <c:pt idx="962">
                  <c:v>192</c:v>
                </c:pt>
                <c:pt idx="963">
                  <c:v>192</c:v>
                </c:pt>
                <c:pt idx="964">
                  <c:v>192</c:v>
                </c:pt>
                <c:pt idx="965">
                  <c:v>192</c:v>
                </c:pt>
                <c:pt idx="966">
                  <c:v>192</c:v>
                </c:pt>
                <c:pt idx="967">
                  <c:v>192</c:v>
                </c:pt>
                <c:pt idx="968">
                  <c:v>192</c:v>
                </c:pt>
                <c:pt idx="969">
                  <c:v>192</c:v>
                </c:pt>
                <c:pt idx="970">
                  <c:v>192</c:v>
                </c:pt>
                <c:pt idx="971">
                  <c:v>192</c:v>
                </c:pt>
                <c:pt idx="972">
                  <c:v>192</c:v>
                </c:pt>
                <c:pt idx="973">
                  <c:v>192</c:v>
                </c:pt>
                <c:pt idx="974">
                  <c:v>192</c:v>
                </c:pt>
                <c:pt idx="975">
                  <c:v>192</c:v>
                </c:pt>
                <c:pt idx="976">
                  <c:v>192</c:v>
                </c:pt>
                <c:pt idx="977">
                  <c:v>192</c:v>
                </c:pt>
                <c:pt idx="978">
                  <c:v>192</c:v>
                </c:pt>
                <c:pt idx="979">
                  <c:v>192</c:v>
                </c:pt>
                <c:pt idx="980">
                  <c:v>192</c:v>
                </c:pt>
                <c:pt idx="981">
                  <c:v>192</c:v>
                </c:pt>
                <c:pt idx="982">
                  <c:v>192</c:v>
                </c:pt>
                <c:pt idx="983">
                  <c:v>192</c:v>
                </c:pt>
                <c:pt idx="984">
                  <c:v>192</c:v>
                </c:pt>
                <c:pt idx="985">
                  <c:v>192</c:v>
                </c:pt>
                <c:pt idx="986">
                  <c:v>192</c:v>
                </c:pt>
                <c:pt idx="987">
                  <c:v>192</c:v>
                </c:pt>
                <c:pt idx="988">
                  <c:v>192</c:v>
                </c:pt>
                <c:pt idx="989">
                  <c:v>192</c:v>
                </c:pt>
                <c:pt idx="990">
                  <c:v>192</c:v>
                </c:pt>
                <c:pt idx="991">
                  <c:v>192</c:v>
                </c:pt>
                <c:pt idx="992">
                  <c:v>192</c:v>
                </c:pt>
                <c:pt idx="993">
                  <c:v>193</c:v>
                </c:pt>
                <c:pt idx="994">
                  <c:v>193</c:v>
                </c:pt>
                <c:pt idx="995">
                  <c:v>193</c:v>
                </c:pt>
                <c:pt idx="996">
                  <c:v>193</c:v>
                </c:pt>
                <c:pt idx="997">
                  <c:v>193</c:v>
                </c:pt>
                <c:pt idx="998">
                  <c:v>193</c:v>
                </c:pt>
                <c:pt idx="999">
                  <c:v>193</c:v>
                </c:pt>
                <c:pt idx="1000">
                  <c:v>193</c:v>
                </c:pt>
                <c:pt idx="1001">
                  <c:v>193</c:v>
                </c:pt>
                <c:pt idx="1002">
                  <c:v>193</c:v>
                </c:pt>
                <c:pt idx="1003">
                  <c:v>193</c:v>
                </c:pt>
                <c:pt idx="1004">
                  <c:v>193</c:v>
                </c:pt>
                <c:pt idx="1005">
                  <c:v>193</c:v>
                </c:pt>
                <c:pt idx="1006">
                  <c:v>193</c:v>
                </c:pt>
                <c:pt idx="1007">
                  <c:v>193</c:v>
                </c:pt>
                <c:pt idx="1008">
                  <c:v>193</c:v>
                </c:pt>
                <c:pt idx="1009">
                  <c:v>193</c:v>
                </c:pt>
                <c:pt idx="1010">
                  <c:v>193</c:v>
                </c:pt>
                <c:pt idx="1011">
                  <c:v>193</c:v>
                </c:pt>
                <c:pt idx="1012">
                  <c:v>193</c:v>
                </c:pt>
                <c:pt idx="1013">
                  <c:v>193</c:v>
                </c:pt>
                <c:pt idx="1014">
                  <c:v>193</c:v>
                </c:pt>
                <c:pt idx="1015">
                  <c:v>193</c:v>
                </c:pt>
                <c:pt idx="1016">
                  <c:v>193</c:v>
                </c:pt>
                <c:pt idx="1017">
                  <c:v>193</c:v>
                </c:pt>
                <c:pt idx="1018">
                  <c:v>193</c:v>
                </c:pt>
                <c:pt idx="1019">
                  <c:v>193</c:v>
                </c:pt>
                <c:pt idx="1020">
                  <c:v>193</c:v>
                </c:pt>
                <c:pt idx="1021">
                  <c:v>193</c:v>
                </c:pt>
                <c:pt idx="1022">
                  <c:v>193</c:v>
                </c:pt>
                <c:pt idx="1023">
                  <c:v>193</c:v>
                </c:pt>
                <c:pt idx="1024">
                  <c:v>193</c:v>
                </c:pt>
                <c:pt idx="1025">
                  <c:v>193</c:v>
                </c:pt>
                <c:pt idx="1026">
                  <c:v>193</c:v>
                </c:pt>
                <c:pt idx="1027">
                  <c:v>193</c:v>
                </c:pt>
                <c:pt idx="1028">
                  <c:v>193</c:v>
                </c:pt>
                <c:pt idx="1029">
                  <c:v>193</c:v>
                </c:pt>
                <c:pt idx="1030">
                  <c:v>193</c:v>
                </c:pt>
                <c:pt idx="1031">
                  <c:v>193</c:v>
                </c:pt>
                <c:pt idx="1032">
                  <c:v>193</c:v>
                </c:pt>
                <c:pt idx="1033">
                  <c:v>193</c:v>
                </c:pt>
                <c:pt idx="1034">
                  <c:v>193</c:v>
                </c:pt>
                <c:pt idx="1035">
                  <c:v>193</c:v>
                </c:pt>
                <c:pt idx="1036">
                  <c:v>193</c:v>
                </c:pt>
                <c:pt idx="1037">
                  <c:v>193</c:v>
                </c:pt>
                <c:pt idx="1038">
                  <c:v>193</c:v>
                </c:pt>
                <c:pt idx="1039">
                  <c:v>193</c:v>
                </c:pt>
                <c:pt idx="1040">
                  <c:v>193</c:v>
                </c:pt>
                <c:pt idx="1041">
                  <c:v>193</c:v>
                </c:pt>
                <c:pt idx="1042">
                  <c:v>193</c:v>
                </c:pt>
                <c:pt idx="1043">
                  <c:v>193</c:v>
                </c:pt>
                <c:pt idx="1044">
                  <c:v>193</c:v>
                </c:pt>
                <c:pt idx="1045">
                  <c:v>193</c:v>
                </c:pt>
                <c:pt idx="1046">
                  <c:v>193</c:v>
                </c:pt>
                <c:pt idx="1047">
                  <c:v>193</c:v>
                </c:pt>
                <c:pt idx="1048">
                  <c:v>193</c:v>
                </c:pt>
                <c:pt idx="1049">
                  <c:v>193</c:v>
                </c:pt>
                <c:pt idx="1050">
                  <c:v>193</c:v>
                </c:pt>
                <c:pt idx="1051">
                  <c:v>193</c:v>
                </c:pt>
                <c:pt idx="1052">
                  <c:v>193</c:v>
                </c:pt>
                <c:pt idx="1053">
                  <c:v>193</c:v>
                </c:pt>
                <c:pt idx="1054">
                  <c:v>193</c:v>
                </c:pt>
                <c:pt idx="1055">
                  <c:v>193</c:v>
                </c:pt>
                <c:pt idx="1056">
                  <c:v>193</c:v>
                </c:pt>
                <c:pt idx="1057">
                  <c:v>193</c:v>
                </c:pt>
                <c:pt idx="1058">
                  <c:v>193</c:v>
                </c:pt>
                <c:pt idx="1059">
                  <c:v>193</c:v>
                </c:pt>
                <c:pt idx="1060">
                  <c:v>193</c:v>
                </c:pt>
                <c:pt idx="1061">
                  <c:v>193</c:v>
                </c:pt>
                <c:pt idx="1062">
                  <c:v>193</c:v>
                </c:pt>
                <c:pt idx="1063">
                  <c:v>193</c:v>
                </c:pt>
                <c:pt idx="1064">
                  <c:v>193</c:v>
                </c:pt>
                <c:pt idx="1065">
                  <c:v>193</c:v>
                </c:pt>
                <c:pt idx="1066">
                  <c:v>193</c:v>
                </c:pt>
                <c:pt idx="1067">
                  <c:v>193</c:v>
                </c:pt>
                <c:pt idx="1068">
                  <c:v>193</c:v>
                </c:pt>
                <c:pt idx="1069">
                  <c:v>193</c:v>
                </c:pt>
                <c:pt idx="1070">
                  <c:v>193</c:v>
                </c:pt>
                <c:pt idx="1071">
                  <c:v>193</c:v>
                </c:pt>
                <c:pt idx="1072">
                  <c:v>194</c:v>
                </c:pt>
                <c:pt idx="1073">
                  <c:v>194</c:v>
                </c:pt>
                <c:pt idx="1074">
                  <c:v>194</c:v>
                </c:pt>
                <c:pt idx="1075">
                  <c:v>194</c:v>
                </c:pt>
                <c:pt idx="1076">
                  <c:v>194</c:v>
                </c:pt>
                <c:pt idx="1077">
                  <c:v>194</c:v>
                </c:pt>
                <c:pt idx="1078">
                  <c:v>194</c:v>
                </c:pt>
                <c:pt idx="1079">
                  <c:v>194</c:v>
                </c:pt>
                <c:pt idx="1080">
                  <c:v>194</c:v>
                </c:pt>
                <c:pt idx="1081">
                  <c:v>194</c:v>
                </c:pt>
                <c:pt idx="1082">
                  <c:v>194</c:v>
                </c:pt>
                <c:pt idx="1083">
                  <c:v>194</c:v>
                </c:pt>
                <c:pt idx="1084">
                  <c:v>194</c:v>
                </c:pt>
                <c:pt idx="1085">
                  <c:v>194</c:v>
                </c:pt>
                <c:pt idx="1086">
                  <c:v>194</c:v>
                </c:pt>
                <c:pt idx="1087">
                  <c:v>194</c:v>
                </c:pt>
                <c:pt idx="1088">
                  <c:v>194</c:v>
                </c:pt>
                <c:pt idx="1089">
                  <c:v>194</c:v>
                </c:pt>
                <c:pt idx="1090">
                  <c:v>194</c:v>
                </c:pt>
                <c:pt idx="1091">
                  <c:v>194</c:v>
                </c:pt>
                <c:pt idx="1092">
                  <c:v>194</c:v>
                </c:pt>
                <c:pt idx="1093">
                  <c:v>194</c:v>
                </c:pt>
                <c:pt idx="1094">
                  <c:v>194</c:v>
                </c:pt>
                <c:pt idx="1095">
                  <c:v>194</c:v>
                </c:pt>
                <c:pt idx="1096">
                  <c:v>194</c:v>
                </c:pt>
                <c:pt idx="1097">
                  <c:v>194</c:v>
                </c:pt>
                <c:pt idx="1098">
                  <c:v>194</c:v>
                </c:pt>
                <c:pt idx="1099">
                  <c:v>194</c:v>
                </c:pt>
                <c:pt idx="1100">
                  <c:v>194</c:v>
                </c:pt>
                <c:pt idx="1101">
                  <c:v>194</c:v>
                </c:pt>
                <c:pt idx="1102">
                  <c:v>194</c:v>
                </c:pt>
                <c:pt idx="1103">
                  <c:v>194</c:v>
                </c:pt>
                <c:pt idx="1104">
                  <c:v>194</c:v>
                </c:pt>
                <c:pt idx="1105">
                  <c:v>194</c:v>
                </c:pt>
                <c:pt idx="1106">
                  <c:v>194</c:v>
                </c:pt>
                <c:pt idx="1107">
                  <c:v>194</c:v>
                </c:pt>
                <c:pt idx="1108">
                  <c:v>194</c:v>
                </c:pt>
                <c:pt idx="1109">
                  <c:v>194</c:v>
                </c:pt>
                <c:pt idx="1110">
                  <c:v>194</c:v>
                </c:pt>
                <c:pt idx="1111">
                  <c:v>194</c:v>
                </c:pt>
                <c:pt idx="1112">
                  <c:v>194</c:v>
                </c:pt>
                <c:pt idx="1113">
                  <c:v>194</c:v>
                </c:pt>
                <c:pt idx="1114">
                  <c:v>194</c:v>
                </c:pt>
                <c:pt idx="1115">
                  <c:v>194</c:v>
                </c:pt>
                <c:pt idx="1116">
                  <c:v>194</c:v>
                </c:pt>
                <c:pt idx="1117">
                  <c:v>194</c:v>
                </c:pt>
                <c:pt idx="1118">
                  <c:v>194</c:v>
                </c:pt>
                <c:pt idx="1119">
                  <c:v>194</c:v>
                </c:pt>
                <c:pt idx="1120">
                  <c:v>194</c:v>
                </c:pt>
                <c:pt idx="1121">
                  <c:v>194</c:v>
                </c:pt>
                <c:pt idx="1122">
                  <c:v>194</c:v>
                </c:pt>
                <c:pt idx="1123">
                  <c:v>194</c:v>
                </c:pt>
                <c:pt idx="1124">
                  <c:v>194</c:v>
                </c:pt>
                <c:pt idx="1125">
                  <c:v>194</c:v>
                </c:pt>
                <c:pt idx="1126">
                  <c:v>194</c:v>
                </c:pt>
                <c:pt idx="1127">
                  <c:v>194</c:v>
                </c:pt>
                <c:pt idx="1128">
                  <c:v>194</c:v>
                </c:pt>
                <c:pt idx="1129">
                  <c:v>194</c:v>
                </c:pt>
                <c:pt idx="1130">
                  <c:v>194</c:v>
                </c:pt>
                <c:pt idx="1131">
                  <c:v>194</c:v>
                </c:pt>
                <c:pt idx="1132">
                  <c:v>195</c:v>
                </c:pt>
                <c:pt idx="1133">
                  <c:v>195</c:v>
                </c:pt>
                <c:pt idx="1134">
                  <c:v>195</c:v>
                </c:pt>
                <c:pt idx="1135">
                  <c:v>195</c:v>
                </c:pt>
                <c:pt idx="1136">
                  <c:v>195</c:v>
                </c:pt>
                <c:pt idx="1137">
                  <c:v>195</c:v>
                </c:pt>
                <c:pt idx="1138">
                  <c:v>195</c:v>
                </c:pt>
                <c:pt idx="1139">
                  <c:v>195</c:v>
                </c:pt>
                <c:pt idx="1140">
                  <c:v>195</c:v>
                </c:pt>
                <c:pt idx="1141">
                  <c:v>195</c:v>
                </c:pt>
                <c:pt idx="1142">
                  <c:v>195</c:v>
                </c:pt>
                <c:pt idx="1143">
                  <c:v>195</c:v>
                </c:pt>
                <c:pt idx="1144">
                  <c:v>195</c:v>
                </c:pt>
                <c:pt idx="1145">
                  <c:v>195</c:v>
                </c:pt>
                <c:pt idx="1146">
                  <c:v>195</c:v>
                </c:pt>
                <c:pt idx="1147">
                  <c:v>195</c:v>
                </c:pt>
                <c:pt idx="1148">
                  <c:v>195</c:v>
                </c:pt>
                <c:pt idx="1149">
                  <c:v>195</c:v>
                </c:pt>
                <c:pt idx="1150">
                  <c:v>195</c:v>
                </c:pt>
                <c:pt idx="1151">
                  <c:v>195</c:v>
                </c:pt>
                <c:pt idx="1152">
                  <c:v>195</c:v>
                </c:pt>
                <c:pt idx="1153">
                  <c:v>195</c:v>
                </c:pt>
                <c:pt idx="1154">
                  <c:v>195</c:v>
                </c:pt>
                <c:pt idx="1155">
                  <c:v>195</c:v>
                </c:pt>
                <c:pt idx="1156">
                  <c:v>195</c:v>
                </c:pt>
                <c:pt idx="1157">
                  <c:v>195</c:v>
                </c:pt>
                <c:pt idx="1158">
                  <c:v>195</c:v>
                </c:pt>
                <c:pt idx="1159">
                  <c:v>195</c:v>
                </c:pt>
                <c:pt idx="1160">
                  <c:v>195</c:v>
                </c:pt>
                <c:pt idx="1161">
                  <c:v>195</c:v>
                </c:pt>
                <c:pt idx="1162">
                  <c:v>195</c:v>
                </c:pt>
                <c:pt idx="1163">
                  <c:v>195</c:v>
                </c:pt>
                <c:pt idx="1164">
                  <c:v>195</c:v>
                </c:pt>
                <c:pt idx="1165">
                  <c:v>195</c:v>
                </c:pt>
                <c:pt idx="1166">
                  <c:v>195</c:v>
                </c:pt>
                <c:pt idx="1167">
                  <c:v>195</c:v>
                </c:pt>
                <c:pt idx="1168">
                  <c:v>195</c:v>
                </c:pt>
                <c:pt idx="1169">
                  <c:v>195</c:v>
                </c:pt>
                <c:pt idx="1170">
                  <c:v>195</c:v>
                </c:pt>
                <c:pt idx="1171">
                  <c:v>195</c:v>
                </c:pt>
                <c:pt idx="1172">
                  <c:v>195</c:v>
                </c:pt>
                <c:pt idx="1173">
                  <c:v>195</c:v>
                </c:pt>
                <c:pt idx="1174">
                  <c:v>195</c:v>
                </c:pt>
                <c:pt idx="1175">
                  <c:v>195</c:v>
                </c:pt>
                <c:pt idx="1176">
                  <c:v>195</c:v>
                </c:pt>
                <c:pt idx="1177">
                  <c:v>195</c:v>
                </c:pt>
                <c:pt idx="1178">
                  <c:v>195</c:v>
                </c:pt>
                <c:pt idx="1179">
                  <c:v>195</c:v>
                </c:pt>
                <c:pt idx="1180">
                  <c:v>195</c:v>
                </c:pt>
                <c:pt idx="1181">
                  <c:v>195</c:v>
                </c:pt>
                <c:pt idx="1182">
                  <c:v>195</c:v>
                </c:pt>
                <c:pt idx="1183">
                  <c:v>195</c:v>
                </c:pt>
                <c:pt idx="1184">
                  <c:v>195</c:v>
                </c:pt>
                <c:pt idx="1185">
                  <c:v>195</c:v>
                </c:pt>
                <c:pt idx="1186">
                  <c:v>195</c:v>
                </c:pt>
                <c:pt idx="1187">
                  <c:v>195</c:v>
                </c:pt>
                <c:pt idx="1188">
                  <c:v>195</c:v>
                </c:pt>
                <c:pt idx="1189">
                  <c:v>195</c:v>
                </c:pt>
                <c:pt idx="1190">
                  <c:v>195</c:v>
                </c:pt>
                <c:pt idx="1191">
                  <c:v>195</c:v>
                </c:pt>
                <c:pt idx="1192">
                  <c:v>195</c:v>
                </c:pt>
                <c:pt idx="1193">
                  <c:v>195</c:v>
                </c:pt>
                <c:pt idx="1194">
                  <c:v>195</c:v>
                </c:pt>
                <c:pt idx="1195">
                  <c:v>195</c:v>
                </c:pt>
                <c:pt idx="1196">
                  <c:v>195</c:v>
                </c:pt>
                <c:pt idx="1197">
                  <c:v>195</c:v>
                </c:pt>
                <c:pt idx="1198">
                  <c:v>195</c:v>
                </c:pt>
                <c:pt idx="1199">
                  <c:v>195</c:v>
                </c:pt>
                <c:pt idx="1200">
                  <c:v>195</c:v>
                </c:pt>
                <c:pt idx="1201">
                  <c:v>195</c:v>
                </c:pt>
                <c:pt idx="1202">
                  <c:v>195</c:v>
                </c:pt>
                <c:pt idx="1203">
                  <c:v>195</c:v>
                </c:pt>
                <c:pt idx="1204">
                  <c:v>195</c:v>
                </c:pt>
                <c:pt idx="1205">
                  <c:v>195</c:v>
                </c:pt>
                <c:pt idx="1206">
                  <c:v>195</c:v>
                </c:pt>
                <c:pt idx="1207">
                  <c:v>195</c:v>
                </c:pt>
                <c:pt idx="1208">
                  <c:v>195</c:v>
                </c:pt>
                <c:pt idx="1209">
                  <c:v>195</c:v>
                </c:pt>
                <c:pt idx="1210">
                  <c:v>195</c:v>
                </c:pt>
                <c:pt idx="1211">
                  <c:v>195</c:v>
                </c:pt>
                <c:pt idx="1212">
                  <c:v>195</c:v>
                </c:pt>
                <c:pt idx="1213">
                  <c:v>195</c:v>
                </c:pt>
                <c:pt idx="1214">
                  <c:v>195</c:v>
                </c:pt>
                <c:pt idx="1215">
                  <c:v>196</c:v>
                </c:pt>
                <c:pt idx="1216">
                  <c:v>196</c:v>
                </c:pt>
                <c:pt idx="1217">
                  <c:v>196</c:v>
                </c:pt>
                <c:pt idx="1218">
                  <c:v>196</c:v>
                </c:pt>
                <c:pt idx="1219">
                  <c:v>196</c:v>
                </c:pt>
                <c:pt idx="1220">
                  <c:v>196</c:v>
                </c:pt>
                <c:pt idx="1221">
                  <c:v>196</c:v>
                </c:pt>
                <c:pt idx="1222">
                  <c:v>196</c:v>
                </c:pt>
                <c:pt idx="1223">
                  <c:v>196</c:v>
                </c:pt>
                <c:pt idx="1224">
                  <c:v>196</c:v>
                </c:pt>
                <c:pt idx="1225">
                  <c:v>196</c:v>
                </c:pt>
                <c:pt idx="1226">
                  <c:v>196</c:v>
                </c:pt>
                <c:pt idx="1227">
                  <c:v>196</c:v>
                </c:pt>
                <c:pt idx="1228">
                  <c:v>196</c:v>
                </c:pt>
                <c:pt idx="1229">
                  <c:v>196</c:v>
                </c:pt>
                <c:pt idx="1230">
                  <c:v>196</c:v>
                </c:pt>
                <c:pt idx="1231">
                  <c:v>196</c:v>
                </c:pt>
                <c:pt idx="1232">
                  <c:v>196</c:v>
                </c:pt>
                <c:pt idx="1233">
                  <c:v>196</c:v>
                </c:pt>
                <c:pt idx="1234">
                  <c:v>196</c:v>
                </c:pt>
                <c:pt idx="1235">
                  <c:v>196</c:v>
                </c:pt>
                <c:pt idx="1236">
                  <c:v>196</c:v>
                </c:pt>
                <c:pt idx="1237">
                  <c:v>196</c:v>
                </c:pt>
                <c:pt idx="1238">
                  <c:v>196</c:v>
                </c:pt>
                <c:pt idx="1239">
                  <c:v>196</c:v>
                </c:pt>
                <c:pt idx="1240">
                  <c:v>196</c:v>
                </c:pt>
                <c:pt idx="1241">
                  <c:v>196</c:v>
                </c:pt>
                <c:pt idx="1242">
                  <c:v>196</c:v>
                </c:pt>
                <c:pt idx="1243">
                  <c:v>196</c:v>
                </c:pt>
                <c:pt idx="1244">
                  <c:v>196</c:v>
                </c:pt>
                <c:pt idx="1245">
                  <c:v>196</c:v>
                </c:pt>
                <c:pt idx="1246">
                  <c:v>196</c:v>
                </c:pt>
                <c:pt idx="1247">
                  <c:v>196</c:v>
                </c:pt>
                <c:pt idx="1248">
                  <c:v>196</c:v>
                </c:pt>
                <c:pt idx="1249">
                  <c:v>196</c:v>
                </c:pt>
                <c:pt idx="1250">
                  <c:v>196</c:v>
                </c:pt>
                <c:pt idx="1251">
                  <c:v>196</c:v>
                </c:pt>
                <c:pt idx="1252">
                  <c:v>196</c:v>
                </c:pt>
                <c:pt idx="1253">
                  <c:v>196</c:v>
                </c:pt>
                <c:pt idx="1254">
                  <c:v>196</c:v>
                </c:pt>
                <c:pt idx="1255">
                  <c:v>196</c:v>
                </c:pt>
                <c:pt idx="1256">
                  <c:v>196</c:v>
                </c:pt>
                <c:pt idx="1257">
                  <c:v>196</c:v>
                </c:pt>
                <c:pt idx="1258">
                  <c:v>196</c:v>
                </c:pt>
                <c:pt idx="1259">
                  <c:v>196</c:v>
                </c:pt>
                <c:pt idx="1260">
                  <c:v>196</c:v>
                </c:pt>
                <c:pt idx="1261">
                  <c:v>196</c:v>
                </c:pt>
                <c:pt idx="1262">
                  <c:v>196</c:v>
                </c:pt>
                <c:pt idx="1263">
                  <c:v>196</c:v>
                </c:pt>
                <c:pt idx="1264">
                  <c:v>196</c:v>
                </c:pt>
                <c:pt idx="1265">
                  <c:v>196</c:v>
                </c:pt>
                <c:pt idx="1266">
                  <c:v>196</c:v>
                </c:pt>
                <c:pt idx="1267">
                  <c:v>196</c:v>
                </c:pt>
                <c:pt idx="1268">
                  <c:v>196</c:v>
                </c:pt>
                <c:pt idx="1269">
                  <c:v>196</c:v>
                </c:pt>
                <c:pt idx="1270">
                  <c:v>196</c:v>
                </c:pt>
                <c:pt idx="1271">
                  <c:v>196</c:v>
                </c:pt>
                <c:pt idx="1272">
                  <c:v>196</c:v>
                </c:pt>
                <c:pt idx="1273">
                  <c:v>196</c:v>
                </c:pt>
                <c:pt idx="1274">
                  <c:v>196</c:v>
                </c:pt>
                <c:pt idx="1275">
                  <c:v>196</c:v>
                </c:pt>
                <c:pt idx="1276">
                  <c:v>196</c:v>
                </c:pt>
                <c:pt idx="1277">
                  <c:v>196</c:v>
                </c:pt>
                <c:pt idx="1278">
                  <c:v>196</c:v>
                </c:pt>
                <c:pt idx="1279">
                  <c:v>196</c:v>
                </c:pt>
                <c:pt idx="1280">
                  <c:v>197</c:v>
                </c:pt>
                <c:pt idx="1281">
                  <c:v>197</c:v>
                </c:pt>
                <c:pt idx="1282">
                  <c:v>197</c:v>
                </c:pt>
                <c:pt idx="1283">
                  <c:v>197</c:v>
                </c:pt>
                <c:pt idx="1284">
                  <c:v>197</c:v>
                </c:pt>
                <c:pt idx="1285">
                  <c:v>197</c:v>
                </c:pt>
                <c:pt idx="1286">
                  <c:v>197</c:v>
                </c:pt>
                <c:pt idx="1287">
                  <c:v>197</c:v>
                </c:pt>
                <c:pt idx="1288">
                  <c:v>197</c:v>
                </c:pt>
                <c:pt idx="1289">
                  <c:v>197</c:v>
                </c:pt>
                <c:pt idx="1290">
                  <c:v>197</c:v>
                </c:pt>
                <c:pt idx="1291">
                  <c:v>197</c:v>
                </c:pt>
                <c:pt idx="1292">
                  <c:v>197</c:v>
                </c:pt>
                <c:pt idx="1293">
                  <c:v>197</c:v>
                </c:pt>
                <c:pt idx="1294">
                  <c:v>197</c:v>
                </c:pt>
                <c:pt idx="1295">
                  <c:v>197</c:v>
                </c:pt>
                <c:pt idx="1296">
                  <c:v>197</c:v>
                </c:pt>
                <c:pt idx="1297">
                  <c:v>197</c:v>
                </c:pt>
                <c:pt idx="1298">
                  <c:v>197</c:v>
                </c:pt>
                <c:pt idx="1299">
                  <c:v>197</c:v>
                </c:pt>
                <c:pt idx="1300">
                  <c:v>197</c:v>
                </c:pt>
                <c:pt idx="1301">
                  <c:v>197</c:v>
                </c:pt>
                <c:pt idx="1302">
                  <c:v>197</c:v>
                </c:pt>
                <c:pt idx="1303">
                  <c:v>197</c:v>
                </c:pt>
                <c:pt idx="1304">
                  <c:v>197</c:v>
                </c:pt>
                <c:pt idx="1305">
                  <c:v>197</c:v>
                </c:pt>
                <c:pt idx="1306">
                  <c:v>197</c:v>
                </c:pt>
                <c:pt idx="1307">
                  <c:v>197</c:v>
                </c:pt>
                <c:pt idx="1308">
                  <c:v>197</c:v>
                </c:pt>
                <c:pt idx="1309">
                  <c:v>197</c:v>
                </c:pt>
                <c:pt idx="1310">
                  <c:v>197</c:v>
                </c:pt>
                <c:pt idx="1311">
                  <c:v>197</c:v>
                </c:pt>
                <c:pt idx="1312">
                  <c:v>197</c:v>
                </c:pt>
                <c:pt idx="1313">
                  <c:v>197</c:v>
                </c:pt>
                <c:pt idx="1314">
                  <c:v>197</c:v>
                </c:pt>
                <c:pt idx="1315">
                  <c:v>197</c:v>
                </c:pt>
                <c:pt idx="1316">
                  <c:v>197</c:v>
                </c:pt>
                <c:pt idx="1317">
                  <c:v>197</c:v>
                </c:pt>
                <c:pt idx="1318">
                  <c:v>197</c:v>
                </c:pt>
                <c:pt idx="1319">
                  <c:v>197</c:v>
                </c:pt>
                <c:pt idx="1320">
                  <c:v>197</c:v>
                </c:pt>
                <c:pt idx="1321">
                  <c:v>197</c:v>
                </c:pt>
                <c:pt idx="1322">
                  <c:v>197</c:v>
                </c:pt>
                <c:pt idx="1323">
                  <c:v>197</c:v>
                </c:pt>
                <c:pt idx="1324">
                  <c:v>197</c:v>
                </c:pt>
                <c:pt idx="1325">
                  <c:v>197</c:v>
                </c:pt>
                <c:pt idx="1326">
                  <c:v>197</c:v>
                </c:pt>
                <c:pt idx="1327">
                  <c:v>198</c:v>
                </c:pt>
                <c:pt idx="1328">
                  <c:v>198</c:v>
                </c:pt>
                <c:pt idx="1329">
                  <c:v>198</c:v>
                </c:pt>
                <c:pt idx="1330">
                  <c:v>198</c:v>
                </c:pt>
                <c:pt idx="1331">
                  <c:v>198</c:v>
                </c:pt>
                <c:pt idx="1332">
                  <c:v>198</c:v>
                </c:pt>
                <c:pt idx="1333">
                  <c:v>198</c:v>
                </c:pt>
                <c:pt idx="1334">
                  <c:v>198</c:v>
                </c:pt>
                <c:pt idx="1335">
                  <c:v>198</c:v>
                </c:pt>
                <c:pt idx="1336">
                  <c:v>198</c:v>
                </c:pt>
                <c:pt idx="1337">
                  <c:v>198</c:v>
                </c:pt>
                <c:pt idx="1338">
                  <c:v>198</c:v>
                </c:pt>
                <c:pt idx="1339">
                  <c:v>198</c:v>
                </c:pt>
                <c:pt idx="1340">
                  <c:v>198</c:v>
                </c:pt>
                <c:pt idx="1341">
                  <c:v>198</c:v>
                </c:pt>
                <c:pt idx="1342">
                  <c:v>198</c:v>
                </c:pt>
                <c:pt idx="1343">
                  <c:v>198</c:v>
                </c:pt>
                <c:pt idx="1344">
                  <c:v>198</c:v>
                </c:pt>
                <c:pt idx="1345">
                  <c:v>198</c:v>
                </c:pt>
                <c:pt idx="1346">
                  <c:v>198</c:v>
                </c:pt>
                <c:pt idx="1347">
                  <c:v>198</c:v>
                </c:pt>
                <c:pt idx="1348">
                  <c:v>198</c:v>
                </c:pt>
                <c:pt idx="1349">
                  <c:v>198</c:v>
                </c:pt>
                <c:pt idx="1350">
                  <c:v>198</c:v>
                </c:pt>
                <c:pt idx="1351">
                  <c:v>198</c:v>
                </c:pt>
                <c:pt idx="1352">
                  <c:v>198</c:v>
                </c:pt>
                <c:pt idx="1353">
                  <c:v>198</c:v>
                </c:pt>
                <c:pt idx="1354">
                  <c:v>198</c:v>
                </c:pt>
                <c:pt idx="1355">
                  <c:v>198</c:v>
                </c:pt>
                <c:pt idx="1356">
                  <c:v>198</c:v>
                </c:pt>
                <c:pt idx="1357">
                  <c:v>198</c:v>
                </c:pt>
                <c:pt idx="1358">
                  <c:v>198</c:v>
                </c:pt>
                <c:pt idx="1359">
                  <c:v>198</c:v>
                </c:pt>
                <c:pt idx="1360">
                  <c:v>198</c:v>
                </c:pt>
                <c:pt idx="1361">
                  <c:v>198</c:v>
                </c:pt>
                <c:pt idx="1362">
                  <c:v>198</c:v>
                </c:pt>
                <c:pt idx="1363">
                  <c:v>198</c:v>
                </c:pt>
                <c:pt idx="1364">
                  <c:v>198</c:v>
                </c:pt>
                <c:pt idx="1365">
                  <c:v>198</c:v>
                </c:pt>
                <c:pt idx="1366">
                  <c:v>198</c:v>
                </c:pt>
                <c:pt idx="1367">
                  <c:v>198</c:v>
                </c:pt>
                <c:pt idx="1368">
                  <c:v>198</c:v>
                </c:pt>
                <c:pt idx="1369">
                  <c:v>198</c:v>
                </c:pt>
                <c:pt idx="1370">
                  <c:v>198</c:v>
                </c:pt>
                <c:pt idx="1371">
                  <c:v>198</c:v>
                </c:pt>
                <c:pt idx="1372">
                  <c:v>198</c:v>
                </c:pt>
                <c:pt idx="1373">
                  <c:v>198</c:v>
                </c:pt>
                <c:pt idx="1374">
                  <c:v>198</c:v>
                </c:pt>
                <c:pt idx="1375">
                  <c:v>198</c:v>
                </c:pt>
                <c:pt idx="1376">
                  <c:v>198</c:v>
                </c:pt>
                <c:pt idx="1377">
                  <c:v>199</c:v>
                </c:pt>
                <c:pt idx="1378">
                  <c:v>199</c:v>
                </c:pt>
                <c:pt idx="1379">
                  <c:v>199</c:v>
                </c:pt>
                <c:pt idx="1380">
                  <c:v>199</c:v>
                </c:pt>
                <c:pt idx="1381">
                  <c:v>199</c:v>
                </c:pt>
                <c:pt idx="1382">
                  <c:v>199</c:v>
                </c:pt>
                <c:pt idx="1383">
                  <c:v>199</c:v>
                </c:pt>
                <c:pt idx="1384">
                  <c:v>199</c:v>
                </c:pt>
                <c:pt idx="1385">
                  <c:v>199</c:v>
                </c:pt>
                <c:pt idx="1386">
                  <c:v>199</c:v>
                </c:pt>
                <c:pt idx="1387">
                  <c:v>199</c:v>
                </c:pt>
                <c:pt idx="1388">
                  <c:v>199</c:v>
                </c:pt>
                <c:pt idx="1389">
                  <c:v>199</c:v>
                </c:pt>
                <c:pt idx="1390">
                  <c:v>199</c:v>
                </c:pt>
                <c:pt idx="1391">
                  <c:v>199</c:v>
                </c:pt>
                <c:pt idx="1392">
                  <c:v>199</c:v>
                </c:pt>
                <c:pt idx="1393">
                  <c:v>199</c:v>
                </c:pt>
                <c:pt idx="1394">
                  <c:v>199</c:v>
                </c:pt>
                <c:pt idx="1395">
                  <c:v>199</c:v>
                </c:pt>
                <c:pt idx="1396">
                  <c:v>199</c:v>
                </c:pt>
                <c:pt idx="1397">
                  <c:v>199</c:v>
                </c:pt>
                <c:pt idx="1398">
                  <c:v>199</c:v>
                </c:pt>
                <c:pt idx="1399">
                  <c:v>199</c:v>
                </c:pt>
                <c:pt idx="1400">
                  <c:v>199</c:v>
                </c:pt>
                <c:pt idx="1401">
                  <c:v>199</c:v>
                </c:pt>
                <c:pt idx="1402">
                  <c:v>200</c:v>
                </c:pt>
                <c:pt idx="1403">
                  <c:v>200</c:v>
                </c:pt>
                <c:pt idx="1404">
                  <c:v>200</c:v>
                </c:pt>
                <c:pt idx="1405">
                  <c:v>200</c:v>
                </c:pt>
                <c:pt idx="1406">
                  <c:v>200</c:v>
                </c:pt>
                <c:pt idx="1407">
                  <c:v>200</c:v>
                </c:pt>
                <c:pt idx="1408">
                  <c:v>200</c:v>
                </c:pt>
                <c:pt idx="1409">
                  <c:v>200</c:v>
                </c:pt>
                <c:pt idx="1410">
                  <c:v>200</c:v>
                </c:pt>
                <c:pt idx="1411">
                  <c:v>200</c:v>
                </c:pt>
                <c:pt idx="1412">
                  <c:v>200</c:v>
                </c:pt>
                <c:pt idx="1413">
                  <c:v>200</c:v>
                </c:pt>
                <c:pt idx="1414">
                  <c:v>200</c:v>
                </c:pt>
                <c:pt idx="1415">
                  <c:v>200</c:v>
                </c:pt>
                <c:pt idx="1416">
                  <c:v>200</c:v>
                </c:pt>
                <c:pt idx="1417">
                  <c:v>200</c:v>
                </c:pt>
                <c:pt idx="1418">
                  <c:v>200</c:v>
                </c:pt>
                <c:pt idx="1419">
                  <c:v>200</c:v>
                </c:pt>
                <c:pt idx="1420">
                  <c:v>200</c:v>
                </c:pt>
                <c:pt idx="1421">
                  <c:v>200</c:v>
                </c:pt>
                <c:pt idx="1422">
                  <c:v>200</c:v>
                </c:pt>
                <c:pt idx="1423">
                  <c:v>200</c:v>
                </c:pt>
                <c:pt idx="1424">
                  <c:v>200</c:v>
                </c:pt>
                <c:pt idx="1425">
                  <c:v>200</c:v>
                </c:pt>
                <c:pt idx="1426">
                  <c:v>200</c:v>
                </c:pt>
                <c:pt idx="1427">
                  <c:v>200</c:v>
                </c:pt>
                <c:pt idx="1428">
                  <c:v>200</c:v>
                </c:pt>
                <c:pt idx="1429">
                  <c:v>200</c:v>
                </c:pt>
                <c:pt idx="1430">
                  <c:v>200</c:v>
                </c:pt>
                <c:pt idx="1431">
                  <c:v>201</c:v>
                </c:pt>
                <c:pt idx="1432">
                  <c:v>201</c:v>
                </c:pt>
                <c:pt idx="1433">
                  <c:v>201</c:v>
                </c:pt>
                <c:pt idx="1434">
                  <c:v>201</c:v>
                </c:pt>
                <c:pt idx="1435">
                  <c:v>201</c:v>
                </c:pt>
                <c:pt idx="1436">
                  <c:v>201</c:v>
                </c:pt>
                <c:pt idx="1437">
                  <c:v>201</c:v>
                </c:pt>
                <c:pt idx="1438">
                  <c:v>201</c:v>
                </c:pt>
                <c:pt idx="1439">
                  <c:v>201</c:v>
                </c:pt>
                <c:pt idx="1440">
                  <c:v>201</c:v>
                </c:pt>
                <c:pt idx="1441">
                  <c:v>201</c:v>
                </c:pt>
                <c:pt idx="1442">
                  <c:v>201</c:v>
                </c:pt>
                <c:pt idx="1443">
                  <c:v>201</c:v>
                </c:pt>
                <c:pt idx="1444">
                  <c:v>201</c:v>
                </c:pt>
                <c:pt idx="1445">
                  <c:v>201</c:v>
                </c:pt>
                <c:pt idx="1446">
                  <c:v>201</c:v>
                </c:pt>
                <c:pt idx="1447">
                  <c:v>201</c:v>
                </c:pt>
                <c:pt idx="1448">
                  <c:v>201</c:v>
                </c:pt>
                <c:pt idx="1449">
                  <c:v>201</c:v>
                </c:pt>
                <c:pt idx="1450">
                  <c:v>201</c:v>
                </c:pt>
                <c:pt idx="1451">
                  <c:v>201</c:v>
                </c:pt>
                <c:pt idx="1452">
                  <c:v>201</c:v>
                </c:pt>
                <c:pt idx="1453">
                  <c:v>202</c:v>
                </c:pt>
                <c:pt idx="1454">
                  <c:v>202</c:v>
                </c:pt>
                <c:pt idx="1455">
                  <c:v>202</c:v>
                </c:pt>
                <c:pt idx="1456">
                  <c:v>202</c:v>
                </c:pt>
                <c:pt idx="1457">
                  <c:v>202</c:v>
                </c:pt>
                <c:pt idx="1458">
                  <c:v>202</c:v>
                </c:pt>
                <c:pt idx="1459">
                  <c:v>202</c:v>
                </c:pt>
                <c:pt idx="1460">
                  <c:v>202</c:v>
                </c:pt>
                <c:pt idx="1461">
                  <c:v>202</c:v>
                </c:pt>
                <c:pt idx="1462">
                  <c:v>202</c:v>
                </c:pt>
                <c:pt idx="1463">
                  <c:v>202</c:v>
                </c:pt>
                <c:pt idx="1464">
                  <c:v>202</c:v>
                </c:pt>
                <c:pt idx="1465">
                  <c:v>202</c:v>
                </c:pt>
                <c:pt idx="1466">
                  <c:v>202</c:v>
                </c:pt>
                <c:pt idx="1467">
                  <c:v>202</c:v>
                </c:pt>
                <c:pt idx="1468">
                  <c:v>202</c:v>
                </c:pt>
                <c:pt idx="1469">
                  <c:v>203</c:v>
                </c:pt>
                <c:pt idx="1470">
                  <c:v>203</c:v>
                </c:pt>
                <c:pt idx="1471">
                  <c:v>203</c:v>
                </c:pt>
                <c:pt idx="1472">
                  <c:v>203</c:v>
                </c:pt>
                <c:pt idx="1473">
                  <c:v>203</c:v>
                </c:pt>
                <c:pt idx="1474">
                  <c:v>203</c:v>
                </c:pt>
                <c:pt idx="1475">
                  <c:v>203</c:v>
                </c:pt>
                <c:pt idx="1476">
                  <c:v>203</c:v>
                </c:pt>
                <c:pt idx="1477">
                  <c:v>203</c:v>
                </c:pt>
                <c:pt idx="1478">
                  <c:v>203</c:v>
                </c:pt>
                <c:pt idx="1479">
                  <c:v>203</c:v>
                </c:pt>
                <c:pt idx="1480">
                  <c:v>203</c:v>
                </c:pt>
                <c:pt idx="1481">
                  <c:v>203</c:v>
                </c:pt>
                <c:pt idx="1482">
                  <c:v>203</c:v>
                </c:pt>
                <c:pt idx="1483">
                  <c:v>203</c:v>
                </c:pt>
                <c:pt idx="1484">
                  <c:v>203</c:v>
                </c:pt>
                <c:pt idx="1485">
                  <c:v>203</c:v>
                </c:pt>
                <c:pt idx="1486">
                  <c:v>204</c:v>
                </c:pt>
                <c:pt idx="1487">
                  <c:v>204</c:v>
                </c:pt>
                <c:pt idx="1488">
                  <c:v>204</c:v>
                </c:pt>
                <c:pt idx="1489">
                  <c:v>204</c:v>
                </c:pt>
                <c:pt idx="1490">
                  <c:v>204</c:v>
                </c:pt>
                <c:pt idx="1491">
                  <c:v>204</c:v>
                </c:pt>
                <c:pt idx="1492">
                  <c:v>204</c:v>
                </c:pt>
                <c:pt idx="1493">
                  <c:v>204</c:v>
                </c:pt>
                <c:pt idx="1494">
                  <c:v>204</c:v>
                </c:pt>
                <c:pt idx="1495">
                  <c:v>204</c:v>
                </c:pt>
                <c:pt idx="1496">
                  <c:v>204</c:v>
                </c:pt>
                <c:pt idx="1497">
                  <c:v>204</c:v>
                </c:pt>
                <c:pt idx="1498">
                  <c:v>204</c:v>
                </c:pt>
                <c:pt idx="1499">
                  <c:v>205</c:v>
                </c:pt>
                <c:pt idx="1500">
                  <c:v>205</c:v>
                </c:pt>
                <c:pt idx="1501">
                  <c:v>205</c:v>
                </c:pt>
                <c:pt idx="1502">
                  <c:v>205</c:v>
                </c:pt>
                <c:pt idx="1503">
                  <c:v>205</c:v>
                </c:pt>
                <c:pt idx="1504">
                  <c:v>205</c:v>
                </c:pt>
                <c:pt idx="1505">
                  <c:v>205</c:v>
                </c:pt>
                <c:pt idx="1506">
                  <c:v>205</c:v>
                </c:pt>
                <c:pt idx="1507">
                  <c:v>205</c:v>
                </c:pt>
                <c:pt idx="1508">
                  <c:v>206</c:v>
                </c:pt>
                <c:pt idx="1509">
                  <c:v>206</c:v>
                </c:pt>
                <c:pt idx="1510">
                  <c:v>206</c:v>
                </c:pt>
                <c:pt idx="1511">
                  <c:v>206</c:v>
                </c:pt>
                <c:pt idx="1512">
                  <c:v>206</c:v>
                </c:pt>
                <c:pt idx="1513">
                  <c:v>206</c:v>
                </c:pt>
                <c:pt idx="1514">
                  <c:v>206</c:v>
                </c:pt>
                <c:pt idx="1515">
                  <c:v>206</c:v>
                </c:pt>
                <c:pt idx="1516">
                  <c:v>206</c:v>
                </c:pt>
                <c:pt idx="1517">
                  <c:v>206</c:v>
                </c:pt>
                <c:pt idx="1518">
                  <c:v>207</c:v>
                </c:pt>
                <c:pt idx="1519">
                  <c:v>207</c:v>
                </c:pt>
                <c:pt idx="1520">
                  <c:v>207</c:v>
                </c:pt>
                <c:pt idx="1521">
                  <c:v>207</c:v>
                </c:pt>
                <c:pt idx="1522">
                  <c:v>207</c:v>
                </c:pt>
                <c:pt idx="1523">
                  <c:v>207</c:v>
                </c:pt>
                <c:pt idx="1524">
                  <c:v>207</c:v>
                </c:pt>
                <c:pt idx="1525">
                  <c:v>207</c:v>
                </c:pt>
                <c:pt idx="1526">
                  <c:v>207</c:v>
                </c:pt>
                <c:pt idx="1527">
                  <c:v>208</c:v>
                </c:pt>
                <c:pt idx="1528">
                  <c:v>208</c:v>
                </c:pt>
                <c:pt idx="1529">
                  <c:v>208</c:v>
                </c:pt>
                <c:pt idx="1530">
                  <c:v>208</c:v>
                </c:pt>
                <c:pt idx="1531">
                  <c:v>208</c:v>
                </c:pt>
                <c:pt idx="1532">
                  <c:v>208</c:v>
                </c:pt>
                <c:pt idx="1533">
                  <c:v>208</c:v>
                </c:pt>
                <c:pt idx="1534">
                  <c:v>209</c:v>
                </c:pt>
                <c:pt idx="1535">
                  <c:v>209</c:v>
                </c:pt>
                <c:pt idx="1536">
                  <c:v>209</c:v>
                </c:pt>
                <c:pt idx="1537">
                  <c:v>209</c:v>
                </c:pt>
                <c:pt idx="1538">
                  <c:v>209</c:v>
                </c:pt>
                <c:pt idx="1539">
                  <c:v>209</c:v>
                </c:pt>
                <c:pt idx="1540">
                  <c:v>210</c:v>
                </c:pt>
                <c:pt idx="1541">
                  <c:v>210</c:v>
                </c:pt>
                <c:pt idx="1542">
                  <c:v>210</c:v>
                </c:pt>
                <c:pt idx="1543">
                  <c:v>210</c:v>
                </c:pt>
                <c:pt idx="1544">
                  <c:v>210</c:v>
                </c:pt>
                <c:pt idx="1545">
                  <c:v>210</c:v>
                </c:pt>
                <c:pt idx="1546">
                  <c:v>211</c:v>
                </c:pt>
                <c:pt idx="1547">
                  <c:v>211</c:v>
                </c:pt>
                <c:pt idx="1548">
                  <c:v>211</c:v>
                </c:pt>
                <c:pt idx="1549">
                  <c:v>211</c:v>
                </c:pt>
                <c:pt idx="1550">
                  <c:v>211</c:v>
                </c:pt>
                <c:pt idx="1551">
                  <c:v>211</c:v>
                </c:pt>
                <c:pt idx="1552">
                  <c:v>211</c:v>
                </c:pt>
                <c:pt idx="1553">
                  <c:v>211</c:v>
                </c:pt>
                <c:pt idx="1554">
                  <c:v>212</c:v>
                </c:pt>
                <c:pt idx="1555">
                  <c:v>213</c:v>
                </c:pt>
                <c:pt idx="1556">
                  <c:v>213</c:v>
                </c:pt>
                <c:pt idx="1557">
                  <c:v>213</c:v>
                </c:pt>
                <c:pt idx="1558">
                  <c:v>213</c:v>
                </c:pt>
                <c:pt idx="1559">
                  <c:v>213</c:v>
                </c:pt>
                <c:pt idx="1560">
                  <c:v>214</c:v>
                </c:pt>
                <c:pt idx="1561">
                  <c:v>214</c:v>
                </c:pt>
                <c:pt idx="1562">
                  <c:v>214</c:v>
                </c:pt>
                <c:pt idx="1563">
                  <c:v>214</c:v>
                </c:pt>
                <c:pt idx="1564">
                  <c:v>214</c:v>
                </c:pt>
                <c:pt idx="1565">
                  <c:v>215</c:v>
                </c:pt>
                <c:pt idx="1566">
                  <c:v>215</c:v>
                </c:pt>
                <c:pt idx="1567">
                  <c:v>215</c:v>
                </c:pt>
                <c:pt idx="1568">
                  <c:v>215</c:v>
                </c:pt>
                <c:pt idx="1569">
                  <c:v>216</c:v>
                </c:pt>
                <c:pt idx="1570">
                  <c:v>216</c:v>
                </c:pt>
                <c:pt idx="1571">
                  <c:v>217</c:v>
                </c:pt>
                <c:pt idx="1572">
                  <c:v>217</c:v>
                </c:pt>
                <c:pt idx="1573">
                  <c:v>217</c:v>
                </c:pt>
                <c:pt idx="1574">
                  <c:v>218</c:v>
                </c:pt>
                <c:pt idx="1575">
                  <c:v>218</c:v>
                </c:pt>
                <c:pt idx="1576">
                  <c:v>218</c:v>
                </c:pt>
                <c:pt idx="1577">
                  <c:v>218</c:v>
                </c:pt>
                <c:pt idx="1578">
                  <c:v>219</c:v>
                </c:pt>
                <c:pt idx="1579">
                  <c:v>220</c:v>
                </c:pt>
                <c:pt idx="1580">
                  <c:v>220</c:v>
                </c:pt>
                <c:pt idx="1581">
                  <c:v>220</c:v>
                </c:pt>
                <c:pt idx="1582">
                  <c:v>220</c:v>
                </c:pt>
                <c:pt idx="1583">
                  <c:v>220</c:v>
                </c:pt>
                <c:pt idx="1584">
                  <c:v>221</c:v>
                </c:pt>
                <c:pt idx="1585">
                  <c:v>221</c:v>
                </c:pt>
                <c:pt idx="1586">
                  <c:v>221</c:v>
                </c:pt>
                <c:pt idx="1587">
                  <c:v>221</c:v>
                </c:pt>
                <c:pt idx="1588">
                  <c:v>224</c:v>
                </c:pt>
                <c:pt idx="1589">
                  <c:v>225</c:v>
                </c:pt>
                <c:pt idx="1590">
                  <c:v>225</c:v>
                </c:pt>
                <c:pt idx="1591">
                  <c:v>226</c:v>
                </c:pt>
                <c:pt idx="1592">
                  <c:v>226</c:v>
                </c:pt>
                <c:pt idx="1593">
                  <c:v>228</c:v>
                </c:pt>
                <c:pt idx="1594">
                  <c:v>229</c:v>
                </c:pt>
                <c:pt idx="1595">
                  <c:v>229</c:v>
                </c:pt>
                <c:pt idx="1596">
                  <c:v>229</c:v>
                </c:pt>
                <c:pt idx="1597">
                  <c:v>230</c:v>
                </c:pt>
                <c:pt idx="1598">
                  <c:v>231</c:v>
                </c:pt>
                <c:pt idx="1599">
                  <c:v>231</c:v>
                </c:pt>
                <c:pt idx="1600">
                  <c:v>232</c:v>
                </c:pt>
                <c:pt idx="1601">
                  <c:v>232</c:v>
                </c:pt>
                <c:pt idx="1602">
                  <c:v>233</c:v>
                </c:pt>
                <c:pt idx="1603">
                  <c:v>233</c:v>
                </c:pt>
                <c:pt idx="1604">
                  <c:v>233</c:v>
                </c:pt>
                <c:pt idx="1605">
                  <c:v>233</c:v>
                </c:pt>
                <c:pt idx="1606">
                  <c:v>235</c:v>
                </c:pt>
                <c:pt idx="1607">
                  <c:v>236</c:v>
                </c:pt>
                <c:pt idx="1608">
                  <c:v>237</c:v>
                </c:pt>
                <c:pt idx="1609">
                  <c:v>238</c:v>
                </c:pt>
                <c:pt idx="1610">
                  <c:v>238</c:v>
                </c:pt>
                <c:pt idx="1611">
                  <c:v>238</c:v>
                </c:pt>
                <c:pt idx="1612">
                  <c:v>239</c:v>
                </c:pt>
                <c:pt idx="1613">
                  <c:v>239</c:v>
                </c:pt>
                <c:pt idx="1614">
                  <c:v>240</c:v>
                </c:pt>
                <c:pt idx="1615">
                  <c:v>240</c:v>
                </c:pt>
                <c:pt idx="1616">
                  <c:v>240</c:v>
                </c:pt>
                <c:pt idx="1617">
                  <c:v>240</c:v>
                </c:pt>
                <c:pt idx="1618">
                  <c:v>240</c:v>
                </c:pt>
                <c:pt idx="1619">
                  <c:v>240</c:v>
                </c:pt>
                <c:pt idx="1620">
                  <c:v>241</c:v>
                </c:pt>
                <c:pt idx="1621">
                  <c:v>241</c:v>
                </c:pt>
                <c:pt idx="1622">
                  <c:v>241</c:v>
                </c:pt>
                <c:pt idx="1623">
                  <c:v>241</c:v>
                </c:pt>
                <c:pt idx="1624">
                  <c:v>241</c:v>
                </c:pt>
                <c:pt idx="1625">
                  <c:v>241</c:v>
                </c:pt>
                <c:pt idx="1626">
                  <c:v>241</c:v>
                </c:pt>
                <c:pt idx="1627">
                  <c:v>241</c:v>
                </c:pt>
                <c:pt idx="1628">
                  <c:v>241</c:v>
                </c:pt>
                <c:pt idx="1629">
                  <c:v>241</c:v>
                </c:pt>
                <c:pt idx="1630">
                  <c:v>241</c:v>
                </c:pt>
                <c:pt idx="1631">
                  <c:v>241</c:v>
                </c:pt>
                <c:pt idx="1632">
                  <c:v>241</c:v>
                </c:pt>
                <c:pt idx="1633">
                  <c:v>241</c:v>
                </c:pt>
                <c:pt idx="1634">
                  <c:v>241</c:v>
                </c:pt>
                <c:pt idx="1635">
                  <c:v>241</c:v>
                </c:pt>
                <c:pt idx="1636">
                  <c:v>241</c:v>
                </c:pt>
                <c:pt idx="1637">
                  <c:v>242</c:v>
                </c:pt>
                <c:pt idx="1638">
                  <c:v>242</c:v>
                </c:pt>
                <c:pt idx="1639">
                  <c:v>242</c:v>
                </c:pt>
                <c:pt idx="1640">
                  <c:v>242</c:v>
                </c:pt>
                <c:pt idx="1641">
                  <c:v>242</c:v>
                </c:pt>
                <c:pt idx="1642">
                  <c:v>242</c:v>
                </c:pt>
                <c:pt idx="1643">
                  <c:v>242</c:v>
                </c:pt>
                <c:pt idx="1644">
                  <c:v>242</c:v>
                </c:pt>
                <c:pt idx="1645">
                  <c:v>242</c:v>
                </c:pt>
                <c:pt idx="1646">
                  <c:v>242</c:v>
                </c:pt>
                <c:pt idx="1647">
                  <c:v>242</c:v>
                </c:pt>
                <c:pt idx="1648">
                  <c:v>242</c:v>
                </c:pt>
                <c:pt idx="1649">
                  <c:v>242</c:v>
                </c:pt>
                <c:pt idx="1650">
                  <c:v>242</c:v>
                </c:pt>
                <c:pt idx="1651">
                  <c:v>242</c:v>
                </c:pt>
                <c:pt idx="1652">
                  <c:v>243</c:v>
                </c:pt>
                <c:pt idx="1653">
                  <c:v>243</c:v>
                </c:pt>
                <c:pt idx="1654">
                  <c:v>243</c:v>
                </c:pt>
                <c:pt idx="1655">
                  <c:v>243</c:v>
                </c:pt>
                <c:pt idx="1656">
                  <c:v>243</c:v>
                </c:pt>
                <c:pt idx="1657">
                  <c:v>243</c:v>
                </c:pt>
                <c:pt idx="1658">
                  <c:v>243</c:v>
                </c:pt>
                <c:pt idx="1659">
                  <c:v>243</c:v>
                </c:pt>
                <c:pt idx="1660">
                  <c:v>244</c:v>
                </c:pt>
                <c:pt idx="1661">
                  <c:v>244</c:v>
                </c:pt>
                <c:pt idx="1662">
                  <c:v>244</c:v>
                </c:pt>
                <c:pt idx="1663">
                  <c:v>244</c:v>
                </c:pt>
                <c:pt idx="1664">
                  <c:v>244</c:v>
                </c:pt>
                <c:pt idx="1665">
                  <c:v>245</c:v>
                </c:pt>
                <c:pt idx="1666">
                  <c:v>245</c:v>
                </c:pt>
                <c:pt idx="1667">
                  <c:v>245</c:v>
                </c:pt>
                <c:pt idx="1668">
                  <c:v>246</c:v>
                </c:pt>
                <c:pt idx="1669">
                  <c:v>246</c:v>
                </c:pt>
                <c:pt idx="1670">
                  <c:v>246</c:v>
                </c:pt>
                <c:pt idx="1671">
                  <c:v>247</c:v>
                </c:pt>
                <c:pt idx="1672">
                  <c:v>247</c:v>
                </c:pt>
                <c:pt idx="1673">
                  <c:v>247</c:v>
                </c:pt>
                <c:pt idx="1674">
                  <c:v>247</c:v>
                </c:pt>
                <c:pt idx="1675">
                  <c:v>248</c:v>
                </c:pt>
                <c:pt idx="1676">
                  <c:v>248</c:v>
                </c:pt>
                <c:pt idx="1677">
                  <c:v>248</c:v>
                </c:pt>
                <c:pt idx="1678">
                  <c:v>248</c:v>
                </c:pt>
                <c:pt idx="1679">
                  <c:v>248</c:v>
                </c:pt>
                <c:pt idx="1680">
                  <c:v>248</c:v>
                </c:pt>
                <c:pt idx="1681">
                  <c:v>248</c:v>
                </c:pt>
                <c:pt idx="1682">
                  <c:v>249</c:v>
                </c:pt>
                <c:pt idx="1683">
                  <c:v>249</c:v>
                </c:pt>
                <c:pt idx="1684">
                  <c:v>249</c:v>
                </c:pt>
                <c:pt idx="1685">
                  <c:v>249</c:v>
                </c:pt>
                <c:pt idx="1686">
                  <c:v>250</c:v>
                </c:pt>
                <c:pt idx="1687">
                  <c:v>250</c:v>
                </c:pt>
                <c:pt idx="1688">
                  <c:v>250</c:v>
                </c:pt>
                <c:pt idx="1689">
                  <c:v>250</c:v>
                </c:pt>
                <c:pt idx="1690">
                  <c:v>251</c:v>
                </c:pt>
                <c:pt idx="1691">
                  <c:v>253</c:v>
                </c:pt>
                <c:pt idx="1692">
                  <c:v>253</c:v>
                </c:pt>
                <c:pt idx="1693">
                  <c:v>254</c:v>
                </c:pt>
                <c:pt idx="1694">
                  <c:v>254</c:v>
                </c:pt>
                <c:pt idx="1695">
                  <c:v>255</c:v>
                </c:pt>
                <c:pt idx="1696">
                  <c:v>255</c:v>
                </c:pt>
                <c:pt idx="1697">
                  <c:v>255</c:v>
                </c:pt>
                <c:pt idx="1698">
                  <c:v>256</c:v>
                </c:pt>
                <c:pt idx="1699">
                  <c:v>256</c:v>
                </c:pt>
                <c:pt idx="1700">
                  <c:v>256</c:v>
                </c:pt>
                <c:pt idx="1701">
                  <c:v>258</c:v>
                </c:pt>
                <c:pt idx="1702">
                  <c:v>258</c:v>
                </c:pt>
                <c:pt idx="1703">
                  <c:v>258</c:v>
                </c:pt>
                <c:pt idx="1704">
                  <c:v>258</c:v>
                </c:pt>
                <c:pt idx="1705">
                  <c:v>259</c:v>
                </c:pt>
                <c:pt idx="1706">
                  <c:v>260</c:v>
                </c:pt>
                <c:pt idx="1707">
                  <c:v>261</c:v>
                </c:pt>
                <c:pt idx="1708">
                  <c:v>264</c:v>
                </c:pt>
                <c:pt idx="1709">
                  <c:v>265</c:v>
                </c:pt>
                <c:pt idx="1710">
                  <c:v>268</c:v>
                </c:pt>
                <c:pt idx="1711">
                  <c:v>268</c:v>
                </c:pt>
                <c:pt idx="1712">
                  <c:v>269</c:v>
                </c:pt>
                <c:pt idx="1713">
                  <c:v>272</c:v>
                </c:pt>
                <c:pt idx="1714">
                  <c:v>272</c:v>
                </c:pt>
                <c:pt idx="1715">
                  <c:v>275</c:v>
                </c:pt>
                <c:pt idx="1716">
                  <c:v>276</c:v>
                </c:pt>
                <c:pt idx="1717">
                  <c:v>276</c:v>
                </c:pt>
                <c:pt idx="1718">
                  <c:v>277</c:v>
                </c:pt>
                <c:pt idx="1719">
                  <c:v>277</c:v>
                </c:pt>
                <c:pt idx="1720">
                  <c:v>280</c:v>
                </c:pt>
                <c:pt idx="1721">
                  <c:v>280</c:v>
                </c:pt>
                <c:pt idx="1722">
                  <c:v>282</c:v>
                </c:pt>
                <c:pt idx="1723">
                  <c:v>284</c:v>
                </c:pt>
                <c:pt idx="1724">
                  <c:v>284</c:v>
                </c:pt>
                <c:pt idx="1725">
                  <c:v>285</c:v>
                </c:pt>
                <c:pt idx="1726">
                  <c:v>292</c:v>
                </c:pt>
                <c:pt idx="1727">
                  <c:v>293</c:v>
                </c:pt>
                <c:pt idx="1728">
                  <c:v>295</c:v>
                </c:pt>
                <c:pt idx="1729">
                  <c:v>296</c:v>
                </c:pt>
                <c:pt idx="1730">
                  <c:v>297</c:v>
                </c:pt>
                <c:pt idx="1731">
                  <c:v>297</c:v>
                </c:pt>
                <c:pt idx="1732">
                  <c:v>298</c:v>
                </c:pt>
                <c:pt idx="1733">
                  <c:v>298</c:v>
                </c:pt>
                <c:pt idx="1734">
                  <c:v>305</c:v>
                </c:pt>
                <c:pt idx="1735">
                  <c:v>314</c:v>
                </c:pt>
                <c:pt idx="1736">
                  <c:v>318</c:v>
                </c:pt>
                <c:pt idx="1737">
                  <c:v>319</c:v>
                </c:pt>
                <c:pt idx="1738">
                  <c:v>320</c:v>
                </c:pt>
                <c:pt idx="1739">
                  <c:v>321</c:v>
                </c:pt>
                <c:pt idx="1740">
                  <c:v>326</c:v>
                </c:pt>
                <c:pt idx="1741">
                  <c:v>327</c:v>
                </c:pt>
                <c:pt idx="1742">
                  <c:v>328</c:v>
                </c:pt>
                <c:pt idx="1743">
                  <c:v>331</c:v>
                </c:pt>
                <c:pt idx="1744">
                  <c:v>342</c:v>
                </c:pt>
                <c:pt idx="1745">
                  <c:v>352</c:v>
                </c:pt>
                <c:pt idx="1746">
                  <c:v>353</c:v>
                </c:pt>
                <c:pt idx="1747">
                  <c:v>354</c:v>
                </c:pt>
                <c:pt idx="1748">
                  <c:v>358</c:v>
                </c:pt>
                <c:pt idx="1749">
                  <c:v>359</c:v>
                </c:pt>
                <c:pt idx="1750">
                  <c:v>360</c:v>
                </c:pt>
                <c:pt idx="1751">
                  <c:v>361</c:v>
                </c:pt>
                <c:pt idx="1752">
                  <c:v>361</c:v>
                </c:pt>
                <c:pt idx="1753">
                  <c:v>361</c:v>
                </c:pt>
                <c:pt idx="1754">
                  <c:v>362</c:v>
                </c:pt>
                <c:pt idx="1755">
                  <c:v>363</c:v>
                </c:pt>
                <c:pt idx="1756">
                  <c:v>363</c:v>
                </c:pt>
                <c:pt idx="1757">
                  <c:v>363</c:v>
                </c:pt>
                <c:pt idx="1758">
                  <c:v>364</c:v>
                </c:pt>
                <c:pt idx="1759">
                  <c:v>364</c:v>
                </c:pt>
                <c:pt idx="1760">
                  <c:v>365</c:v>
                </c:pt>
                <c:pt idx="1761">
                  <c:v>365</c:v>
                </c:pt>
                <c:pt idx="1762">
                  <c:v>365</c:v>
                </c:pt>
                <c:pt idx="1763">
                  <c:v>365</c:v>
                </c:pt>
                <c:pt idx="1764">
                  <c:v>366</c:v>
                </c:pt>
                <c:pt idx="1765">
                  <c:v>367</c:v>
                </c:pt>
                <c:pt idx="1766">
                  <c:v>367</c:v>
                </c:pt>
                <c:pt idx="1767">
                  <c:v>367</c:v>
                </c:pt>
                <c:pt idx="1768">
                  <c:v>367</c:v>
                </c:pt>
                <c:pt idx="1769">
                  <c:v>367</c:v>
                </c:pt>
                <c:pt idx="1770">
                  <c:v>368</c:v>
                </c:pt>
                <c:pt idx="1771">
                  <c:v>368</c:v>
                </c:pt>
                <c:pt idx="1772">
                  <c:v>368</c:v>
                </c:pt>
                <c:pt idx="1773">
                  <c:v>368</c:v>
                </c:pt>
                <c:pt idx="1774">
                  <c:v>368</c:v>
                </c:pt>
                <c:pt idx="1775">
                  <c:v>368</c:v>
                </c:pt>
                <c:pt idx="1776">
                  <c:v>368</c:v>
                </c:pt>
                <c:pt idx="1777">
                  <c:v>368</c:v>
                </c:pt>
                <c:pt idx="1778">
                  <c:v>368</c:v>
                </c:pt>
                <c:pt idx="1779">
                  <c:v>368</c:v>
                </c:pt>
                <c:pt idx="1780">
                  <c:v>368</c:v>
                </c:pt>
                <c:pt idx="1781">
                  <c:v>368</c:v>
                </c:pt>
                <c:pt idx="1782">
                  <c:v>369</c:v>
                </c:pt>
                <c:pt idx="1783">
                  <c:v>369</c:v>
                </c:pt>
                <c:pt idx="1784">
                  <c:v>369</c:v>
                </c:pt>
                <c:pt idx="1785">
                  <c:v>369</c:v>
                </c:pt>
                <c:pt idx="1786">
                  <c:v>369</c:v>
                </c:pt>
                <c:pt idx="1787">
                  <c:v>369</c:v>
                </c:pt>
                <c:pt idx="1788">
                  <c:v>369</c:v>
                </c:pt>
                <c:pt idx="1789">
                  <c:v>369</c:v>
                </c:pt>
                <c:pt idx="1790">
                  <c:v>369</c:v>
                </c:pt>
                <c:pt idx="1791">
                  <c:v>369</c:v>
                </c:pt>
                <c:pt idx="1792">
                  <c:v>369</c:v>
                </c:pt>
                <c:pt idx="1793">
                  <c:v>369</c:v>
                </c:pt>
                <c:pt idx="1794">
                  <c:v>370</c:v>
                </c:pt>
                <c:pt idx="1795">
                  <c:v>370</c:v>
                </c:pt>
                <c:pt idx="1796">
                  <c:v>370</c:v>
                </c:pt>
                <c:pt idx="1797">
                  <c:v>370</c:v>
                </c:pt>
                <c:pt idx="1798">
                  <c:v>370</c:v>
                </c:pt>
                <c:pt idx="1799">
                  <c:v>370</c:v>
                </c:pt>
                <c:pt idx="1800">
                  <c:v>371</c:v>
                </c:pt>
                <c:pt idx="1801">
                  <c:v>371</c:v>
                </c:pt>
                <c:pt idx="1802">
                  <c:v>371</c:v>
                </c:pt>
                <c:pt idx="1803">
                  <c:v>371</c:v>
                </c:pt>
                <c:pt idx="1804">
                  <c:v>371</c:v>
                </c:pt>
                <c:pt idx="1805">
                  <c:v>371</c:v>
                </c:pt>
                <c:pt idx="1806">
                  <c:v>371</c:v>
                </c:pt>
                <c:pt idx="1807">
                  <c:v>371</c:v>
                </c:pt>
                <c:pt idx="1808">
                  <c:v>371</c:v>
                </c:pt>
                <c:pt idx="1809">
                  <c:v>371</c:v>
                </c:pt>
                <c:pt idx="1810">
                  <c:v>371</c:v>
                </c:pt>
                <c:pt idx="1811">
                  <c:v>371</c:v>
                </c:pt>
                <c:pt idx="1812">
                  <c:v>371</c:v>
                </c:pt>
                <c:pt idx="1813">
                  <c:v>371</c:v>
                </c:pt>
                <c:pt idx="1814">
                  <c:v>372</c:v>
                </c:pt>
                <c:pt idx="1815">
                  <c:v>372</c:v>
                </c:pt>
                <c:pt idx="1816">
                  <c:v>372</c:v>
                </c:pt>
                <c:pt idx="1817">
                  <c:v>372</c:v>
                </c:pt>
                <c:pt idx="1818">
                  <c:v>372</c:v>
                </c:pt>
                <c:pt idx="1819">
                  <c:v>372</c:v>
                </c:pt>
                <c:pt idx="1820">
                  <c:v>372</c:v>
                </c:pt>
                <c:pt idx="1821">
                  <c:v>372</c:v>
                </c:pt>
                <c:pt idx="1822">
                  <c:v>372</c:v>
                </c:pt>
                <c:pt idx="1823">
                  <c:v>372</c:v>
                </c:pt>
                <c:pt idx="1824">
                  <c:v>372</c:v>
                </c:pt>
                <c:pt idx="1825">
                  <c:v>372</c:v>
                </c:pt>
                <c:pt idx="1826">
                  <c:v>372</c:v>
                </c:pt>
                <c:pt idx="1827">
                  <c:v>372</c:v>
                </c:pt>
                <c:pt idx="1828">
                  <c:v>372</c:v>
                </c:pt>
                <c:pt idx="1829">
                  <c:v>373</c:v>
                </c:pt>
                <c:pt idx="1830">
                  <c:v>373</c:v>
                </c:pt>
                <c:pt idx="1831">
                  <c:v>373</c:v>
                </c:pt>
                <c:pt idx="1832">
                  <c:v>373</c:v>
                </c:pt>
                <c:pt idx="1833">
                  <c:v>373</c:v>
                </c:pt>
                <c:pt idx="1834">
                  <c:v>373</c:v>
                </c:pt>
                <c:pt idx="1835">
                  <c:v>373</c:v>
                </c:pt>
                <c:pt idx="1836">
                  <c:v>373</c:v>
                </c:pt>
                <c:pt idx="1837">
                  <c:v>373</c:v>
                </c:pt>
                <c:pt idx="1838">
                  <c:v>373</c:v>
                </c:pt>
                <c:pt idx="1839">
                  <c:v>373</c:v>
                </c:pt>
                <c:pt idx="1840">
                  <c:v>374</c:v>
                </c:pt>
                <c:pt idx="1841">
                  <c:v>374</c:v>
                </c:pt>
                <c:pt idx="1842">
                  <c:v>374</c:v>
                </c:pt>
                <c:pt idx="1843">
                  <c:v>374</c:v>
                </c:pt>
                <c:pt idx="1844">
                  <c:v>374</c:v>
                </c:pt>
                <c:pt idx="1845">
                  <c:v>374</c:v>
                </c:pt>
                <c:pt idx="1846">
                  <c:v>374</c:v>
                </c:pt>
                <c:pt idx="1847">
                  <c:v>374</c:v>
                </c:pt>
                <c:pt idx="1848">
                  <c:v>374</c:v>
                </c:pt>
                <c:pt idx="1849">
                  <c:v>374</c:v>
                </c:pt>
                <c:pt idx="1850">
                  <c:v>374</c:v>
                </c:pt>
                <c:pt idx="1851">
                  <c:v>374</c:v>
                </c:pt>
                <c:pt idx="1852">
                  <c:v>374</c:v>
                </c:pt>
                <c:pt idx="1853">
                  <c:v>375</c:v>
                </c:pt>
                <c:pt idx="1854">
                  <c:v>375</c:v>
                </c:pt>
                <c:pt idx="1855">
                  <c:v>375</c:v>
                </c:pt>
                <c:pt idx="1856">
                  <c:v>375</c:v>
                </c:pt>
                <c:pt idx="1857">
                  <c:v>375</c:v>
                </c:pt>
                <c:pt idx="1858">
                  <c:v>375</c:v>
                </c:pt>
                <c:pt idx="1859">
                  <c:v>375</c:v>
                </c:pt>
                <c:pt idx="1860">
                  <c:v>375</c:v>
                </c:pt>
                <c:pt idx="1861">
                  <c:v>375</c:v>
                </c:pt>
                <c:pt idx="1862">
                  <c:v>375</c:v>
                </c:pt>
                <c:pt idx="1863">
                  <c:v>375</c:v>
                </c:pt>
                <c:pt idx="1864">
                  <c:v>375</c:v>
                </c:pt>
                <c:pt idx="1865">
                  <c:v>375</c:v>
                </c:pt>
                <c:pt idx="1866">
                  <c:v>375</c:v>
                </c:pt>
                <c:pt idx="1867">
                  <c:v>375</c:v>
                </c:pt>
                <c:pt idx="1868">
                  <c:v>375</c:v>
                </c:pt>
                <c:pt idx="1869">
                  <c:v>375</c:v>
                </c:pt>
                <c:pt idx="1870">
                  <c:v>376</c:v>
                </c:pt>
                <c:pt idx="1871">
                  <c:v>376</c:v>
                </c:pt>
                <c:pt idx="1872">
                  <c:v>376</c:v>
                </c:pt>
                <c:pt idx="1873">
                  <c:v>376</c:v>
                </c:pt>
                <c:pt idx="1874">
                  <c:v>376</c:v>
                </c:pt>
                <c:pt idx="1875">
                  <c:v>376</c:v>
                </c:pt>
                <c:pt idx="1876">
                  <c:v>376</c:v>
                </c:pt>
                <c:pt idx="1877">
                  <c:v>376</c:v>
                </c:pt>
                <c:pt idx="1878">
                  <c:v>376</c:v>
                </c:pt>
                <c:pt idx="1879">
                  <c:v>376</c:v>
                </c:pt>
                <c:pt idx="1880">
                  <c:v>376</c:v>
                </c:pt>
                <c:pt idx="1881">
                  <c:v>376</c:v>
                </c:pt>
                <c:pt idx="1882">
                  <c:v>376</c:v>
                </c:pt>
                <c:pt idx="1883">
                  <c:v>376</c:v>
                </c:pt>
                <c:pt idx="1884">
                  <c:v>376</c:v>
                </c:pt>
                <c:pt idx="1885">
                  <c:v>376</c:v>
                </c:pt>
                <c:pt idx="1886">
                  <c:v>376</c:v>
                </c:pt>
                <c:pt idx="1887">
                  <c:v>376</c:v>
                </c:pt>
                <c:pt idx="1888">
                  <c:v>377</c:v>
                </c:pt>
                <c:pt idx="1889">
                  <c:v>377</c:v>
                </c:pt>
                <c:pt idx="1890">
                  <c:v>377</c:v>
                </c:pt>
                <c:pt idx="1891">
                  <c:v>377</c:v>
                </c:pt>
                <c:pt idx="1892">
                  <c:v>377</c:v>
                </c:pt>
                <c:pt idx="1893">
                  <c:v>377</c:v>
                </c:pt>
                <c:pt idx="1894">
                  <c:v>377</c:v>
                </c:pt>
                <c:pt idx="1895">
                  <c:v>377</c:v>
                </c:pt>
                <c:pt idx="1896">
                  <c:v>377</c:v>
                </c:pt>
                <c:pt idx="1897">
                  <c:v>377</c:v>
                </c:pt>
                <c:pt idx="1898">
                  <c:v>377</c:v>
                </c:pt>
                <c:pt idx="1899">
                  <c:v>377</c:v>
                </c:pt>
                <c:pt idx="1900">
                  <c:v>377</c:v>
                </c:pt>
                <c:pt idx="1901">
                  <c:v>377</c:v>
                </c:pt>
                <c:pt idx="1902">
                  <c:v>377</c:v>
                </c:pt>
                <c:pt idx="1903">
                  <c:v>377</c:v>
                </c:pt>
                <c:pt idx="1904">
                  <c:v>377</c:v>
                </c:pt>
                <c:pt idx="1905">
                  <c:v>377</c:v>
                </c:pt>
                <c:pt idx="1906">
                  <c:v>378</c:v>
                </c:pt>
                <c:pt idx="1907">
                  <c:v>378</c:v>
                </c:pt>
                <c:pt idx="1908">
                  <c:v>378</c:v>
                </c:pt>
                <c:pt idx="1909">
                  <c:v>378</c:v>
                </c:pt>
                <c:pt idx="1910">
                  <c:v>378</c:v>
                </c:pt>
                <c:pt idx="1911">
                  <c:v>378</c:v>
                </c:pt>
                <c:pt idx="1912">
                  <c:v>378</c:v>
                </c:pt>
                <c:pt idx="1913">
                  <c:v>378</c:v>
                </c:pt>
                <c:pt idx="1914">
                  <c:v>378</c:v>
                </c:pt>
                <c:pt idx="1915">
                  <c:v>378</c:v>
                </c:pt>
                <c:pt idx="1916">
                  <c:v>378</c:v>
                </c:pt>
                <c:pt idx="1917">
                  <c:v>378</c:v>
                </c:pt>
                <c:pt idx="1918">
                  <c:v>378</c:v>
                </c:pt>
                <c:pt idx="1919">
                  <c:v>378</c:v>
                </c:pt>
                <c:pt idx="1920">
                  <c:v>378</c:v>
                </c:pt>
                <c:pt idx="1921">
                  <c:v>378</c:v>
                </c:pt>
                <c:pt idx="1922">
                  <c:v>378</c:v>
                </c:pt>
                <c:pt idx="1923">
                  <c:v>379</c:v>
                </c:pt>
                <c:pt idx="1924">
                  <c:v>379</c:v>
                </c:pt>
                <c:pt idx="1925">
                  <c:v>379</c:v>
                </c:pt>
                <c:pt idx="1926">
                  <c:v>379</c:v>
                </c:pt>
                <c:pt idx="1927">
                  <c:v>379</c:v>
                </c:pt>
                <c:pt idx="1928">
                  <c:v>379</c:v>
                </c:pt>
                <c:pt idx="1929">
                  <c:v>379</c:v>
                </c:pt>
                <c:pt idx="1930">
                  <c:v>379</c:v>
                </c:pt>
                <c:pt idx="1931">
                  <c:v>379</c:v>
                </c:pt>
                <c:pt idx="1932">
                  <c:v>379</c:v>
                </c:pt>
                <c:pt idx="1933">
                  <c:v>379</c:v>
                </c:pt>
                <c:pt idx="1934">
                  <c:v>379</c:v>
                </c:pt>
                <c:pt idx="1935">
                  <c:v>379</c:v>
                </c:pt>
                <c:pt idx="1936">
                  <c:v>379</c:v>
                </c:pt>
                <c:pt idx="1937">
                  <c:v>379</c:v>
                </c:pt>
                <c:pt idx="1938">
                  <c:v>379</c:v>
                </c:pt>
                <c:pt idx="1939">
                  <c:v>380</c:v>
                </c:pt>
                <c:pt idx="1940">
                  <c:v>380</c:v>
                </c:pt>
                <c:pt idx="1941">
                  <c:v>380</c:v>
                </c:pt>
                <c:pt idx="1942">
                  <c:v>380</c:v>
                </c:pt>
                <c:pt idx="1943">
                  <c:v>380</c:v>
                </c:pt>
                <c:pt idx="1944">
                  <c:v>380</c:v>
                </c:pt>
                <c:pt idx="1945">
                  <c:v>380</c:v>
                </c:pt>
                <c:pt idx="1946">
                  <c:v>380</c:v>
                </c:pt>
                <c:pt idx="1947">
                  <c:v>380</c:v>
                </c:pt>
                <c:pt idx="1948">
                  <c:v>380</c:v>
                </c:pt>
                <c:pt idx="1949">
                  <c:v>380</c:v>
                </c:pt>
                <c:pt idx="1950">
                  <c:v>380</c:v>
                </c:pt>
                <c:pt idx="1951">
                  <c:v>380</c:v>
                </c:pt>
                <c:pt idx="1952">
                  <c:v>380</c:v>
                </c:pt>
                <c:pt idx="1953">
                  <c:v>380</c:v>
                </c:pt>
                <c:pt idx="1954">
                  <c:v>380</c:v>
                </c:pt>
                <c:pt idx="1955">
                  <c:v>380</c:v>
                </c:pt>
                <c:pt idx="1956">
                  <c:v>380</c:v>
                </c:pt>
                <c:pt idx="1957">
                  <c:v>380</c:v>
                </c:pt>
                <c:pt idx="1958">
                  <c:v>380</c:v>
                </c:pt>
                <c:pt idx="1959">
                  <c:v>380</c:v>
                </c:pt>
                <c:pt idx="1960">
                  <c:v>381</c:v>
                </c:pt>
                <c:pt idx="1961">
                  <c:v>381</c:v>
                </c:pt>
                <c:pt idx="1962">
                  <c:v>381</c:v>
                </c:pt>
                <c:pt idx="1963">
                  <c:v>381</c:v>
                </c:pt>
                <c:pt idx="1964">
                  <c:v>381</c:v>
                </c:pt>
                <c:pt idx="1965">
                  <c:v>381</c:v>
                </c:pt>
                <c:pt idx="1966">
                  <c:v>381</c:v>
                </c:pt>
                <c:pt idx="1967">
                  <c:v>381</c:v>
                </c:pt>
                <c:pt idx="1968">
                  <c:v>381</c:v>
                </c:pt>
                <c:pt idx="1969">
                  <c:v>381</c:v>
                </c:pt>
                <c:pt idx="1970">
                  <c:v>381</c:v>
                </c:pt>
                <c:pt idx="1971">
                  <c:v>381</c:v>
                </c:pt>
                <c:pt idx="1972">
                  <c:v>381</c:v>
                </c:pt>
                <c:pt idx="1973">
                  <c:v>381</c:v>
                </c:pt>
                <c:pt idx="1974">
                  <c:v>381</c:v>
                </c:pt>
                <c:pt idx="1975">
                  <c:v>381</c:v>
                </c:pt>
                <c:pt idx="1976">
                  <c:v>381</c:v>
                </c:pt>
                <c:pt idx="1977">
                  <c:v>382</c:v>
                </c:pt>
                <c:pt idx="1978">
                  <c:v>382</c:v>
                </c:pt>
                <c:pt idx="1979">
                  <c:v>382</c:v>
                </c:pt>
                <c:pt idx="1980">
                  <c:v>382</c:v>
                </c:pt>
                <c:pt idx="1981">
                  <c:v>382</c:v>
                </c:pt>
                <c:pt idx="1982">
                  <c:v>382</c:v>
                </c:pt>
                <c:pt idx="1983">
                  <c:v>382</c:v>
                </c:pt>
                <c:pt idx="1984">
                  <c:v>382</c:v>
                </c:pt>
                <c:pt idx="1985">
                  <c:v>382</c:v>
                </c:pt>
                <c:pt idx="1986">
                  <c:v>382</c:v>
                </c:pt>
                <c:pt idx="1987">
                  <c:v>382</c:v>
                </c:pt>
                <c:pt idx="1988">
                  <c:v>382</c:v>
                </c:pt>
                <c:pt idx="1989">
                  <c:v>382</c:v>
                </c:pt>
                <c:pt idx="1990">
                  <c:v>382</c:v>
                </c:pt>
                <c:pt idx="1991">
                  <c:v>382</c:v>
                </c:pt>
                <c:pt idx="1992">
                  <c:v>382</c:v>
                </c:pt>
                <c:pt idx="1993">
                  <c:v>382</c:v>
                </c:pt>
                <c:pt idx="1994">
                  <c:v>382</c:v>
                </c:pt>
                <c:pt idx="1995">
                  <c:v>383</c:v>
                </c:pt>
                <c:pt idx="1996">
                  <c:v>383</c:v>
                </c:pt>
                <c:pt idx="1997">
                  <c:v>383</c:v>
                </c:pt>
                <c:pt idx="1998">
                  <c:v>383</c:v>
                </c:pt>
                <c:pt idx="1999">
                  <c:v>383</c:v>
                </c:pt>
                <c:pt idx="2000">
                  <c:v>383</c:v>
                </c:pt>
                <c:pt idx="2001">
                  <c:v>383</c:v>
                </c:pt>
                <c:pt idx="2002">
                  <c:v>383</c:v>
                </c:pt>
                <c:pt idx="2003">
                  <c:v>383</c:v>
                </c:pt>
                <c:pt idx="2004">
                  <c:v>383</c:v>
                </c:pt>
                <c:pt idx="2005">
                  <c:v>383</c:v>
                </c:pt>
                <c:pt idx="2006">
                  <c:v>383</c:v>
                </c:pt>
                <c:pt idx="2007">
                  <c:v>383</c:v>
                </c:pt>
                <c:pt idx="2008">
                  <c:v>383</c:v>
                </c:pt>
                <c:pt idx="2009">
                  <c:v>383</c:v>
                </c:pt>
                <c:pt idx="2010">
                  <c:v>383</c:v>
                </c:pt>
                <c:pt idx="2011">
                  <c:v>383</c:v>
                </c:pt>
                <c:pt idx="2012">
                  <c:v>383</c:v>
                </c:pt>
                <c:pt idx="2013">
                  <c:v>383</c:v>
                </c:pt>
                <c:pt idx="2014">
                  <c:v>383</c:v>
                </c:pt>
                <c:pt idx="2015">
                  <c:v>383</c:v>
                </c:pt>
                <c:pt idx="2016">
                  <c:v>383</c:v>
                </c:pt>
                <c:pt idx="2017">
                  <c:v>384</c:v>
                </c:pt>
                <c:pt idx="2018">
                  <c:v>384</c:v>
                </c:pt>
                <c:pt idx="2019">
                  <c:v>384</c:v>
                </c:pt>
                <c:pt idx="2020">
                  <c:v>384</c:v>
                </c:pt>
                <c:pt idx="2021">
                  <c:v>384</c:v>
                </c:pt>
                <c:pt idx="2022">
                  <c:v>384</c:v>
                </c:pt>
                <c:pt idx="2023">
                  <c:v>384</c:v>
                </c:pt>
                <c:pt idx="2024">
                  <c:v>384</c:v>
                </c:pt>
                <c:pt idx="2025">
                  <c:v>384</c:v>
                </c:pt>
                <c:pt idx="2026">
                  <c:v>384</c:v>
                </c:pt>
                <c:pt idx="2027">
                  <c:v>384</c:v>
                </c:pt>
                <c:pt idx="2028">
                  <c:v>384</c:v>
                </c:pt>
                <c:pt idx="2029">
                  <c:v>384</c:v>
                </c:pt>
                <c:pt idx="2030">
                  <c:v>384</c:v>
                </c:pt>
                <c:pt idx="2031">
                  <c:v>384</c:v>
                </c:pt>
                <c:pt idx="2032">
                  <c:v>385</c:v>
                </c:pt>
                <c:pt idx="2033">
                  <c:v>385</c:v>
                </c:pt>
                <c:pt idx="2034">
                  <c:v>385</c:v>
                </c:pt>
                <c:pt idx="2035">
                  <c:v>385</c:v>
                </c:pt>
                <c:pt idx="2036">
                  <c:v>385</c:v>
                </c:pt>
                <c:pt idx="2037">
                  <c:v>385</c:v>
                </c:pt>
                <c:pt idx="2038">
                  <c:v>385</c:v>
                </c:pt>
                <c:pt idx="2039">
                  <c:v>385</c:v>
                </c:pt>
                <c:pt idx="2040">
                  <c:v>385</c:v>
                </c:pt>
                <c:pt idx="2041">
                  <c:v>385</c:v>
                </c:pt>
                <c:pt idx="2042">
                  <c:v>385</c:v>
                </c:pt>
                <c:pt idx="2043">
                  <c:v>385</c:v>
                </c:pt>
                <c:pt idx="2044">
                  <c:v>385</c:v>
                </c:pt>
                <c:pt idx="2045">
                  <c:v>386</c:v>
                </c:pt>
                <c:pt idx="2046">
                  <c:v>386</c:v>
                </c:pt>
                <c:pt idx="2047">
                  <c:v>386</c:v>
                </c:pt>
                <c:pt idx="2048">
                  <c:v>386</c:v>
                </c:pt>
                <c:pt idx="2049">
                  <c:v>386</c:v>
                </c:pt>
                <c:pt idx="2050">
                  <c:v>386</c:v>
                </c:pt>
                <c:pt idx="2051">
                  <c:v>386</c:v>
                </c:pt>
                <c:pt idx="2052">
                  <c:v>386</c:v>
                </c:pt>
                <c:pt idx="2053">
                  <c:v>386</c:v>
                </c:pt>
                <c:pt idx="2054">
                  <c:v>387</c:v>
                </c:pt>
                <c:pt idx="2055">
                  <c:v>387</c:v>
                </c:pt>
                <c:pt idx="2056">
                  <c:v>387</c:v>
                </c:pt>
                <c:pt idx="2057">
                  <c:v>387</c:v>
                </c:pt>
                <c:pt idx="2058">
                  <c:v>387</c:v>
                </c:pt>
                <c:pt idx="2059">
                  <c:v>387</c:v>
                </c:pt>
                <c:pt idx="2060">
                  <c:v>387</c:v>
                </c:pt>
                <c:pt idx="2061">
                  <c:v>387</c:v>
                </c:pt>
                <c:pt idx="2062">
                  <c:v>387</c:v>
                </c:pt>
                <c:pt idx="2063">
                  <c:v>387</c:v>
                </c:pt>
                <c:pt idx="2064">
                  <c:v>387</c:v>
                </c:pt>
                <c:pt idx="2065">
                  <c:v>387</c:v>
                </c:pt>
                <c:pt idx="2066">
                  <c:v>387</c:v>
                </c:pt>
                <c:pt idx="2067">
                  <c:v>388</c:v>
                </c:pt>
                <c:pt idx="2068">
                  <c:v>388</c:v>
                </c:pt>
                <c:pt idx="2069">
                  <c:v>388</c:v>
                </c:pt>
                <c:pt idx="2070">
                  <c:v>388</c:v>
                </c:pt>
                <c:pt idx="2071">
                  <c:v>388</c:v>
                </c:pt>
                <c:pt idx="2072">
                  <c:v>388</c:v>
                </c:pt>
                <c:pt idx="2073">
                  <c:v>388</c:v>
                </c:pt>
                <c:pt idx="2074">
                  <c:v>388</c:v>
                </c:pt>
                <c:pt idx="2075">
                  <c:v>388</c:v>
                </c:pt>
                <c:pt idx="2076">
                  <c:v>388</c:v>
                </c:pt>
                <c:pt idx="2077">
                  <c:v>388</c:v>
                </c:pt>
                <c:pt idx="2078">
                  <c:v>388</c:v>
                </c:pt>
                <c:pt idx="2079">
                  <c:v>388</c:v>
                </c:pt>
                <c:pt idx="2080">
                  <c:v>388</c:v>
                </c:pt>
                <c:pt idx="2081">
                  <c:v>389</c:v>
                </c:pt>
                <c:pt idx="2082">
                  <c:v>389</c:v>
                </c:pt>
                <c:pt idx="2083">
                  <c:v>389</c:v>
                </c:pt>
                <c:pt idx="2084">
                  <c:v>389</c:v>
                </c:pt>
                <c:pt idx="2085">
                  <c:v>389</c:v>
                </c:pt>
                <c:pt idx="2086">
                  <c:v>389</c:v>
                </c:pt>
                <c:pt idx="2087">
                  <c:v>389</c:v>
                </c:pt>
                <c:pt idx="2088">
                  <c:v>389</c:v>
                </c:pt>
                <c:pt idx="2089">
                  <c:v>389</c:v>
                </c:pt>
                <c:pt idx="2090">
                  <c:v>389</c:v>
                </c:pt>
                <c:pt idx="2091">
                  <c:v>389</c:v>
                </c:pt>
                <c:pt idx="2092">
                  <c:v>389</c:v>
                </c:pt>
                <c:pt idx="2093">
                  <c:v>390</c:v>
                </c:pt>
                <c:pt idx="2094">
                  <c:v>390</c:v>
                </c:pt>
                <c:pt idx="2095">
                  <c:v>390</c:v>
                </c:pt>
                <c:pt idx="2096">
                  <c:v>390</c:v>
                </c:pt>
                <c:pt idx="2097">
                  <c:v>390</c:v>
                </c:pt>
                <c:pt idx="2098">
                  <c:v>390</c:v>
                </c:pt>
                <c:pt idx="2099">
                  <c:v>390</c:v>
                </c:pt>
                <c:pt idx="2100">
                  <c:v>390</c:v>
                </c:pt>
                <c:pt idx="2101">
                  <c:v>390</c:v>
                </c:pt>
                <c:pt idx="2102">
                  <c:v>390</c:v>
                </c:pt>
                <c:pt idx="2103">
                  <c:v>390</c:v>
                </c:pt>
                <c:pt idx="2104">
                  <c:v>391</c:v>
                </c:pt>
                <c:pt idx="2105">
                  <c:v>391</c:v>
                </c:pt>
                <c:pt idx="2106">
                  <c:v>391</c:v>
                </c:pt>
                <c:pt idx="2107">
                  <c:v>391</c:v>
                </c:pt>
                <c:pt idx="2108">
                  <c:v>391</c:v>
                </c:pt>
                <c:pt idx="2109">
                  <c:v>391</c:v>
                </c:pt>
                <c:pt idx="2110">
                  <c:v>391</c:v>
                </c:pt>
                <c:pt idx="2111">
                  <c:v>391</c:v>
                </c:pt>
                <c:pt idx="2112">
                  <c:v>391</c:v>
                </c:pt>
                <c:pt idx="2113">
                  <c:v>391</c:v>
                </c:pt>
                <c:pt idx="2114">
                  <c:v>392</c:v>
                </c:pt>
                <c:pt idx="2115">
                  <c:v>392</c:v>
                </c:pt>
                <c:pt idx="2116">
                  <c:v>392</c:v>
                </c:pt>
                <c:pt idx="2117">
                  <c:v>392</c:v>
                </c:pt>
                <c:pt idx="2118">
                  <c:v>392</c:v>
                </c:pt>
                <c:pt idx="2119">
                  <c:v>392</c:v>
                </c:pt>
                <c:pt idx="2120">
                  <c:v>392</c:v>
                </c:pt>
                <c:pt idx="2121">
                  <c:v>392</c:v>
                </c:pt>
                <c:pt idx="2122">
                  <c:v>392</c:v>
                </c:pt>
                <c:pt idx="2123">
                  <c:v>392</c:v>
                </c:pt>
                <c:pt idx="2124">
                  <c:v>393</c:v>
                </c:pt>
                <c:pt idx="2125">
                  <c:v>393</c:v>
                </c:pt>
                <c:pt idx="2126">
                  <c:v>393</c:v>
                </c:pt>
                <c:pt idx="2127">
                  <c:v>393</c:v>
                </c:pt>
                <c:pt idx="2128">
                  <c:v>393</c:v>
                </c:pt>
                <c:pt idx="2129">
                  <c:v>393</c:v>
                </c:pt>
                <c:pt idx="2130">
                  <c:v>393</c:v>
                </c:pt>
                <c:pt idx="2131">
                  <c:v>393</c:v>
                </c:pt>
                <c:pt idx="2132">
                  <c:v>393</c:v>
                </c:pt>
                <c:pt idx="2133">
                  <c:v>393</c:v>
                </c:pt>
                <c:pt idx="2134">
                  <c:v>393</c:v>
                </c:pt>
                <c:pt idx="2135">
                  <c:v>393</c:v>
                </c:pt>
                <c:pt idx="2136">
                  <c:v>393</c:v>
                </c:pt>
                <c:pt idx="2137">
                  <c:v>394</c:v>
                </c:pt>
                <c:pt idx="2138">
                  <c:v>394</c:v>
                </c:pt>
                <c:pt idx="2139">
                  <c:v>394</c:v>
                </c:pt>
                <c:pt idx="2140">
                  <c:v>394</c:v>
                </c:pt>
                <c:pt idx="2141">
                  <c:v>394</c:v>
                </c:pt>
                <c:pt idx="2142">
                  <c:v>394</c:v>
                </c:pt>
                <c:pt idx="2143">
                  <c:v>394</c:v>
                </c:pt>
                <c:pt idx="2144">
                  <c:v>394</c:v>
                </c:pt>
                <c:pt idx="2145">
                  <c:v>394</c:v>
                </c:pt>
                <c:pt idx="2146">
                  <c:v>394</c:v>
                </c:pt>
                <c:pt idx="2147">
                  <c:v>394</c:v>
                </c:pt>
                <c:pt idx="2148">
                  <c:v>394</c:v>
                </c:pt>
                <c:pt idx="2149">
                  <c:v>394</c:v>
                </c:pt>
                <c:pt idx="2150">
                  <c:v>394</c:v>
                </c:pt>
                <c:pt idx="2151">
                  <c:v>395</c:v>
                </c:pt>
                <c:pt idx="2152">
                  <c:v>395</c:v>
                </c:pt>
                <c:pt idx="2153">
                  <c:v>395</c:v>
                </c:pt>
                <c:pt idx="2154">
                  <c:v>395</c:v>
                </c:pt>
                <c:pt idx="2155">
                  <c:v>395</c:v>
                </c:pt>
                <c:pt idx="2156">
                  <c:v>395</c:v>
                </c:pt>
                <c:pt idx="2157">
                  <c:v>396</c:v>
                </c:pt>
                <c:pt idx="2158">
                  <c:v>396</c:v>
                </c:pt>
                <c:pt idx="2159">
                  <c:v>396</c:v>
                </c:pt>
                <c:pt idx="2160">
                  <c:v>396</c:v>
                </c:pt>
                <c:pt idx="2161">
                  <c:v>396</c:v>
                </c:pt>
                <c:pt idx="2162">
                  <c:v>396</c:v>
                </c:pt>
                <c:pt idx="2163">
                  <c:v>396</c:v>
                </c:pt>
                <c:pt idx="2164">
                  <c:v>396</c:v>
                </c:pt>
                <c:pt idx="2165">
                  <c:v>396</c:v>
                </c:pt>
                <c:pt idx="2166">
                  <c:v>396</c:v>
                </c:pt>
                <c:pt idx="2167">
                  <c:v>397</c:v>
                </c:pt>
                <c:pt idx="2168">
                  <c:v>397</c:v>
                </c:pt>
                <c:pt idx="2169">
                  <c:v>397</c:v>
                </c:pt>
                <c:pt idx="2170">
                  <c:v>397</c:v>
                </c:pt>
                <c:pt idx="2171">
                  <c:v>397</c:v>
                </c:pt>
                <c:pt idx="2172">
                  <c:v>397</c:v>
                </c:pt>
                <c:pt idx="2173">
                  <c:v>397</c:v>
                </c:pt>
                <c:pt idx="2174">
                  <c:v>397</c:v>
                </c:pt>
                <c:pt idx="2175">
                  <c:v>397</c:v>
                </c:pt>
                <c:pt idx="2176">
                  <c:v>397</c:v>
                </c:pt>
                <c:pt idx="2177">
                  <c:v>398</c:v>
                </c:pt>
                <c:pt idx="2178">
                  <c:v>398</c:v>
                </c:pt>
                <c:pt idx="2179">
                  <c:v>398</c:v>
                </c:pt>
                <c:pt idx="2180">
                  <c:v>398</c:v>
                </c:pt>
                <c:pt idx="2181">
                  <c:v>398</c:v>
                </c:pt>
                <c:pt idx="2182">
                  <c:v>398</c:v>
                </c:pt>
                <c:pt idx="2183">
                  <c:v>398</c:v>
                </c:pt>
                <c:pt idx="2184">
                  <c:v>399</c:v>
                </c:pt>
                <c:pt idx="2185">
                  <c:v>399</c:v>
                </c:pt>
                <c:pt idx="2186">
                  <c:v>399</c:v>
                </c:pt>
                <c:pt idx="2187">
                  <c:v>400</c:v>
                </c:pt>
                <c:pt idx="2188">
                  <c:v>400</c:v>
                </c:pt>
                <c:pt idx="2189">
                  <c:v>400</c:v>
                </c:pt>
                <c:pt idx="2190">
                  <c:v>400</c:v>
                </c:pt>
                <c:pt idx="2191">
                  <c:v>400</c:v>
                </c:pt>
                <c:pt idx="2192">
                  <c:v>400</c:v>
                </c:pt>
                <c:pt idx="2193">
                  <c:v>401</c:v>
                </c:pt>
                <c:pt idx="2194">
                  <c:v>401</c:v>
                </c:pt>
                <c:pt idx="2195">
                  <c:v>401</c:v>
                </c:pt>
                <c:pt idx="2196">
                  <c:v>401</c:v>
                </c:pt>
                <c:pt idx="2197">
                  <c:v>401</c:v>
                </c:pt>
                <c:pt idx="2198">
                  <c:v>401</c:v>
                </c:pt>
                <c:pt idx="2199">
                  <c:v>402</c:v>
                </c:pt>
                <c:pt idx="2200">
                  <c:v>402</c:v>
                </c:pt>
                <c:pt idx="2201">
                  <c:v>402</c:v>
                </c:pt>
                <c:pt idx="2202">
                  <c:v>403</c:v>
                </c:pt>
                <c:pt idx="2203">
                  <c:v>403</c:v>
                </c:pt>
                <c:pt idx="2204">
                  <c:v>403</c:v>
                </c:pt>
                <c:pt idx="2205">
                  <c:v>403</c:v>
                </c:pt>
                <c:pt idx="2206">
                  <c:v>403</c:v>
                </c:pt>
                <c:pt idx="2207">
                  <c:v>403</c:v>
                </c:pt>
                <c:pt idx="2208">
                  <c:v>404</c:v>
                </c:pt>
                <c:pt idx="2209">
                  <c:v>404</c:v>
                </c:pt>
                <c:pt idx="2210">
                  <c:v>404</c:v>
                </c:pt>
                <c:pt idx="2211">
                  <c:v>404</c:v>
                </c:pt>
                <c:pt idx="2212">
                  <c:v>405</c:v>
                </c:pt>
                <c:pt idx="2213">
                  <c:v>406</c:v>
                </c:pt>
                <c:pt idx="2214">
                  <c:v>406</c:v>
                </c:pt>
                <c:pt idx="2215">
                  <c:v>407</c:v>
                </c:pt>
                <c:pt idx="2216">
                  <c:v>407</c:v>
                </c:pt>
                <c:pt idx="2217">
                  <c:v>407</c:v>
                </c:pt>
                <c:pt idx="2218">
                  <c:v>407</c:v>
                </c:pt>
                <c:pt idx="2219">
                  <c:v>408</c:v>
                </c:pt>
                <c:pt idx="2220">
                  <c:v>408</c:v>
                </c:pt>
                <c:pt idx="2221">
                  <c:v>408</c:v>
                </c:pt>
                <c:pt idx="2222">
                  <c:v>409</c:v>
                </c:pt>
                <c:pt idx="2223">
                  <c:v>409</c:v>
                </c:pt>
                <c:pt idx="2224">
                  <c:v>409</c:v>
                </c:pt>
                <c:pt idx="2225">
                  <c:v>410</c:v>
                </c:pt>
                <c:pt idx="2226">
                  <c:v>410</c:v>
                </c:pt>
                <c:pt idx="2227">
                  <c:v>410</c:v>
                </c:pt>
                <c:pt idx="2228">
                  <c:v>410</c:v>
                </c:pt>
                <c:pt idx="2229">
                  <c:v>410</c:v>
                </c:pt>
                <c:pt idx="2230">
                  <c:v>411</c:v>
                </c:pt>
                <c:pt idx="2231">
                  <c:v>412</c:v>
                </c:pt>
                <c:pt idx="2232">
                  <c:v>412</c:v>
                </c:pt>
                <c:pt idx="2233">
                  <c:v>412</c:v>
                </c:pt>
                <c:pt idx="2234">
                  <c:v>413</c:v>
                </c:pt>
                <c:pt idx="2235">
                  <c:v>414</c:v>
                </c:pt>
                <c:pt idx="2236">
                  <c:v>414</c:v>
                </c:pt>
                <c:pt idx="2237">
                  <c:v>414</c:v>
                </c:pt>
                <c:pt idx="2238">
                  <c:v>414</c:v>
                </c:pt>
                <c:pt idx="2239">
                  <c:v>414</c:v>
                </c:pt>
                <c:pt idx="2240">
                  <c:v>415</c:v>
                </c:pt>
                <c:pt idx="2241">
                  <c:v>415</c:v>
                </c:pt>
                <c:pt idx="2242">
                  <c:v>416</c:v>
                </c:pt>
                <c:pt idx="2243">
                  <c:v>417</c:v>
                </c:pt>
                <c:pt idx="2244">
                  <c:v>418</c:v>
                </c:pt>
                <c:pt idx="2245">
                  <c:v>418</c:v>
                </c:pt>
                <c:pt idx="2246">
                  <c:v>418</c:v>
                </c:pt>
                <c:pt idx="2247">
                  <c:v>419</c:v>
                </c:pt>
                <c:pt idx="2248">
                  <c:v>419</c:v>
                </c:pt>
                <c:pt idx="2249">
                  <c:v>420</c:v>
                </c:pt>
                <c:pt idx="2250">
                  <c:v>420</c:v>
                </c:pt>
                <c:pt idx="2251">
                  <c:v>420</c:v>
                </c:pt>
                <c:pt idx="2252">
                  <c:v>420</c:v>
                </c:pt>
                <c:pt idx="2253">
                  <c:v>420</c:v>
                </c:pt>
                <c:pt idx="2254">
                  <c:v>420</c:v>
                </c:pt>
                <c:pt idx="2255">
                  <c:v>420</c:v>
                </c:pt>
                <c:pt idx="2256">
                  <c:v>421</c:v>
                </c:pt>
                <c:pt idx="2257">
                  <c:v>421</c:v>
                </c:pt>
                <c:pt idx="2258">
                  <c:v>421</c:v>
                </c:pt>
                <c:pt idx="2259">
                  <c:v>421</c:v>
                </c:pt>
                <c:pt idx="2260">
                  <c:v>421</c:v>
                </c:pt>
                <c:pt idx="2261">
                  <c:v>421</c:v>
                </c:pt>
                <c:pt idx="2262">
                  <c:v>421</c:v>
                </c:pt>
                <c:pt idx="2263">
                  <c:v>422</c:v>
                </c:pt>
                <c:pt idx="2264">
                  <c:v>422</c:v>
                </c:pt>
                <c:pt idx="2265">
                  <c:v>422</c:v>
                </c:pt>
                <c:pt idx="2266">
                  <c:v>422</c:v>
                </c:pt>
                <c:pt idx="2267">
                  <c:v>422</c:v>
                </c:pt>
                <c:pt idx="2268">
                  <c:v>423</c:v>
                </c:pt>
                <c:pt idx="2269">
                  <c:v>423</c:v>
                </c:pt>
                <c:pt idx="2270">
                  <c:v>423</c:v>
                </c:pt>
                <c:pt idx="2271">
                  <c:v>423</c:v>
                </c:pt>
                <c:pt idx="2272">
                  <c:v>423</c:v>
                </c:pt>
                <c:pt idx="2273">
                  <c:v>423</c:v>
                </c:pt>
                <c:pt idx="2274">
                  <c:v>423</c:v>
                </c:pt>
                <c:pt idx="2275">
                  <c:v>423</c:v>
                </c:pt>
                <c:pt idx="2276">
                  <c:v>423</c:v>
                </c:pt>
                <c:pt idx="2277">
                  <c:v>424</c:v>
                </c:pt>
                <c:pt idx="2278">
                  <c:v>424</c:v>
                </c:pt>
                <c:pt idx="2279">
                  <c:v>424</c:v>
                </c:pt>
                <c:pt idx="2280">
                  <c:v>425</c:v>
                </c:pt>
                <c:pt idx="2281">
                  <c:v>425</c:v>
                </c:pt>
                <c:pt idx="2282">
                  <c:v>425</c:v>
                </c:pt>
                <c:pt idx="2283">
                  <c:v>425</c:v>
                </c:pt>
                <c:pt idx="2284">
                  <c:v>426</c:v>
                </c:pt>
                <c:pt idx="2285">
                  <c:v>426</c:v>
                </c:pt>
                <c:pt idx="2286">
                  <c:v>426</c:v>
                </c:pt>
                <c:pt idx="2287">
                  <c:v>426</c:v>
                </c:pt>
                <c:pt idx="2288">
                  <c:v>426</c:v>
                </c:pt>
                <c:pt idx="2289">
                  <c:v>426</c:v>
                </c:pt>
                <c:pt idx="2290">
                  <c:v>426</c:v>
                </c:pt>
                <c:pt idx="2291">
                  <c:v>426</c:v>
                </c:pt>
                <c:pt idx="2292">
                  <c:v>426</c:v>
                </c:pt>
                <c:pt idx="2293">
                  <c:v>426</c:v>
                </c:pt>
                <c:pt idx="2294">
                  <c:v>427</c:v>
                </c:pt>
                <c:pt idx="2295">
                  <c:v>427</c:v>
                </c:pt>
                <c:pt idx="2296">
                  <c:v>427</c:v>
                </c:pt>
                <c:pt idx="2297">
                  <c:v>427</c:v>
                </c:pt>
                <c:pt idx="2298">
                  <c:v>427</c:v>
                </c:pt>
                <c:pt idx="2299">
                  <c:v>427</c:v>
                </c:pt>
                <c:pt idx="2300">
                  <c:v>428</c:v>
                </c:pt>
                <c:pt idx="2301">
                  <c:v>428</c:v>
                </c:pt>
                <c:pt idx="2302">
                  <c:v>428</c:v>
                </c:pt>
                <c:pt idx="2303">
                  <c:v>428</c:v>
                </c:pt>
                <c:pt idx="2304">
                  <c:v>428</c:v>
                </c:pt>
                <c:pt idx="2305">
                  <c:v>428</c:v>
                </c:pt>
                <c:pt idx="2306">
                  <c:v>428</c:v>
                </c:pt>
                <c:pt idx="2307">
                  <c:v>429</c:v>
                </c:pt>
                <c:pt idx="2308">
                  <c:v>429</c:v>
                </c:pt>
                <c:pt idx="2309">
                  <c:v>429</c:v>
                </c:pt>
                <c:pt idx="2310">
                  <c:v>429</c:v>
                </c:pt>
                <c:pt idx="2311">
                  <c:v>429</c:v>
                </c:pt>
                <c:pt idx="2312">
                  <c:v>430</c:v>
                </c:pt>
                <c:pt idx="2313">
                  <c:v>430</c:v>
                </c:pt>
                <c:pt idx="2314">
                  <c:v>430</c:v>
                </c:pt>
                <c:pt idx="2315">
                  <c:v>431</c:v>
                </c:pt>
                <c:pt idx="2316">
                  <c:v>431</c:v>
                </c:pt>
                <c:pt idx="2317">
                  <c:v>431</c:v>
                </c:pt>
                <c:pt idx="2318">
                  <c:v>431</c:v>
                </c:pt>
                <c:pt idx="2319">
                  <c:v>431</c:v>
                </c:pt>
                <c:pt idx="2320">
                  <c:v>432</c:v>
                </c:pt>
                <c:pt idx="2321">
                  <c:v>432</c:v>
                </c:pt>
                <c:pt idx="2322">
                  <c:v>432</c:v>
                </c:pt>
                <c:pt idx="2323">
                  <c:v>432</c:v>
                </c:pt>
                <c:pt idx="2324">
                  <c:v>432</c:v>
                </c:pt>
                <c:pt idx="2325">
                  <c:v>432</c:v>
                </c:pt>
                <c:pt idx="2326">
                  <c:v>432</c:v>
                </c:pt>
                <c:pt idx="2327">
                  <c:v>432</c:v>
                </c:pt>
                <c:pt idx="2328">
                  <c:v>433</c:v>
                </c:pt>
                <c:pt idx="2329">
                  <c:v>433</c:v>
                </c:pt>
                <c:pt idx="2330">
                  <c:v>434</c:v>
                </c:pt>
                <c:pt idx="2331">
                  <c:v>434</c:v>
                </c:pt>
                <c:pt idx="2332">
                  <c:v>434</c:v>
                </c:pt>
                <c:pt idx="2333">
                  <c:v>435</c:v>
                </c:pt>
                <c:pt idx="2334">
                  <c:v>436</c:v>
                </c:pt>
                <c:pt idx="2335">
                  <c:v>436</c:v>
                </c:pt>
                <c:pt idx="2336">
                  <c:v>438</c:v>
                </c:pt>
                <c:pt idx="2337">
                  <c:v>438</c:v>
                </c:pt>
                <c:pt idx="2338">
                  <c:v>438</c:v>
                </c:pt>
                <c:pt idx="2339">
                  <c:v>439</c:v>
                </c:pt>
                <c:pt idx="2340">
                  <c:v>439</c:v>
                </c:pt>
                <c:pt idx="2341">
                  <c:v>439</c:v>
                </c:pt>
                <c:pt idx="2342">
                  <c:v>439</c:v>
                </c:pt>
                <c:pt idx="2343">
                  <c:v>439</c:v>
                </c:pt>
                <c:pt idx="2344">
                  <c:v>440</c:v>
                </c:pt>
                <c:pt idx="2345">
                  <c:v>441</c:v>
                </c:pt>
                <c:pt idx="2346">
                  <c:v>441</c:v>
                </c:pt>
                <c:pt idx="2347">
                  <c:v>442</c:v>
                </c:pt>
                <c:pt idx="2348">
                  <c:v>442</c:v>
                </c:pt>
                <c:pt idx="2349">
                  <c:v>444</c:v>
                </c:pt>
                <c:pt idx="2350">
                  <c:v>444</c:v>
                </c:pt>
                <c:pt idx="2351">
                  <c:v>445</c:v>
                </c:pt>
                <c:pt idx="2352">
                  <c:v>445</c:v>
                </c:pt>
                <c:pt idx="2353">
                  <c:v>446</c:v>
                </c:pt>
                <c:pt idx="2354">
                  <c:v>447</c:v>
                </c:pt>
                <c:pt idx="2355">
                  <c:v>448</c:v>
                </c:pt>
                <c:pt idx="2356">
                  <c:v>448</c:v>
                </c:pt>
                <c:pt idx="2357">
                  <c:v>450</c:v>
                </c:pt>
                <c:pt idx="2358">
                  <c:v>450</c:v>
                </c:pt>
                <c:pt idx="2359">
                  <c:v>452</c:v>
                </c:pt>
                <c:pt idx="2360">
                  <c:v>452</c:v>
                </c:pt>
                <c:pt idx="2361">
                  <c:v>453</c:v>
                </c:pt>
                <c:pt idx="2362">
                  <c:v>453</c:v>
                </c:pt>
                <c:pt idx="2363">
                  <c:v>454</c:v>
                </c:pt>
                <c:pt idx="2364">
                  <c:v>454</c:v>
                </c:pt>
                <c:pt idx="2365">
                  <c:v>457</c:v>
                </c:pt>
                <c:pt idx="2366">
                  <c:v>458</c:v>
                </c:pt>
                <c:pt idx="2367">
                  <c:v>459</c:v>
                </c:pt>
                <c:pt idx="2368">
                  <c:v>459</c:v>
                </c:pt>
                <c:pt idx="2369">
                  <c:v>460</c:v>
                </c:pt>
                <c:pt idx="2370">
                  <c:v>463</c:v>
                </c:pt>
                <c:pt idx="2371">
                  <c:v>463</c:v>
                </c:pt>
                <c:pt idx="2372">
                  <c:v>464</c:v>
                </c:pt>
                <c:pt idx="2373">
                  <c:v>465</c:v>
                </c:pt>
                <c:pt idx="2374">
                  <c:v>465</c:v>
                </c:pt>
                <c:pt idx="2375">
                  <c:v>466</c:v>
                </c:pt>
                <c:pt idx="2376">
                  <c:v>466</c:v>
                </c:pt>
                <c:pt idx="2377">
                  <c:v>466</c:v>
                </c:pt>
                <c:pt idx="2378">
                  <c:v>467</c:v>
                </c:pt>
                <c:pt idx="2379">
                  <c:v>467</c:v>
                </c:pt>
                <c:pt idx="2380">
                  <c:v>468</c:v>
                </c:pt>
                <c:pt idx="2381">
                  <c:v>470</c:v>
                </c:pt>
                <c:pt idx="2382">
                  <c:v>470</c:v>
                </c:pt>
                <c:pt idx="2383">
                  <c:v>474</c:v>
                </c:pt>
                <c:pt idx="2384">
                  <c:v>475</c:v>
                </c:pt>
                <c:pt idx="2385">
                  <c:v>475</c:v>
                </c:pt>
                <c:pt idx="2386">
                  <c:v>476</c:v>
                </c:pt>
                <c:pt idx="2387">
                  <c:v>477</c:v>
                </c:pt>
                <c:pt idx="2388">
                  <c:v>477</c:v>
                </c:pt>
                <c:pt idx="2389">
                  <c:v>478</c:v>
                </c:pt>
                <c:pt idx="2390">
                  <c:v>480</c:v>
                </c:pt>
                <c:pt idx="2391">
                  <c:v>480</c:v>
                </c:pt>
                <c:pt idx="2392">
                  <c:v>481</c:v>
                </c:pt>
                <c:pt idx="2393">
                  <c:v>481</c:v>
                </c:pt>
                <c:pt idx="2394">
                  <c:v>481</c:v>
                </c:pt>
                <c:pt idx="2395">
                  <c:v>482</c:v>
                </c:pt>
                <c:pt idx="2396">
                  <c:v>483</c:v>
                </c:pt>
                <c:pt idx="2397">
                  <c:v>483</c:v>
                </c:pt>
                <c:pt idx="2398">
                  <c:v>484</c:v>
                </c:pt>
                <c:pt idx="2399">
                  <c:v>485</c:v>
                </c:pt>
                <c:pt idx="2400">
                  <c:v>485</c:v>
                </c:pt>
                <c:pt idx="2401">
                  <c:v>485</c:v>
                </c:pt>
                <c:pt idx="2402">
                  <c:v>486</c:v>
                </c:pt>
                <c:pt idx="2403">
                  <c:v>487</c:v>
                </c:pt>
                <c:pt idx="2404">
                  <c:v>489</c:v>
                </c:pt>
                <c:pt idx="2405">
                  <c:v>490</c:v>
                </c:pt>
                <c:pt idx="2406">
                  <c:v>491</c:v>
                </c:pt>
                <c:pt idx="2407">
                  <c:v>492</c:v>
                </c:pt>
                <c:pt idx="2408">
                  <c:v>492</c:v>
                </c:pt>
                <c:pt idx="2409">
                  <c:v>494</c:v>
                </c:pt>
                <c:pt idx="2410">
                  <c:v>494</c:v>
                </c:pt>
                <c:pt idx="2411">
                  <c:v>494</c:v>
                </c:pt>
                <c:pt idx="2412">
                  <c:v>495</c:v>
                </c:pt>
                <c:pt idx="2413">
                  <c:v>495</c:v>
                </c:pt>
                <c:pt idx="2414">
                  <c:v>495</c:v>
                </c:pt>
                <c:pt idx="2415">
                  <c:v>495</c:v>
                </c:pt>
                <c:pt idx="2416">
                  <c:v>496</c:v>
                </c:pt>
                <c:pt idx="2417">
                  <c:v>497</c:v>
                </c:pt>
                <c:pt idx="2418">
                  <c:v>497</c:v>
                </c:pt>
                <c:pt idx="2419">
                  <c:v>497</c:v>
                </c:pt>
                <c:pt idx="2420">
                  <c:v>499</c:v>
                </c:pt>
                <c:pt idx="2421">
                  <c:v>505</c:v>
                </c:pt>
                <c:pt idx="2422">
                  <c:v>505</c:v>
                </c:pt>
                <c:pt idx="2423">
                  <c:v>508</c:v>
                </c:pt>
                <c:pt idx="2424">
                  <c:v>509</c:v>
                </c:pt>
                <c:pt idx="2425">
                  <c:v>510</c:v>
                </c:pt>
                <c:pt idx="2426">
                  <c:v>512</c:v>
                </c:pt>
                <c:pt idx="2427">
                  <c:v>512</c:v>
                </c:pt>
                <c:pt idx="2428">
                  <c:v>512</c:v>
                </c:pt>
                <c:pt idx="2429">
                  <c:v>513</c:v>
                </c:pt>
                <c:pt idx="2430">
                  <c:v>514</c:v>
                </c:pt>
                <c:pt idx="2431">
                  <c:v>516</c:v>
                </c:pt>
                <c:pt idx="2432">
                  <c:v>517</c:v>
                </c:pt>
                <c:pt idx="2433">
                  <c:v>520</c:v>
                </c:pt>
                <c:pt idx="2434">
                  <c:v>521</c:v>
                </c:pt>
                <c:pt idx="2435">
                  <c:v>521</c:v>
                </c:pt>
                <c:pt idx="2436">
                  <c:v>521</c:v>
                </c:pt>
                <c:pt idx="2437">
                  <c:v>521</c:v>
                </c:pt>
                <c:pt idx="2438">
                  <c:v>523</c:v>
                </c:pt>
                <c:pt idx="2439">
                  <c:v>523</c:v>
                </c:pt>
                <c:pt idx="2440">
                  <c:v>524</c:v>
                </c:pt>
                <c:pt idx="2441">
                  <c:v>529</c:v>
                </c:pt>
                <c:pt idx="2442">
                  <c:v>530</c:v>
                </c:pt>
                <c:pt idx="2443">
                  <c:v>531</c:v>
                </c:pt>
                <c:pt idx="2444">
                  <c:v>531</c:v>
                </c:pt>
                <c:pt idx="2445">
                  <c:v>532</c:v>
                </c:pt>
                <c:pt idx="2446">
                  <c:v>536</c:v>
                </c:pt>
                <c:pt idx="2447">
                  <c:v>539</c:v>
                </c:pt>
                <c:pt idx="2448">
                  <c:v>543</c:v>
                </c:pt>
                <c:pt idx="2449">
                  <c:v>545</c:v>
                </c:pt>
                <c:pt idx="2450">
                  <c:v>546</c:v>
                </c:pt>
                <c:pt idx="2451">
                  <c:v>551</c:v>
                </c:pt>
                <c:pt idx="2452">
                  <c:v>551</c:v>
                </c:pt>
                <c:pt idx="2453">
                  <c:v>553</c:v>
                </c:pt>
                <c:pt idx="2454">
                  <c:v>554</c:v>
                </c:pt>
                <c:pt idx="2455">
                  <c:v>554</c:v>
                </c:pt>
                <c:pt idx="2456">
                  <c:v>555</c:v>
                </c:pt>
                <c:pt idx="2457">
                  <c:v>555</c:v>
                </c:pt>
                <c:pt idx="2458">
                  <c:v>555</c:v>
                </c:pt>
                <c:pt idx="2459">
                  <c:v>555</c:v>
                </c:pt>
                <c:pt idx="2460">
                  <c:v>556</c:v>
                </c:pt>
                <c:pt idx="2461">
                  <c:v>557</c:v>
                </c:pt>
                <c:pt idx="2462">
                  <c:v>557</c:v>
                </c:pt>
                <c:pt idx="2463">
                  <c:v>558</c:v>
                </c:pt>
                <c:pt idx="2464">
                  <c:v>559</c:v>
                </c:pt>
                <c:pt idx="2465">
                  <c:v>559</c:v>
                </c:pt>
                <c:pt idx="2466">
                  <c:v>559</c:v>
                </c:pt>
                <c:pt idx="2467">
                  <c:v>560</c:v>
                </c:pt>
                <c:pt idx="2468">
                  <c:v>560</c:v>
                </c:pt>
                <c:pt idx="2469">
                  <c:v>560</c:v>
                </c:pt>
                <c:pt idx="2470">
                  <c:v>560</c:v>
                </c:pt>
                <c:pt idx="2471">
                  <c:v>560</c:v>
                </c:pt>
                <c:pt idx="2472">
                  <c:v>561</c:v>
                </c:pt>
                <c:pt idx="2473">
                  <c:v>561</c:v>
                </c:pt>
                <c:pt idx="2474">
                  <c:v>561</c:v>
                </c:pt>
                <c:pt idx="2475">
                  <c:v>561</c:v>
                </c:pt>
                <c:pt idx="2476">
                  <c:v>562</c:v>
                </c:pt>
                <c:pt idx="2477">
                  <c:v>562</c:v>
                </c:pt>
                <c:pt idx="2478">
                  <c:v>562</c:v>
                </c:pt>
                <c:pt idx="2479">
                  <c:v>562</c:v>
                </c:pt>
                <c:pt idx="2480">
                  <c:v>563</c:v>
                </c:pt>
                <c:pt idx="2481">
                  <c:v>563</c:v>
                </c:pt>
                <c:pt idx="2482">
                  <c:v>563</c:v>
                </c:pt>
                <c:pt idx="2483">
                  <c:v>563</c:v>
                </c:pt>
                <c:pt idx="2484">
                  <c:v>563</c:v>
                </c:pt>
                <c:pt idx="2485">
                  <c:v>564</c:v>
                </c:pt>
                <c:pt idx="2486">
                  <c:v>564</c:v>
                </c:pt>
                <c:pt idx="2487">
                  <c:v>564</c:v>
                </c:pt>
                <c:pt idx="2488">
                  <c:v>564</c:v>
                </c:pt>
                <c:pt idx="2489">
                  <c:v>564</c:v>
                </c:pt>
                <c:pt idx="2490">
                  <c:v>564</c:v>
                </c:pt>
                <c:pt idx="2491">
                  <c:v>564</c:v>
                </c:pt>
                <c:pt idx="2492">
                  <c:v>564</c:v>
                </c:pt>
                <c:pt idx="2493">
                  <c:v>564</c:v>
                </c:pt>
                <c:pt idx="2494">
                  <c:v>565</c:v>
                </c:pt>
                <c:pt idx="2495">
                  <c:v>565</c:v>
                </c:pt>
                <c:pt idx="2496">
                  <c:v>565</c:v>
                </c:pt>
                <c:pt idx="2497">
                  <c:v>565</c:v>
                </c:pt>
                <c:pt idx="2498">
                  <c:v>565</c:v>
                </c:pt>
                <c:pt idx="2499">
                  <c:v>565</c:v>
                </c:pt>
                <c:pt idx="2500">
                  <c:v>565</c:v>
                </c:pt>
                <c:pt idx="2501">
                  <c:v>565</c:v>
                </c:pt>
                <c:pt idx="2502">
                  <c:v>566</c:v>
                </c:pt>
                <c:pt idx="2503">
                  <c:v>566</c:v>
                </c:pt>
                <c:pt idx="2504">
                  <c:v>566</c:v>
                </c:pt>
                <c:pt idx="2505">
                  <c:v>566</c:v>
                </c:pt>
                <c:pt idx="2506">
                  <c:v>567</c:v>
                </c:pt>
                <c:pt idx="2507">
                  <c:v>567</c:v>
                </c:pt>
                <c:pt idx="2508">
                  <c:v>567</c:v>
                </c:pt>
                <c:pt idx="2509">
                  <c:v>567</c:v>
                </c:pt>
                <c:pt idx="2510">
                  <c:v>567</c:v>
                </c:pt>
                <c:pt idx="2511">
                  <c:v>567</c:v>
                </c:pt>
                <c:pt idx="2512">
                  <c:v>567</c:v>
                </c:pt>
                <c:pt idx="2513">
                  <c:v>567</c:v>
                </c:pt>
                <c:pt idx="2514">
                  <c:v>568</c:v>
                </c:pt>
                <c:pt idx="2515">
                  <c:v>568</c:v>
                </c:pt>
                <c:pt idx="2516">
                  <c:v>568</c:v>
                </c:pt>
                <c:pt idx="2517">
                  <c:v>568</c:v>
                </c:pt>
                <c:pt idx="2518">
                  <c:v>568</c:v>
                </c:pt>
                <c:pt idx="2519">
                  <c:v>569</c:v>
                </c:pt>
                <c:pt idx="2520">
                  <c:v>569</c:v>
                </c:pt>
                <c:pt idx="2521">
                  <c:v>569</c:v>
                </c:pt>
                <c:pt idx="2522">
                  <c:v>569</c:v>
                </c:pt>
                <c:pt idx="2523">
                  <c:v>569</c:v>
                </c:pt>
                <c:pt idx="2524">
                  <c:v>570</c:v>
                </c:pt>
                <c:pt idx="2525">
                  <c:v>570</c:v>
                </c:pt>
                <c:pt idx="2526">
                  <c:v>570</c:v>
                </c:pt>
                <c:pt idx="2527">
                  <c:v>570</c:v>
                </c:pt>
                <c:pt idx="2528">
                  <c:v>571</c:v>
                </c:pt>
                <c:pt idx="2529">
                  <c:v>571</c:v>
                </c:pt>
                <c:pt idx="2530">
                  <c:v>571</c:v>
                </c:pt>
                <c:pt idx="2531">
                  <c:v>571</c:v>
                </c:pt>
                <c:pt idx="2532">
                  <c:v>571</c:v>
                </c:pt>
                <c:pt idx="2533">
                  <c:v>572</c:v>
                </c:pt>
                <c:pt idx="2534">
                  <c:v>572</c:v>
                </c:pt>
                <c:pt idx="2535">
                  <c:v>572</c:v>
                </c:pt>
                <c:pt idx="2536">
                  <c:v>572</c:v>
                </c:pt>
                <c:pt idx="2537">
                  <c:v>572</c:v>
                </c:pt>
                <c:pt idx="2538">
                  <c:v>572</c:v>
                </c:pt>
                <c:pt idx="2539">
                  <c:v>572</c:v>
                </c:pt>
                <c:pt idx="2540">
                  <c:v>572</c:v>
                </c:pt>
                <c:pt idx="2541">
                  <c:v>572</c:v>
                </c:pt>
                <c:pt idx="2542">
                  <c:v>574</c:v>
                </c:pt>
                <c:pt idx="2543">
                  <c:v>574</c:v>
                </c:pt>
                <c:pt idx="2544">
                  <c:v>574</c:v>
                </c:pt>
                <c:pt idx="2545">
                  <c:v>574</c:v>
                </c:pt>
                <c:pt idx="2546">
                  <c:v>574</c:v>
                </c:pt>
                <c:pt idx="2547">
                  <c:v>575</c:v>
                </c:pt>
                <c:pt idx="2548">
                  <c:v>575</c:v>
                </c:pt>
                <c:pt idx="2549">
                  <c:v>575</c:v>
                </c:pt>
                <c:pt idx="2550">
                  <c:v>575</c:v>
                </c:pt>
                <c:pt idx="2551">
                  <c:v>575</c:v>
                </c:pt>
                <c:pt idx="2552">
                  <c:v>575</c:v>
                </c:pt>
                <c:pt idx="2553">
                  <c:v>576</c:v>
                </c:pt>
                <c:pt idx="2554">
                  <c:v>576</c:v>
                </c:pt>
                <c:pt idx="2555">
                  <c:v>576</c:v>
                </c:pt>
                <c:pt idx="2556">
                  <c:v>577</c:v>
                </c:pt>
                <c:pt idx="2557">
                  <c:v>577</c:v>
                </c:pt>
                <c:pt idx="2558">
                  <c:v>577</c:v>
                </c:pt>
                <c:pt idx="2559">
                  <c:v>577</c:v>
                </c:pt>
                <c:pt idx="2560">
                  <c:v>577</c:v>
                </c:pt>
                <c:pt idx="2561">
                  <c:v>578</c:v>
                </c:pt>
                <c:pt idx="2562">
                  <c:v>578</c:v>
                </c:pt>
                <c:pt idx="2563">
                  <c:v>579</c:v>
                </c:pt>
                <c:pt idx="2564">
                  <c:v>579</c:v>
                </c:pt>
                <c:pt idx="2565">
                  <c:v>579</c:v>
                </c:pt>
                <c:pt idx="2566">
                  <c:v>579</c:v>
                </c:pt>
                <c:pt idx="2567">
                  <c:v>579</c:v>
                </c:pt>
                <c:pt idx="2568">
                  <c:v>579</c:v>
                </c:pt>
                <c:pt idx="2569">
                  <c:v>580</c:v>
                </c:pt>
                <c:pt idx="2570">
                  <c:v>580</c:v>
                </c:pt>
                <c:pt idx="2571">
                  <c:v>580</c:v>
                </c:pt>
                <c:pt idx="2572">
                  <c:v>580</c:v>
                </c:pt>
                <c:pt idx="2573">
                  <c:v>580</c:v>
                </c:pt>
                <c:pt idx="2574">
                  <c:v>581</c:v>
                </c:pt>
                <c:pt idx="2575">
                  <c:v>581</c:v>
                </c:pt>
                <c:pt idx="2576">
                  <c:v>581</c:v>
                </c:pt>
                <c:pt idx="2577">
                  <c:v>582</c:v>
                </c:pt>
                <c:pt idx="2578">
                  <c:v>582</c:v>
                </c:pt>
                <c:pt idx="2579">
                  <c:v>582</c:v>
                </c:pt>
                <c:pt idx="2580">
                  <c:v>582</c:v>
                </c:pt>
                <c:pt idx="2581">
                  <c:v>582</c:v>
                </c:pt>
                <c:pt idx="2582">
                  <c:v>582</c:v>
                </c:pt>
                <c:pt idx="2583">
                  <c:v>582</c:v>
                </c:pt>
                <c:pt idx="2584">
                  <c:v>583</c:v>
                </c:pt>
                <c:pt idx="2585">
                  <c:v>583</c:v>
                </c:pt>
                <c:pt idx="2586">
                  <c:v>583</c:v>
                </c:pt>
                <c:pt idx="2587">
                  <c:v>583</c:v>
                </c:pt>
                <c:pt idx="2588">
                  <c:v>584</c:v>
                </c:pt>
                <c:pt idx="2589">
                  <c:v>584</c:v>
                </c:pt>
                <c:pt idx="2590">
                  <c:v>584</c:v>
                </c:pt>
                <c:pt idx="2591">
                  <c:v>584</c:v>
                </c:pt>
                <c:pt idx="2592">
                  <c:v>584</c:v>
                </c:pt>
                <c:pt idx="2593">
                  <c:v>584</c:v>
                </c:pt>
                <c:pt idx="2594">
                  <c:v>585</c:v>
                </c:pt>
                <c:pt idx="2595">
                  <c:v>585</c:v>
                </c:pt>
                <c:pt idx="2596">
                  <c:v>585</c:v>
                </c:pt>
                <c:pt idx="2597">
                  <c:v>585</c:v>
                </c:pt>
                <c:pt idx="2598">
                  <c:v>585</c:v>
                </c:pt>
                <c:pt idx="2599">
                  <c:v>585</c:v>
                </c:pt>
                <c:pt idx="2600">
                  <c:v>586</c:v>
                </c:pt>
                <c:pt idx="2601">
                  <c:v>586</c:v>
                </c:pt>
                <c:pt idx="2602">
                  <c:v>587</c:v>
                </c:pt>
                <c:pt idx="2603">
                  <c:v>587</c:v>
                </c:pt>
                <c:pt idx="2604">
                  <c:v>587</c:v>
                </c:pt>
                <c:pt idx="2605">
                  <c:v>588</c:v>
                </c:pt>
                <c:pt idx="2606">
                  <c:v>589</c:v>
                </c:pt>
                <c:pt idx="2607">
                  <c:v>590</c:v>
                </c:pt>
                <c:pt idx="2608">
                  <c:v>590</c:v>
                </c:pt>
                <c:pt idx="2609">
                  <c:v>590</c:v>
                </c:pt>
                <c:pt idx="2610">
                  <c:v>591</c:v>
                </c:pt>
                <c:pt idx="2611">
                  <c:v>591</c:v>
                </c:pt>
                <c:pt idx="2612">
                  <c:v>591</c:v>
                </c:pt>
                <c:pt idx="2613">
                  <c:v>591</c:v>
                </c:pt>
                <c:pt idx="2614">
                  <c:v>591</c:v>
                </c:pt>
                <c:pt idx="2615">
                  <c:v>592</c:v>
                </c:pt>
                <c:pt idx="2616">
                  <c:v>593</c:v>
                </c:pt>
                <c:pt idx="2617">
                  <c:v>593</c:v>
                </c:pt>
                <c:pt idx="2618">
                  <c:v>595</c:v>
                </c:pt>
                <c:pt idx="2619">
                  <c:v>595</c:v>
                </c:pt>
                <c:pt idx="2620">
                  <c:v>596</c:v>
                </c:pt>
                <c:pt idx="2621">
                  <c:v>597</c:v>
                </c:pt>
                <c:pt idx="2622">
                  <c:v>597</c:v>
                </c:pt>
                <c:pt idx="2623">
                  <c:v>598</c:v>
                </c:pt>
                <c:pt idx="2624">
                  <c:v>599</c:v>
                </c:pt>
                <c:pt idx="2625">
                  <c:v>599</c:v>
                </c:pt>
                <c:pt idx="2626">
                  <c:v>601</c:v>
                </c:pt>
                <c:pt idx="2627">
                  <c:v>603</c:v>
                </c:pt>
                <c:pt idx="2628">
                  <c:v>604</c:v>
                </c:pt>
                <c:pt idx="2629">
                  <c:v>605</c:v>
                </c:pt>
                <c:pt idx="2630">
                  <c:v>606</c:v>
                </c:pt>
                <c:pt idx="2631">
                  <c:v>606</c:v>
                </c:pt>
                <c:pt idx="2632">
                  <c:v>607</c:v>
                </c:pt>
                <c:pt idx="2633">
                  <c:v>609</c:v>
                </c:pt>
                <c:pt idx="2634">
                  <c:v>609</c:v>
                </c:pt>
                <c:pt idx="2635">
                  <c:v>610</c:v>
                </c:pt>
                <c:pt idx="2636">
                  <c:v>610</c:v>
                </c:pt>
                <c:pt idx="2637">
                  <c:v>610</c:v>
                </c:pt>
                <c:pt idx="2638">
                  <c:v>612</c:v>
                </c:pt>
                <c:pt idx="2639">
                  <c:v>612</c:v>
                </c:pt>
                <c:pt idx="2640">
                  <c:v>612</c:v>
                </c:pt>
                <c:pt idx="2641">
                  <c:v>613</c:v>
                </c:pt>
                <c:pt idx="2642">
                  <c:v>613</c:v>
                </c:pt>
                <c:pt idx="2643">
                  <c:v>615</c:v>
                </c:pt>
                <c:pt idx="2644">
                  <c:v>616</c:v>
                </c:pt>
                <c:pt idx="2645">
                  <c:v>617</c:v>
                </c:pt>
                <c:pt idx="2646">
                  <c:v>620</c:v>
                </c:pt>
                <c:pt idx="2647">
                  <c:v>621</c:v>
                </c:pt>
                <c:pt idx="2648">
                  <c:v>622</c:v>
                </c:pt>
                <c:pt idx="2649">
                  <c:v>623</c:v>
                </c:pt>
                <c:pt idx="2650">
                  <c:v>623</c:v>
                </c:pt>
                <c:pt idx="2651">
                  <c:v>623</c:v>
                </c:pt>
                <c:pt idx="2652">
                  <c:v>624</c:v>
                </c:pt>
                <c:pt idx="2653">
                  <c:v>624</c:v>
                </c:pt>
                <c:pt idx="2654">
                  <c:v>625</c:v>
                </c:pt>
                <c:pt idx="2655">
                  <c:v>627</c:v>
                </c:pt>
                <c:pt idx="2656">
                  <c:v>628</c:v>
                </c:pt>
                <c:pt idx="2657">
                  <c:v>630</c:v>
                </c:pt>
                <c:pt idx="2658">
                  <c:v>632</c:v>
                </c:pt>
                <c:pt idx="2659">
                  <c:v>634</c:v>
                </c:pt>
                <c:pt idx="2660">
                  <c:v>635</c:v>
                </c:pt>
                <c:pt idx="2661">
                  <c:v>635</c:v>
                </c:pt>
                <c:pt idx="2662">
                  <c:v>637</c:v>
                </c:pt>
                <c:pt idx="2663">
                  <c:v>638</c:v>
                </c:pt>
                <c:pt idx="2664">
                  <c:v>641</c:v>
                </c:pt>
                <c:pt idx="2665">
                  <c:v>641</c:v>
                </c:pt>
                <c:pt idx="2666">
                  <c:v>644</c:v>
                </c:pt>
                <c:pt idx="2667">
                  <c:v>645</c:v>
                </c:pt>
                <c:pt idx="2668">
                  <c:v>648</c:v>
                </c:pt>
                <c:pt idx="2669">
                  <c:v>651</c:v>
                </c:pt>
                <c:pt idx="2670">
                  <c:v>651</c:v>
                </c:pt>
                <c:pt idx="2671">
                  <c:v>652</c:v>
                </c:pt>
                <c:pt idx="2672">
                  <c:v>658</c:v>
                </c:pt>
                <c:pt idx="2673">
                  <c:v>659</c:v>
                </c:pt>
                <c:pt idx="2674">
                  <c:v>664</c:v>
                </c:pt>
                <c:pt idx="2675">
                  <c:v>664</c:v>
                </c:pt>
                <c:pt idx="2676">
                  <c:v>665</c:v>
                </c:pt>
                <c:pt idx="2677">
                  <c:v>665</c:v>
                </c:pt>
                <c:pt idx="2678">
                  <c:v>665</c:v>
                </c:pt>
                <c:pt idx="2679">
                  <c:v>665</c:v>
                </c:pt>
                <c:pt idx="2680">
                  <c:v>666</c:v>
                </c:pt>
                <c:pt idx="2681">
                  <c:v>668</c:v>
                </c:pt>
                <c:pt idx="2682">
                  <c:v>668</c:v>
                </c:pt>
                <c:pt idx="2683">
                  <c:v>669</c:v>
                </c:pt>
                <c:pt idx="2684">
                  <c:v>670</c:v>
                </c:pt>
                <c:pt idx="2685">
                  <c:v>672</c:v>
                </c:pt>
                <c:pt idx="2686">
                  <c:v>673</c:v>
                </c:pt>
                <c:pt idx="2687">
                  <c:v>674</c:v>
                </c:pt>
                <c:pt idx="2688">
                  <c:v>674</c:v>
                </c:pt>
                <c:pt idx="2689">
                  <c:v>674</c:v>
                </c:pt>
                <c:pt idx="2690">
                  <c:v>676</c:v>
                </c:pt>
                <c:pt idx="2691">
                  <c:v>677</c:v>
                </c:pt>
                <c:pt idx="2692">
                  <c:v>677</c:v>
                </c:pt>
                <c:pt idx="2693">
                  <c:v>679</c:v>
                </c:pt>
                <c:pt idx="2694">
                  <c:v>680</c:v>
                </c:pt>
                <c:pt idx="2695">
                  <c:v>681</c:v>
                </c:pt>
                <c:pt idx="2696">
                  <c:v>688</c:v>
                </c:pt>
                <c:pt idx="2697">
                  <c:v>688</c:v>
                </c:pt>
                <c:pt idx="2698">
                  <c:v>691</c:v>
                </c:pt>
                <c:pt idx="2699">
                  <c:v>694</c:v>
                </c:pt>
                <c:pt idx="2700">
                  <c:v>694</c:v>
                </c:pt>
                <c:pt idx="2701">
                  <c:v>696</c:v>
                </c:pt>
                <c:pt idx="2702">
                  <c:v>697</c:v>
                </c:pt>
                <c:pt idx="2703">
                  <c:v>698</c:v>
                </c:pt>
                <c:pt idx="2704">
                  <c:v>701</c:v>
                </c:pt>
                <c:pt idx="2705">
                  <c:v>705</c:v>
                </c:pt>
                <c:pt idx="2706">
                  <c:v>705</c:v>
                </c:pt>
                <c:pt idx="2707">
                  <c:v>718</c:v>
                </c:pt>
                <c:pt idx="2708">
                  <c:v>718</c:v>
                </c:pt>
                <c:pt idx="2709">
                  <c:v>719</c:v>
                </c:pt>
                <c:pt idx="2710">
                  <c:v>720</c:v>
                </c:pt>
                <c:pt idx="2711">
                  <c:v>722</c:v>
                </c:pt>
                <c:pt idx="2712">
                  <c:v>727</c:v>
                </c:pt>
                <c:pt idx="2713">
                  <c:v>727</c:v>
                </c:pt>
                <c:pt idx="2714">
                  <c:v>727</c:v>
                </c:pt>
                <c:pt idx="2715">
                  <c:v>727</c:v>
                </c:pt>
                <c:pt idx="2716">
                  <c:v>728</c:v>
                </c:pt>
                <c:pt idx="2717">
                  <c:v>728</c:v>
                </c:pt>
                <c:pt idx="2718">
                  <c:v>730</c:v>
                </c:pt>
                <c:pt idx="2719">
                  <c:v>734</c:v>
                </c:pt>
                <c:pt idx="2720">
                  <c:v>735</c:v>
                </c:pt>
                <c:pt idx="2721">
                  <c:v>736</c:v>
                </c:pt>
                <c:pt idx="2722">
                  <c:v>736</c:v>
                </c:pt>
                <c:pt idx="2723">
                  <c:v>737</c:v>
                </c:pt>
                <c:pt idx="2724">
                  <c:v>738</c:v>
                </c:pt>
                <c:pt idx="2725">
                  <c:v>739</c:v>
                </c:pt>
                <c:pt idx="2726">
                  <c:v>741</c:v>
                </c:pt>
                <c:pt idx="2727">
                  <c:v>741</c:v>
                </c:pt>
                <c:pt idx="2728">
                  <c:v>742</c:v>
                </c:pt>
                <c:pt idx="2729">
                  <c:v>742</c:v>
                </c:pt>
                <c:pt idx="2730">
                  <c:v>742</c:v>
                </c:pt>
                <c:pt idx="2731">
                  <c:v>743</c:v>
                </c:pt>
                <c:pt idx="2732">
                  <c:v>744</c:v>
                </c:pt>
                <c:pt idx="2733">
                  <c:v>744</c:v>
                </c:pt>
                <c:pt idx="2734">
                  <c:v>745</c:v>
                </c:pt>
                <c:pt idx="2735">
                  <c:v>745</c:v>
                </c:pt>
                <c:pt idx="2736">
                  <c:v>746</c:v>
                </c:pt>
                <c:pt idx="2737">
                  <c:v>746</c:v>
                </c:pt>
                <c:pt idx="2738">
                  <c:v>747</c:v>
                </c:pt>
                <c:pt idx="2739">
                  <c:v>747</c:v>
                </c:pt>
                <c:pt idx="2740">
                  <c:v>747</c:v>
                </c:pt>
                <c:pt idx="2741">
                  <c:v>748</c:v>
                </c:pt>
                <c:pt idx="2742">
                  <c:v>748</c:v>
                </c:pt>
                <c:pt idx="2743">
                  <c:v>748</c:v>
                </c:pt>
                <c:pt idx="2744">
                  <c:v>749</c:v>
                </c:pt>
                <c:pt idx="2745">
                  <c:v>749</c:v>
                </c:pt>
                <c:pt idx="2746">
                  <c:v>750</c:v>
                </c:pt>
                <c:pt idx="2747">
                  <c:v>750</c:v>
                </c:pt>
                <c:pt idx="2748">
                  <c:v>750</c:v>
                </c:pt>
                <c:pt idx="2749">
                  <c:v>750</c:v>
                </c:pt>
                <c:pt idx="2750">
                  <c:v>751</c:v>
                </c:pt>
                <c:pt idx="2751">
                  <c:v>751</c:v>
                </c:pt>
                <c:pt idx="2752">
                  <c:v>752</c:v>
                </c:pt>
                <c:pt idx="2753">
                  <c:v>752</c:v>
                </c:pt>
                <c:pt idx="2754">
                  <c:v>753</c:v>
                </c:pt>
                <c:pt idx="2755">
                  <c:v>754</c:v>
                </c:pt>
                <c:pt idx="2756">
                  <c:v>754</c:v>
                </c:pt>
                <c:pt idx="2757">
                  <c:v>754</c:v>
                </c:pt>
                <c:pt idx="2758">
                  <c:v>755</c:v>
                </c:pt>
                <c:pt idx="2759">
                  <c:v>756</c:v>
                </c:pt>
                <c:pt idx="2760">
                  <c:v>756</c:v>
                </c:pt>
                <c:pt idx="2761">
                  <c:v>756</c:v>
                </c:pt>
                <c:pt idx="2762">
                  <c:v>757</c:v>
                </c:pt>
                <c:pt idx="2763">
                  <c:v>757</c:v>
                </c:pt>
                <c:pt idx="2764">
                  <c:v>758</c:v>
                </c:pt>
                <c:pt idx="2765">
                  <c:v>758</c:v>
                </c:pt>
                <c:pt idx="2766">
                  <c:v>759</c:v>
                </c:pt>
                <c:pt idx="2767">
                  <c:v>759</c:v>
                </c:pt>
                <c:pt idx="2768">
                  <c:v>759</c:v>
                </c:pt>
                <c:pt idx="2769">
                  <c:v>759</c:v>
                </c:pt>
                <c:pt idx="2770">
                  <c:v>759</c:v>
                </c:pt>
                <c:pt idx="2771">
                  <c:v>759</c:v>
                </c:pt>
                <c:pt idx="2772">
                  <c:v>760</c:v>
                </c:pt>
                <c:pt idx="2773">
                  <c:v>760</c:v>
                </c:pt>
                <c:pt idx="2774">
                  <c:v>760</c:v>
                </c:pt>
                <c:pt idx="2775">
                  <c:v>760</c:v>
                </c:pt>
                <c:pt idx="2776">
                  <c:v>760</c:v>
                </c:pt>
                <c:pt idx="2777">
                  <c:v>761</c:v>
                </c:pt>
                <c:pt idx="2778">
                  <c:v>761</c:v>
                </c:pt>
                <c:pt idx="2779">
                  <c:v>761</c:v>
                </c:pt>
                <c:pt idx="2780">
                  <c:v>761</c:v>
                </c:pt>
                <c:pt idx="2781">
                  <c:v>762</c:v>
                </c:pt>
                <c:pt idx="2782">
                  <c:v>762</c:v>
                </c:pt>
                <c:pt idx="2783">
                  <c:v>763</c:v>
                </c:pt>
                <c:pt idx="2784">
                  <c:v>763</c:v>
                </c:pt>
                <c:pt idx="2785">
                  <c:v>764</c:v>
                </c:pt>
                <c:pt idx="2786">
                  <c:v>764</c:v>
                </c:pt>
                <c:pt idx="2787">
                  <c:v>764</c:v>
                </c:pt>
                <c:pt idx="2788">
                  <c:v>764</c:v>
                </c:pt>
                <c:pt idx="2789">
                  <c:v>765</c:v>
                </c:pt>
                <c:pt idx="2790">
                  <c:v>765</c:v>
                </c:pt>
                <c:pt idx="2791">
                  <c:v>765</c:v>
                </c:pt>
                <c:pt idx="2792">
                  <c:v>765</c:v>
                </c:pt>
                <c:pt idx="2793">
                  <c:v>766</c:v>
                </c:pt>
                <c:pt idx="2794">
                  <c:v>767</c:v>
                </c:pt>
                <c:pt idx="2795">
                  <c:v>768</c:v>
                </c:pt>
                <c:pt idx="2796">
                  <c:v>768</c:v>
                </c:pt>
                <c:pt idx="2797">
                  <c:v>768</c:v>
                </c:pt>
                <c:pt idx="2798">
                  <c:v>769</c:v>
                </c:pt>
                <c:pt idx="2799">
                  <c:v>769</c:v>
                </c:pt>
                <c:pt idx="2800">
                  <c:v>769</c:v>
                </c:pt>
                <c:pt idx="2801">
                  <c:v>770</c:v>
                </c:pt>
                <c:pt idx="2802">
                  <c:v>771</c:v>
                </c:pt>
                <c:pt idx="2803">
                  <c:v>771</c:v>
                </c:pt>
                <c:pt idx="2804">
                  <c:v>771</c:v>
                </c:pt>
                <c:pt idx="2805">
                  <c:v>772</c:v>
                </c:pt>
                <c:pt idx="2806">
                  <c:v>774</c:v>
                </c:pt>
                <c:pt idx="2807">
                  <c:v>774</c:v>
                </c:pt>
                <c:pt idx="2808">
                  <c:v>774</c:v>
                </c:pt>
                <c:pt idx="2809">
                  <c:v>776</c:v>
                </c:pt>
                <c:pt idx="2810">
                  <c:v>776</c:v>
                </c:pt>
                <c:pt idx="2811">
                  <c:v>777</c:v>
                </c:pt>
                <c:pt idx="2812">
                  <c:v>778</c:v>
                </c:pt>
                <c:pt idx="2813">
                  <c:v>779</c:v>
                </c:pt>
                <c:pt idx="2814">
                  <c:v>780</c:v>
                </c:pt>
                <c:pt idx="2815">
                  <c:v>780</c:v>
                </c:pt>
                <c:pt idx="2816">
                  <c:v>782</c:v>
                </c:pt>
                <c:pt idx="2817">
                  <c:v>786</c:v>
                </c:pt>
                <c:pt idx="2818">
                  <c:v>788</c:v>
                </c:pt>
                <c:pt idx="2819">
                  <c:v>789</c:v>
                </c:pt>
                <c:pt idx="2820">
                  <c:v>789</c:v>
                </c:pt>
                <c:pt idx="2821">
                  <c:v>793</c:v>
                </c:pt>
                <c:pt idx="2822">
                  <c:v>793</c:v>
                </c:pt>
                <c:pt idx="2823">
                  <c:v>794</c:v>
                </c:pt>
                <c:pt idx="2824">
                  <c:v>796</c:v>
                </c:pt>
                <c:pt idx="2825">
                  <c:v>797</c:v>
                </c:pt>
                <c:pt idx="2826">
                  <c:v>797</c:v>
                </c:pt>
                <c:pt idx="2827">
                  <c:v>797</c:v>
                </c:pt>
                <c:pt idx="2828">
                  <c:v>800</c:v>
                </c:pt>
                <c:pt idx="2829">
                  <c:v>803</c:v>
                </c:pt>
                <c:pt idx="2830">
                  <c:v>805</c:v>
                </c:pt>
                <c:pt idx="2831">
                  <c:v>807</c:v>
                </c:pt>
                <c:pt idx="2832">
                  <c:v>809</c:v>
                </c:pt>
                <c:pt idx="2833">
                  <c:v>812</c:v>
                </c:pt>
                <c:pt idx="2834">
                  <c:v>813</c:v>
                </c:pt>
                <c:pt idx="2835">
                  <c:v>815</c:v>
                </c:pt>
                <c:pt idx="2836">
                  <c:v>815</c:v>
                </c:pt>
                <c:pt idx="2837">
                  <c:v>817</c:v>
                </c:pt>
                <c:pt idx="2838">
                  <c:v>818</c:v>
                </c:pt>
                <c:pt idx="2839">
                  <c:v>822</c:v>
                </c:pt>
                <c:pt idx="2840">
                  <c:v>822</c:v>
                </c:pt>
                <c:pt idx="2841">
                  <c:v>823</c:v>
                </c:pt>
                <c:pt idx="2842">
                  <c:v>825</c:v>
                </c:pt>
                <c:pt idx="2843">
                  <c:v>827</c:v>
                </c:pt>
                <c:pt idx="2844">
                  <c:v>829</c:v>
                </c:pt>
                <c:pt idx="2845">
                  <c:v>839</c:v>
                </c:pt>
                <c:pt idx="2846">
                  <c:v>839</c:v>
                </c:pt>
                <c:pt idx="2847">
                  <c:v>839</c:v>
                </c:pt>
                <c:pt idx="2848">
                  <c:v>849</c:v>
                </c:pt>
                <c:pt idx="2849">
                  <c:v>850</c:v>
                </c:pt>
                <c:pt idx="2850">
                  <c:v>851</c:v>
                </c:pt>
                <c:pt idx="2851">
                  <c:v>851</c:v>
                </c:pt>
                <c:pt idx="2852">
                  <c:v>855</c:v>
                </c:pt>
                <c:pt idx="2853">
                  <c:v>856</c:v>
                </c:pt>
                <c:pt idx="2854">
                  <c:v>857</c:v>
                </c:pt>
                <c:pt idx="2855">
                  <c:v>862</c:v>
                </c:pt>
                <c:pt idx="2856">
                  <c:v>863</c:v>
                </c:pt>
                <c:pt idx="2857">
                  <c:v>864</c:v>
                </c:pt>
                <c:pt idx="2858">
                  <c:v>866</c:v>
                </c:pt>
                <c:pt idx="2859">
                  <c:v>868</c:v>
                </c:pt>
                <c:pt idx="2860">
                  <c:v>868</c:v>
                </c:pt>
                <c:pt idx="2861">
                  <c:v>869</c:v>
                </c:pt>
                <c:pt idx="2862">
                  <c:v>876</c:v>
                </c:pt>
                <c:pt idx="2863">
                  <c:v>876</c:v>
                </c:pt>
                <c:pt idx="2864">
                  <c:v>885</c:v>
                </c:pt>
                <c:pt idx="2865">
                  <c:v>891</c:v>
                </c:pt>
                <c:pt idx="2866">
                  <c:v>897</c:v>
                </c:pt>
                <c:pt idx="2867">
                  <c:v>899</c:v>
                </c:pt>
                <c:pt idx="2868">
                  <c:v>903</c:v>
                </c:pt>
                <c:pt idx="2869">
                  <c:v>906</c:v>
                </c:pt>
                <c:pt idx="2870">
                  <c:v>910</c:v>
                </c:pt>
                <c:pt idx="2871">
                  <c:v>910</c:v>
                </c:pt>
                <c:pt idx="2872">
                  <c:v>911</c:v>
                </c:pt>
                <c:pt idx="2873">
                  <c:v>911</c:v>
                </c:pt>
                <c:pt idx="2874">
                  <c:v>913</c:v>
                </c:pt>
                <c:pt idx="2875">
                  <c:v>914</c:v>
                </c:pt>
                <c:pt idx="2876">
                  <c:v>915</c:v>
                </c:pt>
                <c:pt idx="2877">
                  <c:v>916</c:v>
                </c:pt>
                <c:pt idx="2878">
                  <c:v>921</c:v>
                </c:pt>
                <c:pt idx="2879">
                  <c:v>922</c:v>
                </c:pt>
                <c:pt idx="2880">
                  <c:v>926</c:v>
                </c:pt>
                <c:pt idx="2881">
                  <c:v>927</c:v>
                </c:pt>
                <c:pt idx="2882">
                  <c:v>929</c:v>
                </c:pt>
                <c:pt idx="2883">
                  <c:v>929</c:v>
                </c:pt>
                <c:pt idx="2884">
                  <c:v>929</c:v>
                </c:pt>
                <c:pt idx="2885">
                  <c:v>930</c:v>
                </c:pt>
                <c:pt idx="2886">
                  <c:v>932</c:v>
                </c:pt>
                <c:pt idx="2887">
                  <c:v>937</c:v>
                </c:pt>
                <c:pt idx="2888">
                  <c:v>938</c:v>
                </c:pt>
                <c:pt idx="2889">
                  <c:v>941</c:v>
                </c:pt>
                <c:pt idx="2890">
                  <c:v>942</c:v>
                </c:pt>
                <c:pt idx="2891">
                  <c:v>944</c:v>
                </c:pt>
                <c:pt idx="2892">
                  <c:v>945</c:v>
                </c:pt>
                <c:pt idx="2893">
                  <c:v>946</c:v>
                </c:pt>
                <c:pt idx="2894">
                  <c:v>946</c:v>
                </c:pt>
                <c:pt idx="2895">
                  <c:v>947</c:v>
                </c:pt>
                <c:pt idx="2896">
                  <c:v>948</c:v>
                </c:pt>
                <c:pt idx="2897">
                  <c:v>949</c:v>
                </c:pt>
                <c:pt idx="2898">
                  <c:v>949</c:v>
                </c:pt>
                <c:pt idx="2899">
                  <c:v>950</c:v>
                </c:pt>
                <c:pt idx="2900">
                  <c:v>950</c:v>
                </c:pt>
                <c:pt idx="2901">
                  <c:v>952</c:v>
                </c:pt>
                <c:pt idx="2902">
                  <c:v>953</c:v>
                </c:pt>
                <c:pt idx="2903">
                  <c:v>953</c:v>
                </c:pt>
                <c:pt idx="2904">
                  <c:v>953</c:v>
                </c:pt>
                <c:pt idx="2905">
                  <c:v>954</c:v>
                </c:pt>
                <c:pt idx="2906">
                  <c:v>954</c:v>
                </c:pt>
                <c:pt idx="2907">
                  <c:v>955</c:v>
                </c:pt>
                <c:pt idx="2908">
                  <c:v>956</c:v>
                </c:pt>
                <c:pt idx="2909">
                  <c:v>957</c:v>
                </c:pt>
                <c:pt idx="2910">
                  <c:v>957</c:v>
                </c:pt>
                <c:pt idx="2911">
                  <c:v>959</c:v>
                </c:pt>
                <c:pt idx="2912">
                  <c:v>960</c:v>
                </c:pt>
                <c:pt idx="2913">
                  <c:v>960</c:v>
                </c:pt>
                <c:pt idx="2914">
                  <c:v>960</c:v>
                </c:pt>
                <c:pt idx="2915">
                  <c:v>961</c:v>
                </c:pt>
                <c:pt idx="2916">
                  <c:v>962</c:v>
                </c:pt>
                <c:pt idx="2917">
                  <c:v>964</c:v>
                </c:pt>
                <c:pt idx="2918">
                  <c:v>967</c:v>
                </c:pt>
                <c:pt idx="2919">
                  <c:v>967</c:v>
                </c:pt>
                <c:pt idx="2920">
                  <c:v>968</c:v>
                </c:pt>
                <c:pt idx="2921">
                  <c:v>968</c:v>
                </c:pt>
                <c:pt idx="2922">
                  <c:v>968</c:v>
                </c:pt>
                <c:pt idx="2923">
                  <c:v>969</c:v>
                </c:pt>
                <c:pt idx="2924">
                  <c:v>969</c:v>
                </c:pt>
                <c:pt idx="2925">
                  <c:v>969</c:v>
                </c:pt>
                <c:pt idx="2926">
                  <c:v>969</c:v>
                </c:pt>
                <c:pt idx="2927">
                  <c:v>970</c:v>
                </c:pt>
                <c:pt idx="2928">
                  <c:v>970</c:v>
                </c:pt>
                <c:pt idx="2929">
                  <c:v>971</c:v>
                </c:pt>
                <c:pt idx="2930">
                  <c:v>972</c:v>
                </c:pt>
                <c:pt idx="2931">
                  <c:v>972</c:v>
                </c:pt>
                <c:pt idx="2932">
                  <c:v>975</c:v>
                </c:pt>
                <c:pt idx="2933">
                  <c:v>976</c:v>
                </c:pt>
                <c:pt idx="2934">
                  <c:v>982</c:v>
                </c:pt>
                <c:pt idx="2935">
                  <c:v>982</c:v>
                </c:pt>
                <c:pt idx="2936">
                  <c:v>984</c:v>
                </c:pt>
                <c:pt idx="2937">
                  <c:v>984</c:v>
                </c:pt>
                <c:pt idx="2938">
                  <c:v>985</c:v>
                </c:pt>
                <c:pt idx="2939">
                  <c:v>987</c:v>
                </c:pt>
                <c:pt idx="2940">
                  <c:v>989</c:v>
                </c:pt>
                <c:pt idx="2941">
                  <c:v>990</c:v>
                </c:pt>
                <c:pt idx="2942">
                  <c:v>991</c:v>
                </c:pt>
                <c:pt idx="2943">
                  <c:v>991</c:v>
                </c:pt>
                <c:pt idx="2944">
                  <c:v>998</c:v>
                </c:pt>
                <c:pt idx="2945">
                  <c:v>998</c:v>
                </c:pt>
                <c:pt idx="2946">
                  <c:v>999</c:v>
                </c:pt>
                <c:pt idx="2947">
                  <c:v>1002</c:v>
                </c:pt>
                <c:pt idx="2948">
                  <c:v>1006</c:v>
                </c:pt>
                <c:pt idx="2949">
                  <c:v>1011</c:v>
                </c:pt>
                <c:pt idx="2950">
                  <c:v>1011</c:v>
                </c:pt>
                <c:pt idx="2951">
                  <c:v>1015</c:v>
                </c:pt>
                <c:pt idx="2952">
                  <c:v>1018</c:v>
                </c:pt>
                <c:pt idx="2953">
                  <c:v>1018</c:v>
                </c:pt>
                <c:pt idx="2954">
                  <c:v>1019</c:v>
                </c:pt>
                <c:pt idx="2955">
                  <c:v>1023</c:v>
                </c:pt>
                <c:pt idx="2956">
                  <c:v>1023</c:v>
                </c:pt>
                <c:pt idx="2957">
                  <c:v>1024</c:v>
                </c:pt>
                <c:pt idx="2958">
                  <c:v>1024</c:v>
                </c:pt>
                <c:pt idx="2959">
                  <c:v>1025</c:v>
                </c:pt>
                <c:pt idx="2960">
                  <c:v>1030</c:v>
                </c:pt>
                <c:pt idx="2961">
                  <c:v>1031</c:v>
                </c:pt>
                <c:pt idx="2962">
                  <c:v>1034</c:v>
                </c:pt>
                <c:pt idx="2963">
                  <c:v>1034</c:v>
                </c:pt>
                <c:pt idx="2964">
                  <c:v>1036</c:v>
                </c:pt>
                <c:pt idx="2965">
                  <c:v>1042</c:v>
                </c:pt>
                <c:pt idx="2966">
                  <c:v>1050</c:v>
                </c:pt>
                <c:pt idx="2967">
                  <c:v>1050</c:v>
                </c:pt>
                <c:pt idx="2968">
                  <c:v>1051</c:v>
                </c:pt>
                <c:pt idx="2969">
                  <c:v>1053</c:v>
                </c:pt>
                <c:pt idx="2970">
                  <c:v>1054</c:v>
                </c:pt>
                <c:pt idx="2971">
                  <c:v>1058</c:v>
                </c:pt>
                <c:pt idx="2972">
                  <c:v>1058</c:v>
                </c:pt>
                <c:pt idx="2973">
                  <c:v>1067</c:v>
                </c:pt>
                <c:pt idx="2974">
                  <c:v>1068</c:v>
                </c:pt>
                <c:pt idx="2975">
                  <c:v>1080</c:v>
                </c:pt>
                <c:pt idx="2976">
                  <c:v>1083</c:v>
                </c:pt>
                <c:pt idx="2977">
                  <c:v>1087</c:v>
                </c:pt>
                <c:pt idx="2978">
                  <c:v>1091</c:v>
                </c:pt>
                <c:pt idx="2979">
                  <c:v>1093</c:v>
                </c:pt>
                <c:pt idx="2980">
                  <c:v>1103</c:v>
                </c:pt>
                <c:pt idx="2981">
                  <c:v>1104</c:v>
                </c:pt>
                <c:pt idx="2982">
                  <c:v>1104</c:v>
                </c:pt>
                <c:pt idx="2983">
                  <c:v>1106</c:v>
                </c:pt>
                <c:pt idx="2984">
                  <c:v>1111</c:v>
                </c:pt>
                <c:pt idx="2985">
                  <c:v>1113</c:v>
                </c:pt>
                <c:pt idx="2986">
                  <c:v>1114</c:v>
                </c:pt>
                <c:pt idx="2987">
                  <c:v>1117</c:v>
                </c:pt>
                <c:pt idx="2988">
                  <c:v>1119</c:v>
                </c:pt>
                <c:pt idx="2989">
                  <c:v>1125</c:v>
                </c:pt>
                <c:pt idx="2990">
                  <c:v>1126</c:v>
                </c:pt>
                <c:pt idx="2991">
                  <c:v>1129</c:v>
                </c:pt>
                <c:pt idx="2992">
                  <c:v>1130</c:v>
                </c:pt>
                <c:pt idx="2993">
                  <c:v>1134</c:v>
                </c:pt>
                <c:pt idx="2994">
                  <c:v>1135</c:v>
                </c:pt>
                <c:pt idx="2995">
                  <c:v>1135</c:v>
                </c:pt>
                <c:pt idx="2996">
                  <c:v>1136</c:v>
                </c:pt>
                <c:pt idx="2997">
                  <c:v>1140</c:v>
                </c:pt>
                <c:pt idx="2998">
                  <c:v>1141</c:v>
                </c:pt>
                <c:pt idx="2999">
                  <c:v>1143</c:v>
                </c:pt>
                <c:pt idx="3000">
                  <c:v>1154</c:v>
                </c:pt>
                <c:pt idx="3001">
                  <c:v>1167</c:v>
                </c:pt>
                <c:pt idx="3002">
                  <c:v>1168</c:v>
                </c:pt>
                <c:pt idx="3003">
                  <c:v>1172</c:v>
                </c:pt>
                <c:pt idx="3004">
                  <c:v>1177</c:v>
                </c:pt>
                <c:pt idx="3005">
                  <c:v>1178</c:v>
                </c:pt>
                <c:pt idx="3006">
                  <c:v>1179</c:v>
                </c:pt>
                <c:pt idx="3007">
                  <c:v>1179</c:v>
                </c:pt>
                <c:pt idx="3008">
                  <c:v>1182</c:v>
                </c:pt>
                <c:pt idx="3009">
                  <c:v>1183</c:v>
                </c:pt>
                <c:pt idx="3010">
                  <c:v>1184</c:v>
                </c:pt>
                <c:pt idx="3011">
                  <c:v>1186</c:v>
                </c:pt>
                <c:pt idx="3012">
                  <c:v>1192</c:v>
                </c:pt>
                <c:pt idx="3013">
                  <c:v>1198</c:v>
                </c:pt>
                <c:pt idx="3014">
                  <c:v>1199</c:v>
                </c:pt>
                <c:pt idx="3015">
                  <c:v>1201</c:v>
                </c:pt>
                <c:pt idx="3016">
                  <c:v>1205</c:v>
                </c:pt>
                <c:pt idx="3017">
                  <c:v>1210</c:v>
                </c:pt>
                <c:pt idx="3018">
                  <c:v>1216</c:v>
                </c:pt>
                <c:pt idx="3019">
                  <c:v>1235</c:v>
                </c:pt>
                <c:pt idx="3020">
                  <c:v>1236</c:v>
                </c:pt>
                <c:pt idx="3021">
                  <c:v>1238</c:v>
                </c:pt>
                <c:pt idx="3022">
                  <c:v>1248</c:v>
                </c:pt>
                <c:pt idx="3023">
                  <c:v>1270</c:v>
                </c:pt>
                <c:pt idx="3024">
                  <c:v>1272</c:v>
                </c:pt>
                <c:pt idx="3025">
                  <c:v>1275</c:v>
                </c:pt>
                <c:pt idx="3026">
                  <c:v>1287</c:v>
                </c:pt>
                <c:pt idx="3027">
                  <c:v>1290</c:v>
                </c:pt>
                <c:pt idx="3028">
                  <c:v>1295</c:v>
                </c:pt>
                <c:pt idx="3029">
                  <c:v>1299</c:v>
                </c:pt>
                <c:pt idx="3030">
                  <c:v>1300</c:v>
                </c:pt>
                <c:pt idx="3031">
                  <c:v>1303</c:v>
                </c:pt>
                <c:pt idx="3032">
                  <c:v>1309</c:v>
                </c:pt>
                <c:pt idx="3033">
                  <c:v>1315</c:v>
                </c:pt>
                <c:pt idx="3034">
                  <c:v>1315</c:v>
                </c:pt>
                <c:pt idx="3035">
                  <c:v>1315</c:v>
                </c:pt>
                <c:pt idx="3036">
                  <c:v>1323</c:v>
                </c:pt>
                <c:pt idx="3037">
                  <c:v>1328</c:v>
                </c:pt>
                <c:pt idx="3038">
                  <c:v>1329</c:v>
                </c:pt>
                <c:pt idx="3039">
                  <c:v>1332</c:v>
                </c:pt>
                <c:pt idx="3040">
                  <c:v>1333</c:v>
                </c:pt>
                <c:pt idx="3041">
                  <c:v>1338</c:v>
                </c:pt>
                <c:pt idx="3042">
                  <c:v>1343</c:v>
                </c:pt>
                <c:pt idx="3043">
                  <c:v>1345</c:v>
                </c:pt>
                <c:pt idx="3044">
                  <c:v>1346</c:v>
                </c:pt>
                <c:pt idx="3045">
                  <c:v>1347</c:v>
                </c:pt>
                <c:pt idx="3046">
                  <c:v>1353</c:v>
                </c:pt>
                <c:pt idx="3047">
                  <c:v>1353</c:v>
                </c:pt>
                <c:pt idx="3048">
                  <c:v>1357</c:v>
                </c:pt>
                <c:pt idx="3049">
                  <c:v>1365</c:v>
                </c:pt>
                <c:pt idx="3050">
                  <c:v>1373</c:v>
                </c:pt>
                <c:pt idx="3051">
                  <c:v>1378</c:v>
                </c:pt>
                <c:pt idx="3052">
                  <c:v>1387</c:v>
                </c:pt>
                <c:pt idx="3053">
                  <c:v>1389</c:v>
                </c:pt>
                <c:pt idx="3054">
                  <c:v>1395</c:v>
                </c:pt>
                <c:pt idx="3055">
                  <c:v>1398</c:v>
                </c:pt>
                <c:pt idx="3056">
                  <c:v>1407</c:v>
                </c:pt>
                <c:pt idx="3057">
                  <c:v>1410</c:v>
                </c:pt>
                <c:pt idx="3058">
                  <c:v>1411</c:v>
                </c:pt>
                <c:pt idx="3059">
                  <c:v>1412</c:v>
                </c:pt>
                <c:pt idx="3060">
                  <c:v>1419</c:v>
                </c:pt>
                <c:pt idx="3061">
                  <c:v>1419</c:v>
                </c:pt>
                <c:pt idx="3062">
                  <c:v>1429</c:v>
                </c:pt>
                <c:pt idx="3063">
                  <c:v>1429</c:v>
                </c:pt>
                <c:pt idx="3064">
                  <c:v>1440</c:v>
                </c:pt>
                <c:pt idx="3065">
                  <c:v>1443</c:v>
                </c:pt>
                <c:pt idx="3066">
                  <c:v>1446</c:v>
                </c:pt>
                <c:pt idx="3067">
                  <c:v>1448</c:v>
                </c:pt>
                <c:pt idx="3068">
                  <c:v>1466</c:v>
                </c:pt>
                <c:pt idx="3069">
                  <c:v>1472</c:v>
                </c:pt>
                <c:pt idx="3070">
                  <c:v>1481</c:v>
                </c:pt>
                <c:pt idx="3071">
                  <c:v>1484</c:v>
                </c:pt>
                <c:pt idx="3072">
                  <c:v>1489</c:v>
                </c:pt>
                <c:pt idx="3073">
                  <c:v>1495</c:v>
                </c:pt>
                <c:pt idx="3074">
                  <c:v>1500</c:v>
                </c:pt>
                <c:pt idx="3075">
                  <c:v>1501</c:v>
                </c:pt>
                <c:pt idx="3076">
                  <c:v>1506</c:v>
                </c:pt>
                <c:pt idx="3077">
                  <c:v>1507</c:v>
                </c:pt>
                <c:pt idx="3078">
                  <c:v>1510</c:v>
                </c:pt>
                <c:pt idx="3079">
                  <c:v>1512</c:v>
                </c:pt>
                <c:pt idx="3080">
                  <c:v>1517</c:v>
                </c:pt>
                <c:pt idx="3081">
                  <c:v>1523</c:v>
                </c:pt>
                <c:pt idx="3082">
                  <c:v>1532</c:v>
                </c:pt>
                <c:pt idx="3083">
                  <c:v>1538</c:v>
                </c:pt>
                <c:pt idx="3084">
                  <c:v>1541</c:v>
                </c:pt>
                <c:pt idx="3085">
                  <c:v>1544</c:v>
                </c:pt>
                <c:pt idx="3086">
                  <c:v>1545</c:v>
                </c:pt>
                <c:pt idx="3087">
                  <c:v>1547</c:v>
                </c:pt>
                <c:pt idx="3088">
                  <c:v>1560</c:v>
                </c:pt>
                <c:pt idx="3089">
                  <c:v>1569</c:v>
                </c:pt>
                <c:pt idx="3090">
                  <c:v>1574</c:v>
                </c:pt>
                <c:pt idx="3091">
                  <c:v>1580</c:v>
                </c:pt>
                <c:pt idx="3092">
                  <c:v>1584</c:v>
                </c:pt>
                <c:pt idx="3093">
                  <c:v>1610</c:v>
                </c:pt>
                <c:pt idx="3094">
                  <c:v>1611</c:v>
                </c:pt>
                <c:pt idx="3095">
                  <c:v>1611</c:v>
                </c:pt>
                <c:pt idx="3096">
                  <c:v>1616</c:v>
                </c:pt>
                <c:pt idx="3097">
                  <c:v>1617</c:v>
                </c:pt>
                <c:pt idx="3098">
                  <c:v>1621</c:v>
                </c:pt>
                <c:pt idx="3099">
                  <c:v>1623</c:v>
                </c:pt>
                <c:pt idx="3100">
                  <c:v>1625</c:v>
                </c:pt>
                <c:pt idx="3101">
                  <c:v>1631</c:v>
                </c:pt>
                <c:pt idx="3102">
                  <c:v>1653</c:v>
                </c:pt>
                <c:pt idx="3103">
                  <c:v>1654</c:v>
                </c:pt>
                <c:pt idx="3104">
                  <c:v>1655</c:v>
                </c:pt>
                <c:pt idx="3105">
                  <c:v>1660</c:v>
                </c:pt>
                <c:pt idx="3106">
                  <c:v>1664</c:v>
                </c:pt>
                <c:pt idx="3107">
                  <c:v>1674</c:v>
                </c:pt>
                <c:pt idx="3108">
                  <c:v>1675</c:v>
                </c:pt>
                <c:pt idx="3109">
                  <c:v>1677</c:v>
                </c:pt>
                <c:pt idx="3110">
                  <c:v>1680</c:v>
                </c:pt>
                <c:pt idx="3111">
                  <c:v>1680</c:v>
                </c:pt>
                <c:pt idx="3112">
                  <c:v>1682</c:v>
                </c:pt>
                <c:pt idx="3113">
                  <c:v>1703</c:v>
                </c:pt>
                <c:pt idx="3114">
                  <c:v>1718</c:v>
                </c:pt>
                <c:pt idx="3115">
                  <c:v>1718</c:v>
                </c:pt>
                <c:pt idx="3116">
                  <c:v>1732</c:v>
                </c:pt>
                <c:pt idx="3117">
                  <c:v>1732</c:v>
                </c:pt>
                <c:pt idx="3118">
                  <c:v>1737</c:v>
                </c:pt>
                <c:pt idx="3119">
                  <c:v>1737</c:v>
                </c:pt>
                <c:pt idx="3120">
                  <c:v>1738</c:v>
                </c:pt>
                <c:pt idx="3121">
                  <c:v>1762</c:v>
                </c:pt>
                <c:pt idx="3122">
                  <c:v>1768</c:v>
                </c:pt>
                <c:pt idx="3123">
                  <c:v>1773</c:v>
                </c:pt>
                <c:pt idx="3124">
                  <c:v>1790</c:v>
                </c:pt>
                <c:pt idx="3125">
                  <c:v>1790</c:v>
                </c:pt>
                <c:pt idx="3126">
                  <c:v>1793</c:v>
                </c:pt>
                <c:pt idx="3127">
                  <c:v>1805</c:v>
                </c:pt>
                <c:pt idx="3128">
                  <c:v>1807</c:v>
                </c:pt>
                <c:pt idx="3129">
                  <c:v>1811</c:v>
                </c:pt>
                <c:pt idx="3130">
                  <c:v>1811</c:v>
                </c:pt>
                <c:pt idx="3131">
                  <c:v>1812</c:v>
                </c:pt>
                <c:pt idx="3132">
                  <c:v>1816</c:v>
                </c:pt>
                <c:pt idx="3133">
                  <c:v>1820</c:v>
                </c:pt>
                <c:pt idx="3134">
                  <c:v>1820</c:v>
                </c:pt>
                <c:pt idx="3135">
                  <c:v>1844</c:v>
                </c:pt>
                <c:pt idx="3136">
                  <c:v>1854</c:v>
                </c:pt>
                <c:pt idx="3137">
                  <c:v>1856</c:v>
                </c:pt>
                <c:pt idx="3138">
                  <c:v>1860</c:v>
                </c:pt>
                <c:pt idx="3139">
                  <c:v>1861</c:v>
                </c:pt>
                <c:pt idx="3140">
                  <c:v>1862</c:v>
                </c:pt>
                <c:pt idx="3141">
                  <c:v>1865</c:v>
                </c:pt>
                <c:pt idx="3142">
                  <c:v>1865</c:v>
                </c:pt>
                <c:pt idx="3143">
                  <c:v>1866</c:v>
                </c:pt>
                <c:pt idx="3144">
                  <c:v>1867</c:v>
                </c:pt>
                <c:pt idx="3145">
                  <c:v>1869</c:v>
                </c:pt>
                <c:pt idx="3146">
                  <c:v>1874</c:v>
                </c:pt>
                <c:pt idx="3147">
                  <c:v>1881</c:v>
                </c:pt>
                <c:pt idx="3148">
                  <c:v>1884</c:v>
                </c:pt>
                <c:pt idx="3149">
                  <c:v>1886</c:v>
                </c:pt>
                <c:pt idx="3150">
                  <c:v>1890</c:v>
                </c:pt>
                <c:pt idx="3151">
                  <c:v>1890</c:v>
                </c:pt>
                <c:pt idx="3152">
                  <c:v>1894</c:v>
                </c:pt>
                <c:pt idx="3153">
                  <c:v>1895</c:v>
                </c:pt>
                <c:pt idx="3154">
                  <c:v>1904</c:v>
                </c:pt>
                <c:pt idx="3155">
                  <c:v>1908</c:v>
                </c:pt>
                <c:pt idx="3156">
                  <c:v>1924</c:v>
                </c:pt>
                <c:pt idx="3157">
                  <c:v>1936</c:v>
                </c:pt>
                <c:pt idx="3158">
                  <c:v>1937</c:v>
                </c:pt>
                <c:pt idx="3159">
                  <c:v>1944</c:v>
                </c:pt>
                <c:pt idx="3160">
                  <c:v>1955</c:v>
                </c:pt>
                <c:pt idx="3161">
                  <c:v>1958</c:v>
                </c:pt>
                <c:pt idx="3162">
                  <c:v>1959</c:v>
                </c:pt>
                <c:pt idx="3163">
                  <c:v>1964</c:v>
                </c:pt>
                <c:pt idx="3164">
                  <c:v>1967</c:v>
                </c:pt>
                <c:pt idx="3165">
                  <c:v>1971</c:v>
                </c:pt>
                <c:pt idx="3166">
                  <c:v>1972</c:v>
                </c:pt>
                <c:pt idx="3167">
                  <c:v>1989</c:v>
                </c:pt>
                <c:pt idx="3168">
                  <c:v>2018</c:v>
                </c:pt>
                <c:pt idx="3169">
                  <c:v>2018</c:v>
                </c:pt>
                <c:pt idx="3170">
                  <c:v>2019</c:v>
                </c:pt>
                <c:pt idx="3171">
                  <c:v>2029</c:v>
                </c:pt>
                <c:pt idx="3172">
                  <c:v>2029</c:v>
                </c:pt>
                <c:pt idx="3173">
                  <c:v>2046</c:v>
                </c:pt>
                <c:pt idx="3174">
                  <c:v>2049</c:v>
                </c:pt>
                <c:pt idx="3175">
                  <c:v>2050</c:v>
                </c:pt>
                <c:pt idx="3176">
                  <c:v>2052</c:v>
                </c:pt>
                <c:pt idx="3177">
                  <c:v>2057</c:v>
                </c:pt>
                <c:pt idx="3178">
                  <c:v>2066</c:v>
                </c:pt>
                <c:pt idx="3179">
                  <c:v>2071</c:v>
                </c:pt>
                <c:pt idx="3180">
                  <c:v>2074</c:v>
                </c:pt>
                <c:pt idx="3181">
                  <c:v>2076</c:v>
                </c:pt>
                <c:pt idx="3182">
                  <c:v>2085</c:v>
                </c:pt>
                <c:pt idx="3183">
                  <c:v>2088</c:v>
                </c:pt>
                <c:pt idx="3184">
                  <c:v>2094</c:v>
                </c:pt>
                <c:pt idx="3185">
                  <c:v>2100</c:v>
                </c:pt>
                <c:pt idx="3186">
                  <c:v>2101</c:v>
                </c:pt>
                <c:pt idx="3187">
                  <c:v>2104</c:v>
                </c:pt>
                <c:pt idx="3188">
                  <c:v>2115</c:v>
                </c:pt>
                <c:pt idx="3189">
                  <c:v>2127</c:v>
                </c:pt>
                <c:pt idx="3190">
                  <c:v>2131</c:v>
                </c:pt>
                <c:pt idx="3191">
                  <c:v>2138</c:v>
                </c:pt>
                <c:pt idx="3192">
                  <c:v>2146</c:v>
                </c:pt>
                <c:pt idx="3193">
                  <c:v>2151</c:v>
                </c:pt>
                <c:pt idx="3194">
                  <c:v>2155</c:v>
                </c:pt>
                <c:pt idx="3195">
                  <c:v>2158</c:v>
                </c:pt>
                <c:pt idx="3196">
                  <c:v>2159</c:v>
                </c:pt>
                <c:pt idx="3197">
                  <c:v>2168</c:v>
                </c:pt>
                <c:pt idx="3198">
                  <c:v>2180</c:v>
                </c:pt>
                <c:pt idx="3199">
                  <c:v>2180</c:v>
                </c:pt>
                <c:pt idx="3200">
                  <c:v>2190</c:v>
                </c:pt>
                <c:pt idx="3201">
                  <c:v>2199</c:v>
                </c:pt>
                <c:pt idx="3202">
                  <c:v>2211</c:v>
                </c:pt>
                <c:pt idx="3203">
                  <c:v>2225</c:v>
                </c:pt>
                <c:pt idx="3204">
                  <c:v>2231</c:v>
                </c:pt>
                <c:pt idx="3205">
                  <c:v>2234</c:v>
                </c:pt>
                <c:pt idx="3206">
                  <c:v>2235</c:v>
                </c:pt>
                <c:pt idx="3207">
                  <c:v>2238</c:v>
                </c:pt>
                <c:pt idx="3208">
                  <c:v>2241</c:v>
                </c:pt>
                <c:pt idx="3209">
                  <c:v>2243</c:v>
                </c:pt>
                <c:pt idx="3210">
                  <c:v>2248</c:v>
                </c:pt>
                <c:pt idx="3211">
                  <c:v>2259</c:v>
                </c:pt>
                <c:pt idx="3212">
                  <c:v>2274</c:v>
                </c:pt>
                <c:pt idx="3213">
                  <c:v>2290</c:v>
                </c:pt>
                <c:pt idx="3214">
                  <c:v>2292</c:v>
                </c:pt>
                <c:pt idx="3215">
                  <c:v>2306</c:v>
                </c:pt>
                <c:pt idx="3216">
                  <c:v>2306</c:v>
                </c:pt>
                <c:pt idx="3217">
                  <c:v>2313</c:v>
                </c:pt>
                <c:pt idx="3218">
                  <c:v>2322</c:v>
                </c:pt>
                <c:pt idx="3219">
                  <c:v>2329</c:v>
                </c:pt>
                <c:pt idx="3220">
                  <c:v>2343</c:v>
                </c:pt>
                <c:pt idx="3221">
                  <c:v>2350</c:v>
                </c:pt>
                <c:pt idx="3222">
                  <c:v>2360</c:v>
                </c:pt>
                <c:pt idx="3223">
                  <c:v>2360</c:v>
                </c:pt>
                <c:pt idx="3224">
                  <c:v>2366</c:v>
                </c:pt>
                <c:pt idx="3225">
                  <c:v>2369</c:v>
                </c:pt>
                <c:pt idx="3226">
                  <c:v>2378</c:v>
                </c:pt>
                <c:pt idx="3227">
                  <c:v>2410</c:v>
                </c:pt>
                <c:pt idx="3228">
                  <c:v>2422</c:v>
                </c:pt>
                <c:pt idx="3229">
                  <c:v>2423</c:v>
                </c:pt>
                <c:pt idx="3230">
                  <c:v>2429</c:v>
                </c:pt>
                <c:pt idx="3231">
                  <c:v>2432</c:v>
                </c:pt>
                <c:pt idx="3232">
                  <c:v>2434</c:v>
                </c:pt>
                <c:pt idx="3233">
                  <c:v>2441</c:v>
                </c:pt>
                <c:pt idx="3234">
                  <c:v>2453</c:v>
                </c:pt>
                <c:pt idx="3235">
                  <c:v>2455</c:v>
                </c:pt>
                <c:pt idx="3236">
                  <c:v>2466</c:v>
                </c:pt>
                <c:pt idx="3237">
                  <c:v>2481</c:v>
                </c:pt>
                <c:pt idx="3238">
                  <c:v>2495</c:v>
                </c:pt>
                <c:pt idx="3239">
                  <c:v>2498</c:v>
                </c:pt>
                <c:pt idx="3240">
                  <c:v>2516</c:v>
                </c:pt>
                <c:pt idx="3241">
                  <c:v>2524</c:v>
                </c:pt>
                <c:pt idx="3242">
                  <c:v>2526</c:v>
                </c:pt>
                <c:pt idx="3243">
                  <c:v>2563</c:v>
                </c:pt>
                <c:pt idx="3244">
                  <c:v>2564</c:v>
                </c:pt>
                <c:pt idx="3245">
                  <c:v>2568</c:v>
                </c:pt>
                <c:pt idx="3246">
                  <c:v>2578</c:v>
                </c:pt>
                <c:pt idx="3247">
                  <c:v>2596</c:v>
                </c:pt>
                <c:pt idx="3248">
                  <c:v>2599</c:v>
                </c:pt>
                <c:pt idx="3249">
                  <c:v>2611</c:v>
                </c:pt>
                <c:pt idx="3250">
                  <c:v>2615</c:v>
                </c:pt>
                <c:pt idx="3251">
                  <c:v>2621</c:v>
                </c:pt>
                <c:pt idx="3252">
                  <c:v>2632</c:v>
                </c:pt>
                <c:pt idx="3253">
                  <c:v>2632</c:v>
                </c:pt>
                <c:pt idx="3254">
                  <c:v>2644</c:v>
                </c:pt>
                <c:pt idx="3255">
                  <c:v>2658</c:v>
                </c:pt>
                <c:pt idx="3256">
                  <c:v>2660</c:v>
                </c:pt>
                <c:pt idx="3257">
                  <c:v>2660</c:v>
                </c:pt>
                <c:pt idx="3258">
                  <c:v>2664</c:v>
                </c:pt>
                <c:pt idx="3259">
                  <c:v>2680</c:v>
                </c:pt>
                <c:pt idx="3260">
                  <c:v>2691</c:v>
                </c:pt>
                <c:pt idx="3261">
                  <c:v>2691</c:v>
                </c:pt>
                <c:pt idx="3262">
                  <c:v>2698</c:v>
                </c:pt>
                <c:pt idx="3263">
                  <c:v>2700</c:v>
                </c:pt>
                <c:pt idx="3264">
                  <c:v>2709</c:v>
                </c:pt>
                <c:pt idx="3265">
                  <c:v>2710</c:v>
                </c:pt>
                <c:pt idx="3266">
                  <c:v>2729</c:v>
                </c:pt>
                <c:pt idx="3267">
                  <c:v>2735</c:v>
                </c:pt>
                <c:pt idx="3268">
                  <c:v>2743</c:v>
                </c:pt>
                <c:pt idx="3269">
                  <c:v>2747</c:v>
                </c:pt>
                <c:pt idx="3270">
                  <c:v>2752</c:v>
                </c:pt>
                <c:pt idx="3271">
                  <c:v>2774</c:v>
                </c:pt>
                <c:pt idx="3272">
                  <c:v>2779</c:v>
                </c:pt>
                <c:pt idx="3273">
                  <c:v>2785</c:v>
                </c:pt>
                <c:pt idx="3274">
                  <c:v>2821</c:v>
                </c:pt>
                <c:pt idx="3275">
                  <c:v>2829</c:v>
                </c:pt>
                <c:pt idx="3276">
                  <c:v>2830</c:v>
                </c:pt>
                <c:pt idx="3277">
                  <c:v>2843</c:v>
                </c:pt>
                <c:pt idx="3278">
                  <c:v>2843</c:v>
                </c:pt>
                <c:pt idx="3279">
                  <c:v>2845</c:v>
                </c:pt>
                <c:pt idx="3280">
                  <c:v>2852</c:v>
                </c:pt>
                <c:pt idx="3281">
                  <c:v>2855</c:v>
                </c:pt>
                <c:pt idx="3282">
                  <c:v>2873</c:v>
                </c:pt>
                <c:pt idx="3283">
                  <c:v>2885</c:v>
                </c:pt>
                <c:pt idx="3284">
                  <c:v>2889</c:v>
                </c:pt>
                <c:pt idx="3285">
                  <c:v>2939</c:v>
                </c:pt>
                <c:pt idx="3286">
                  <c:v>2945</c:v>
                </c:pt>
                <c:pt idx="3287">
                  <c:v>2954</c:v>
                </c:pt>
                <c:pt idx="3288">
                  <c:v>2955</c:v>
                </c:pt>
                <c:pt idx="3289">
                  <c:v>2985</c:v>
                </c:pt>
                <c:pt idx="3290">
                  <c:v>3001</c:v>
                </c:pt>
                <c:pt idx="3291">
                  <c:v>3002</c:v>
                </c:pt>
                <c:pt idx="3292">
                  <c:v>3006</c:v>
                </c:pt>
                <c:pt idx="3293">
                  <c:v>3009</c:v>
                </c:pt>
                <c:pt idx="3294">
                  <c:v>3015</c:v>
                </c:pt>
                <c:pt idx="3295">
                  <c:v>3017</c:v>
                </c:pt>
                <c:pt idx="3296">
                  <c:v>3021</c:v>
                </c:pt>
                <c:pt idx="3297">
                  <c:v>3032</c:v>
                </c:pt>
                <c:pt idx="3298">
                  <c:v>3068</c:v>
                </c:pt>
                <c:pt idx="3299">
                  <c:v>3068</c:v>
                </c:pt>
                <c:pt idx="3300">
                  <c:v>3072</c:v>
                </c:pt>
                <c:pt idx="3301">
                  <c:v>3133</c:v>
                </c:pt>
                <c:pt idx="3302">
                  <c:v>3138</c:v>
                </c:pt>
                <c:pt idx="3303">
                  <c:v>3152</c:v>
                </c:pt>
                <c:pt idx="3304">
                  <c:v>3153</c:v>
                </c:pt>
                <c:pt idx="3305">
                  <c:v>3160</c:v>
                </c:pt>
                <c:pt idx="3306">
                  <c:v>3171</c:v>
                </c:pt>
                <c:pt idx="3307">
                  <c:v>3222</c:v>
                </c:pt>
                <c:pt idx="3308">
                  <c:v>3240</c:v>
                </c:pt>
                <c:pt idx="3309">
                  <c:v>3242</c:v>
                </c:pt>
                <c:pt idx="3310">
                  <c:v>3279</c:v>
                </c:pt>
                <c:pt idx="3311">
                  <c:v>3285</c:v>
                </c:pt>
                <c:pt idx="3312">
                  <c:v>3321</c:v>
                </c:pt>
                <c:pt idx="3313">
                  <c:v>3325</c:v>
                </c:pt>
                <c:pt idx="3314">
                  <c:v>3333</c:v>
                </c:pt>
                <c:pt idx="3315">
                  <c:v>3345</c:v>
                </c:pt>
                <c:pt idx="3316">
                  <c:v>3348</c:v>
                </c:pt>
                <c:pt idx="3317">
                  <c:v>3357</c:v>
                </c:pt>
                <c:pt idx="3318">
                  <c:v>3374</c:v>
                </c:pt>
                <c:pt idx="3319">
                  <c:v>3378</c:v>
                </c:pt>
                <c:pt idx="3320">
                  <c:v>3381</c:v>
                </c:pt>
                <c:pt idx="3321">
                  <c:v>3387</c:v>
                </c:pt>
                <c:pt idx="3322">
                  <c:v>3392</c:v>
                </c:pt>
                <c:pt idx="3323">
                  <c:v>3410</c:v>
                </c:pt>
                <c:pt idx="3324">
                  <c:v>3425</c:v>
                </c:pt>
                <c:pt idx="3325">
                  <c:v>3444</c:v>
                </c:pt>
                <c:pt idx="3326">
                  <c:v>3445</c:v>
                </c:pt>
                <c:pt idx="3327">
                  <c:v>3452</c:v>
                </c:pt>
                <c:pt idx="3328">
                  <c:v>3480</c:v>
                </c:pt>
                <c:pt idx="3329">
                  <c:v>3504</c:v>
                </c:pt>
                <c:pt idx="3330">
                  <c:v>3525</c:v>
                </c:pt>
                <c:pt idx="3331">
                  <c:v>3548</c:v>
                </c:pt>
                <c:pt idx="3332">
                  <c:v>3557</c:v>
                </c:pt>
                <c:pt idx="3333">
                  <c:v>3564</c:v>
                </c:pt>
                <c:pt idx="3334">
                  <c:v>3577</c:v>
                </c:pt>
                <c:pt idx="3335">
                  <c:v>3594</c:v>
                </c:pt>
                <c:pt idx="3336">
                  <c:v>3616</c:v>
                </c:pt>
                <c:pt idx="3337">
                  <c:v>3617</c:v>
                </c:pt>
                <c:pt idx="3338">
                  <c:v>3622</c:v>
                </c:pt>
                <c:pt idx="3339">
                  <c:v>3628</c:v>
                </c:pt>
                <c:pt idx="3340">
                  <c:v>3656</c:v>
                </c:pt>
                <c:pt idx="3341">
                  <c:v>3678</c:v>
                </c:pt>
                <c:pt idx="3342">
                  <c:v>3681</c:v>
                </c:pt>
                <c:pt idx="3343">
                  <c:v>3687</c:v>
                </c:pt>
                <c:pt idx="3344">
                  <c:v>3705</c:v>
                </c:pt>
                <c:pt idx="3345">
                  <c:v>3759</c:v>
                </c:pt>
                <c:pt idx="3346">
                  <c:v>3765</c:v>
                </c:pt>
                <c:pt idx="3347">
                  <c:v>3771</c:v>
                </c:pt>
                <c:pt idx="3348">
                  <c:v>3789</c:v>
                </c:pt>
                <c:pt idx="3349">
                  <c:v>3791</c:v>
                </c:pt>
                <c:pt idx="3350">
                  <c:v>3797</c:v>
                </c:pt>
                <c:pt idx="3351">
                  <c:v>3805</c:v>
                </c:pt>
                <c:pt idx="3352">
                  <c:v>3826</c:v>
                </c:pt>
                <c:pt idx="3353">
                  <c:v>3843</c:v>
                </c:pt>
                <c:pt idx="3354">
                  <c:v>3843</c:v>
                </c:pt>
                <c:pt idx="3355">
                  <c:v>3854</c:v>
                </c:pt>
                <c:pt idx="3356">
                  <c:v>3854</c:v>
                </c:pt>
                <c:pt idx="3357">
                  <c:v>3862</c:v>
                </c:pt>
                <c:pt idx="3358">
                  <c:v>3864</c:v>
                </c:pt>
                <c:pt idx="3359">
                  <c:v>3865</c:v>
                </c:pt>
                <c:pt idx="3360">
                  <c:v>3866</c:v>
                </c:pt>
                <c:pt idx="3361">
                  <c:v>3866</c:v>
                </c:pt>
                <c:pt idx="3362">
                  <c:v>3895</c:v>
                </c:pt>
                <c:pt idx="3363">
                  <c:v>3896</c:v>
                </c:pt>
                <c:pt idx="3364">
                  <c:v>3921</c:v>
                </c:pt>
                <c:pt idx="3365">
                  <c:v>3930</c:v>
                </c:pt>
                <c:pt idx="3366">
                  <c:v>3933</c:v>
                </c:pt>
                <c:pt idx="3367">
                  <c:v>3936</c:v>
                </c:pt>
                <c:pt idx="3368">
                  <c:v>3947</c:v>
                </c:pt>
                <c:pt idx="3369">
                  <c:v>3970</c:v>
                </c:pt>
                <c:pt idx="3370">
                  <c:v>4001</c:v>
                </c:pt>
                <c:pt idx="3371">
                  <c:v>4005</c:v>
                </c:pt>
                <c:pt idx="3372">
                  <c:v>4007</c:v>
                </c:pt>
                <c:pt idx="3373">
                  <c:v>4052</c:v>
                </c:pt>
                <c:pt idx="3374">
                  <c:v>4064</c:v>
                </c:pt>
                <c:pt idx="3375">
                  <c:v>4066</c:v>
                </c:pt>
                <c:pt idx="3376">
                  <c:v>4073</c:v>
                </c:pt>
                <c:pt idx="3377">
                  <c:v>4161</c:v>
                </c:pt>
                <c:pt idx="3378">
                  <c:v>4187</c:v>
                </c:pt>
                <c:pt idx="3379">
                  <c:v>4208</c:v>
                </c:pt>
                <c:pt idx="3380">
                  <c:v>4209</c:v>
                </c:pt>
                <c:pt idx="3381">
                  <c:v>4218</c:v>
                </c:pt>
                <c:pt idx="3382">
                  <c:v>4230</c:v>
                </c:pt>
                <c:pt idx="3383">
                  <c:v>4255</c:v>
                </c:pt>
                <c:pt idx="3384">
                  <c:v>4260</c:v>
                </c:pt>
                <c:pt idx="3385">
                  <c:v>4274</c:v>
                </c:pt>
                <c:pt idx="3386">
                  <c:v>4276</c:v>
                </c:pt>
                <c:pt idx="3387">
                  <c:v>4295</c:v>
                </c:pt>
                <c:pt idx="3388">
                  <c:v>4329</c:v>
                </c:pt>
                <c:pt idx="3389">
                  <c:v>4335</c:v>
                </c:pt>
                <c:pt idx="3390">
                  <c:v>4335</c:v>
                </c:pt>
                <c:pt idx="3391">
                  <c:v>4357</c:v>
                </c:pt>
                <c:pt idx="3392">
                  <c:v>4371</c:v>
                </c:pt>
                <c:pt idx="3393">
                  <c:v>4376</c:v>
                </c:pt>
                <c:pt idx="3394">
                  <c:v>4381</c:v>
                </c:pt>
                <c:pt idx="3395">
                  <c:v>4388</c:v>
                </c:pt>
                <c:pt idx="3396">
                  <c:v>4403</c:v>
                </c:pt>
                <c:pt idx="3397">
                  <c:v>4432</c:v>
                </c:pt>
                <c:pt idx="3398">
                  <c:v>4445</c:v>
                </c:pt>
                <c:pt idx="3399">
                  <c:v>4448</c:v>
                </c:pt>
                <c:pt idx="3400">
                  <c:v>4450</c:v>
                </c:pt>
                <c:pt idx="3401">
                  <c:v>4455</c:v>
                </c:pt>
                <c:pt idx="3402">
                  <c:v>4455</c:v>
                </c:pt>
                <c:pt idx="3403">
                  <c:v>4458</c:v>
                </c:pt>
                <c:pt idx="3404">
                  <c:v>4461</c:v>
                </c:pt>
                <c:pt idx="3405">
                  <c:v>4473</c:v>
                </c:pt>
                <c:pt idx="3406">
                  <c:v>4475</c:v>
                </c:pt>
                <c:pt idx="3407">
                  <c:v>4487</c:v>
                </c:pt>
                <c:pt idx="3408">
                  <c:v>4502</c:v>
                </c:pt>
                <c:pt idx="3409">
                  <c:v>4510</c:v>
                </c:pt>
                <c:pt idx="3410">
                  <c:v>4520</c:v>
                </c:pt>
                <c:pt idx="3411">
                  <c:v>4523</c:v>
                </c:pt>
                <c:pt idx="3412">
                  <c:v>4532</c:v>
                </c:pt>
                <c:pt idx="3413">
                  <c:v>4536</c:v>
                </c:pt>
                <c:pt idx="3414">
                  <c:v>4541</c:v>
                </c:pt>
                <c:pt idx="3415">
                  <c:v>4583</c:v>
                </c:pt>
                <c:pt idx="3416">
                  <c:v>4591</c:v>
                </c:pt>
                <c:pt idx="3417">
                  <c:v>4618</c:v>
                </c:pt>
                <c:pt idx="3418">
                  <c:v>4642</c:v>
                </c:pt>
                <c:pt idx="3419">
                  <c:v>4657</c:v>
                </c:pt>
                <c:pt idx="3420">
                  <c:v>4666</c:v>
                </c:pt>
                <c:pt idx="3421">
                  <c:v>4691</c:v>
                </c:pt>
                <c:pt idx="3422">
                  <c:v>4712</c:v>
                </c:pt>
                <c:pt idx="3423">
                  <c:v>4713</c:v>
                </c:pt>
                <c:pt idx="3424">
                  <c:v>4737</c:v>
                </c:pt>
                <c:pt idx="3425">
                  <c:v>4750</c:v>
                </c:pt>
                <c:pt idx="3426">
                  <c:v>4756</c:v>
                </c:pt>
                <c:pt idx="3427">
                  <c:v>4777</c:v>
                </c:pt>
                <c:pt idx="3428">
                  <c:v>4801</c:v>
                </c:pt>
                <c:pt idx="3429">
                  <c:v>4815</c:v>
                </c:pt>
                <c:pt idx="3430">
                  <c:v>4818</c:v>
                </c:pt>
                <c:pt idx="3431">
                  <c:v>4848</c:v>
                </c:pt>
                <c:pt idx="3432">
                  <c:v>4857</c:v>
                </c:pt>
                <c:pt idx="3433">
                  <c:v>4859</c:v>
                </c:pt>
                <c:pt idx="3434">
                  <c:v>4918</c:v>
                </c:pt>
                <c:pt idx="3435">
                  <c:v>4938</c:v>
                </c:pt>
                <c:pt idx="3436">
                  <c:v>4944</c:v>
                </c:pt>
                <c:pt idx="3437">
                  <c:v>4970</c:v>
                </c:pt>
                <c:pt idx="3438">
                  <c:v>4971</c:v>
                </c:pt>
                <c:pt idx="3439">
                  <c:v>4974</c:v>
                </c:pt>
                <c:pt idx="3440">
                  <c:v>4984</c:v>
                </c:pt>
                <c:pt idx="3441">
                  <c:v>4989</c:v>
                </c:pt>
                <c:pt idx="3442">
                  <c:v>4990</c:v>
                </c:pt>
                <c:pt idx="3443">
                  <c:v>4991</c:v>
                </c:pt>
                <c:pt idx="3444">
                  <c:v>5000</c:v>
                </c:pt>
                <c:pt idx="3445">
                  <c:v>5012</c:v>
                </c:pt>
                <c:pt idx="3446">
                  <c:v>5017</c:v>
                </c:pt>
                <c:pt idx="3447">
                  <c:v>5042</c:v>
                </c:pt>
                <c:pt idx="3448">
                  <c:v>5057</c:v>
                </c:pt>
                <c:pt idx="3449">
                  <c:v>5060</c:v>
                </c:pt>
                <c:pt idx="3450">
                  <c:v>5073</c:v>
                </c:pt>
                <c:pt idx="3451">
                  <c:v>5080</c:v>
                </c:pt>
                <c:pt idx="3452">
                  <c:v>5088</c:v>
                </c:pt>
                <c:pt idx="3453">
                  <c:v>5101</c:v>
                </c:pt>
                <c:pt idx="3454">
                  <c:v>5114</c:v>
                </c:pt>
                <c:pt idx="3455">
                  <c:v>5123</c:v>
                </c:pt>
                <c:pt idx="3456">
                  <c:v>5128</c:v>
                </c:pt>
                <c:pt idx="3457">
                  <c:v>5132</c:v>
                </c:pt>
                <c:pt idx="3458">
                  <c:v>5161</c:v>
                </c:pt>
                <c:pt idx="3459">
                  <c:v>5208</c:v>
                </c:pt>
                <c:pt idx="3460">
                  <c:v>5214</c:v>
                </c:pt>
                <c:pt idx="3461">
                  <c:v>5229</c:v>
                </c:pt>
                <c:pt idx="3462">
                  <c:v>5231</c:v>
                </c:pt>
                <c:pt idx="3463">
                  <c:v>5265</c:v>
                </c:pt>
                <c:pt idx="3464">
                  <c:v>5272</c:v>
                </c:pt>
                <c:pt idx="3465">
                  <c:v>5288</c:v>
                </c:pt>
                <c:pt idx="3466">
                  <c:v>5289</c:v>
                </c:pt>
                <c:pt idx="3467">
                  <c:v>5308</c:v>
                </c:pt>
                <c:pt idx="3468">
                  <c:v>5316</c:v>
                </c:pt>
                <c:pt idx="3469">
                  <c:v>5337</c:v>
                </c:pt>
                <c:pt idx="3470">
                  <c:v>5344</c:v>
                </c:pt>
                <c:pt idx="3471">
                  <c:v>5355</c:v>
                </c:pt>
                <c:pt idx="3472">
                  <c:v>5362</c:v>
                </c:pt>
                <c:pt idx="3473">
                  <c:v>5371</c:v>
                </c:pt>
                <c:pt idx="3474">
                  <c:v>5400</c:v>
                </c:pt>
                <c:pt idx="3475">
                  <c:v>5409</c:v>
                </c:pt>
                <c:pt idx="3476">
                  <c:v>5414</c:v>
                </c:pt>
                <c:pt idx="3477">
                  <c:v>5414</c:v>
                </c:pt>
                <c:pt idx="3478">
                  <c:v>5433</c:v>
                </c:pt>
                <c:pt idx="3479">
                  <c:v>5440</c:v>
                </c:pt>
                <c:pt idx="3480">
                  <c:v>5454</c:v>
                </c:pt>
                <c:pt idx="3481">
                  <c:v>5467</c:v>
                </c:pt>
                <c:pt idx="3482">
                  <c:v>5496</c:v>
                </c:pt>
                <c:pt idx="3483">
                  <c:v>5512</c:v>
                </c:pt>
                <c:pt idx="3484">
                  <c:v>5521</c:v>
                </c:pt>
                <c:pt idx="3485">
                  <c:v>5544</c:v>
                </c:pt>
                <c:pt idx="3486">
                  <c:v>5572</c:v>
                </c:pt>
                <c:pt idx="3487">
                  <c:v>5577</c:v>
                </c:pt>
                <c:pt idx="3488">
                  <c:v>5598</c:v>
                </c:pt>
                <c:pt idx="3489">
                  <c:v>5624</c:v>
                </c:pt>
                <c:pt idx="3490">
                  <c:v>5641</c:v>
                </c:pt>
                <c:pt idx="3491">
                  <c:v>5698</c:v>
                </c:pt>
                <c:pt idx="3492">
                  <c:v>5742</c:v>
                </c:pt>
                <c:pt idx="3493">
                  <c:v>5754</c:v>
                </c:pt>
                <c:pt idx="3494">
                  <c:v>5762</c:v>
                </c:pt>
                <c:pt idx="3495">
                  <c:v>5824</c:v>
                </c:pt>
                <c:pt idx="3496">
                  <c:v>5838</c:v>
                </c:pt>
                <c:pt idx="3497">
                  <c:v>5838</c:v>
                </c:pt>
                <c:pt idx="3498">
                  <c:v>5858</c:v>
                </c:pt>
                <c:pt idx="3499">
                  <c:v>5862</c:v>
                </c:pt>
                <c:pt idx="3500">
                  <c:v>5867</c:v>
                </c:pt>
                <c:pt idx="3501">
                  <c:v>5880</c:v>
                </c:pt>
                <c:pt idx="3502">
                  <c:v>5894</c:v>
                </c:pt>
                <c:pt idx="3503">
                  <c:v>5899</c:v>
                </c:pt>
                <c:pt idx="3504">
                  <c:v>5916</c:v>
                </c:pt>
                <c:pt idx="3505">
                  <c:v>5943</c:v>
                </c:pt>
                <c:pt idx="3506">
                  <c:v>5949</c:v>
                </c:pt>
                <c:pt idx="3507">
                  <c:v>5981</c:v>
                </c:pt>
                <c:pt idx="3508">
                  <c:v>5988</c:v>
                </c:pt>
                <c:pt idx="3509">
                  <c:v>5999</c:v>
                </c:pt>
                <c:pt idx="3510">
                  <c:v>6023</c:v>
                </c:pt>
                <c:pt idx="3511">
                  <c:v>6027</c:v>
                </c:pt>
                <c:pt idx="3512">
                  <c:v>6028</c:v>
                </c:pt>
                <c:pt idx="3513">
                  <c:v>6047</c:v>
                </c:pt>
                <c:pt idx="3514">
                  <c:v>6059</c:v>
                </c:pt>
                <c:pt idx="3515">
                  <c:v>6065</c:v>
                </c:pt>
                <c:pt idx="3516">
                  <c:v>6085</c:v>
                </c:pt>
                <c:pt idx="3517">
                  <c:v>6121</c:v>
                </c:pt>
                <c:pt idx="3518">
                  <c:v>6133</c:v>
                </c:pt>
                <c:pt idx="3519">
                  <c:v>6144</c:v>
                </c:pt>
                <c:pt idx="3520">
                  <c:v>6146</c:v>
                </c:pt>
                <c:pt idx="3521">
                  <c:v>6168</c:v>
                </c:pt>
                <c:pt idx="3522">
                  <c:v>6189</c:v>
                </c:pt>
                <c:pt idx="3523">
                  <c:v>6192</c:v>
                </c:pt>
                <c:pt idx="3524">
                  <c:v>6193</c:v>
                </c:pt>
                <c:pt idx="3525">
                  <c:v>6228</c:v>
                </c:pt>
                <c:pt idx="3526">
                  <c:v>6239</c:v>
                </c:pt>
                <c:pt idx="3527">
                  <c:v>6287</c:v>
                </c:pt>
                <c:pt idx="3528">
                  <c:v>6294</c:v>
                </c:pt>
                <c:pt idx="3529">
                  <c:v>6311</c:v>
                </c:pt>
                <c:pt idx="3530">
                  <c:v>6339</c:v>
                </c:pt>
                <c:pt idx="3531">
                  <c:v>6384</c:v>
                </c:pt>
                <c:pt idx="3532">
                  <c:v>6403</c:v>
                </c:pt>
                <c:pt idx="3533">
                  <c:v>6403</c:v>
                </c:pt>
                <c:pt idx="3534">
                  <c:v>6405</c:v>
                </c:pt>
                <c:pt idx="3535">
                  <c:v>6429</c:v>
                </c:pt>
                <c:pt idx="3536">
                  <c:v>6433</c:v>
                </c:pt>
                <c:pt idx="3537">
                  <c:v>6437</c:v>
                </c:pt>
                <c:pt idx="3538">
                  <c:v>6441</c:v>
                </c:pt>
                <c:pt idx="3539">
                  <c:v>6451</c:v>
                </c:pt>
                <c:pt idx="3540">
                  <c:v>6466</c:v>
                </c:pt>
                <c:pt idx="3541">
                  <c:v>6553</c:v>
                </c:pt>
                <c:pt idx="3542">
                  <c:v>6559</c:v>
                </c:pt>
                <c:pt idx="3543">
                  <c:v>6576</c:v>
                </c:pt>
                <c:pt idx="3544">
                  <c:v>6623</c:v>
                </c:pt>
                <c:pt idx="3545">
                  <c:v>6634</c:v>
                </c:pt>
                <c:pt idx="3546">
                  <c:v>6635</c:v>
                </c:pt>
                <c:pt idx="3547">
                  <c:v>6674</c:v>
                </c:pt>
                <c:pt idx="3548">
                  <c:v>6677</c:v>
                </c:pt>
                <c:pt idx="3549">
                  <c:v>6683</c:v>
                </c:pt>
                <c:pt idx="3550">
                  <c:v>6688</c:v>
                </c:pt>
                <c:pt idx="3551">
                  <c:v>6728</c:v>
                </c:pt>
                <c:pt idx="3552">
                  <c:v>6734</c:v>
                </c:pt>
                <c:pt idx="3553">
                  <c:v>6736</c:v>
                </c:pt>
                <c:pt idx="3554">
                  <c:v>6737</c:v>
                </c:pt>
                <c:pt idx="3555">
                  <c:v>6744</c:v>
                </c:pt>
                <c:pt idx="3556">
                  <c:v>6859</c:v>
                </c:pt>
                <c:pt idx="3557">
                  <c:v>6881</c:v>
                </c:pt>
                <c:pt idx="3558">
                  <c:v>6888</c:v>
                </c:pt>
                <c:pt idx="3559">
                  <c:v>6890</c:v>
                </c:pt>
                <c:pt idx="3560">
                  <c:v>6917</c:v>
                </c:pt>
                <c:pt idx="3561">
                  <c:v>6934</c:v>
                </c:pt>
                <c:pt idx="3562">
                  <c:v>6961</c:v>
                </c:pt>
                <c:pt idx="3563">
                  <c:v>7023</c:v>
                </c:pt>
                <c:pt idx="3564">
                  <c:v>7070</c:v>
                </c:pt>
                <c:pt idx="3565">
                  <c:v>7077</c:v>
                </c:pt>
                <c:pt idx="3566">
                  <c:v>7078</c:v>
                </c:pt>
                <c:pt idx="3567">
                  <c:v>7078</c:v>
                </c:pt>
                <c:pt idx="3568">
                  <c:v>7085</c:v>
                </c:pt>
                <c:pt idx="3569">
                  <c:v>7087</c:v>
                </c:pt>
                <c:pt idx="3570">
                  <c:v>7094</c:v>
                </c:pt>
                <c:pt idx="3571">
                  <c:v>7095</c:v>
                </c:pt>
                <c:pt idx="3572">
                  <c:v>7102</c:v>
                </c:pt>
                <c:pt idx="3573">
                  <c:v>7110</c:v>
                </c:pt>
                <c:pt idx="3574">
                  <c:v>7117</c:v>
                </c:pt>
                <c:pt idx="3575">
                  <c:v>7130</c:v>
                </c:pt>
                <c:pt idx="3576">
                  <c:v>7148</c:v>
                </c:pt>
                <c:pt idx="3577">
                  <c:v>7153</c:v>
                </c:pt>
                <c:pt idx="3578">
                  <c:v>7157</c:v>
                </c:pt>
                <c:pt idx="3579">
                  <c:v>7174</c:v>
                </c:pt>
                <c:pt idx="3580">
                  <c:v>7234</c:v>
                </c:pt>
                <c:pt idx="3581">
                  <c:v>7242</c:v>
                </c:pt>
                <c:pt idx="3582">
                  <c:v>7242</c:v>
                </c:pt>
                <c:pt idx="3583">
                  <c:v>7259</c:v>
                </c:pt>
                <c:pt idx="3584">
                  <c:v>7276</c:v>
                </c:pt>
                <c:pt idx="3585">
                  <c:v>7331</c:v>
                </c:pt>
                <c:pt idx="3586">
                  <c:v>7337</c:v>
                </c:pt>
                <c:pt idx="3587">
                  <c:v>7366</c:v>
                </c:pt>
                <c:pt idx="3588">
                  <c:v>7367</c:v>
                </c:pt>
                <c:pt idx="3589">
                  <c:v>7380</c:v>
                </c:pt>
                <c:pt idx="3590">
                  <c:v>7391</c:v>
                </c:pt>
                <c:pt idx="3591">
                  <c:v>7394</c:v>
                </c:pt>
                <c:pt idx="3592">
                  <c:v>7409</c:v>
                </c:pt>
                <c:pt idx="3593">
                  <c:v>7417</c:v>
                </c:pt>
                <c:pt idx="3594">
                  <c:v>7421</c:v>
                </c:pt>
                <c:pt idx="3595">
                  <c:v>7434</c:v>
                </c:pt>
                <c:pt idx="3596">
                  <c:v>7440</c:v>
                </c:pt>
                <c:pt idx="3597">
                  <c:v>7442</c:v>
                </c:pt>
                <c:pt idx="3598">
                  <c:v>7478</c:v>
                </c:pt>
                <c:pt idx="3599">
                  <c:v>7489</c:v>
                </c:pt>
                <c:pt idx="3600">
                  <c:v>7560</c:v>
                </c:pt>
                <c:pt idx="3601">
                  <c:v>7563</c:v>
                </c:pt>
                <c:pt idx="3602">
                  <c:v>7576</c:v>
                </c:pt>
                <c:pt idx="3603">
                  <c:v>7601</c:v>
                </c:pt>
                <c:pt idx="3604">
                  <c:v>7604</c:v>
                </c:pt>
                <c:pt idx="3605">
                  <c:v>7622</c:v>
                </c:pt>
                <c:pt idx="3606">
                  <c:v>7643</c:v>
                </c:pt>
                <c:pt idx="3607">
                  <c:v>7651</c:v>
                </c:pt>
                <c:pt idx="3608">
                  <c:v>7675</c:v>
                </c:pt>
                <c:pt idx="3609">
                  <c:v>7677</c:v>
                </c:pt>
                <c:pt idx="3610">
                  <c:v>7684</c:v>
                </c:pt>
                <c:pt idx="3611">
                  <c:v>7691</c:v>
                </c:pt>
                <c:pt idx="3612">
                  <c:v>7698</c:v>
                </c:pt>
                <c:pt idx="3613">
                  <c:v>7700</c:v>
                </c:pt>
                <c:pt idx="3614">
                  <c:v>7726</c:v>
                </c:pt>
                <c:pt idx="3615">
                  <c:v>7729</c:v>
                </c:pt>
                <c:pt idx="3616">
                  <c:v>7761</c:v>
                </c:pt>
                <c:pt idx="3617">
                  <c:v>7775</c:v>
                </c:pt>
                <c:pt idx="3618">
                  <c:v>7799</c:v>
                </c:pt>
                <c:pt idx="3619">
                  <c:v>7800</c:v>
                </c:pt>
                <c:pt idx="3620">
                  <c:v>7817</c:v>
                </c:pt>
                <c:pt idx="3621">
                  <c:v>7837</c:v>
                </c:pt>
                <c:pt idx="3622">
                  <c:v>7844</c:v>
                </c:pt>
                <c:pt idx="3623">
                  <c:v>7859</c:v>
                </c:pt>
                <c:pt idx="3624">
                  <c:v>7860</c:v>
                </c:pt>
                <c:pt idx="3625">
                  <c:v>7882</c:v>
                </c:pt>
                <c:pt idx="3626">
                  <c:v>7884</c:v>
                </c:pt>
                <c:pt idx="3627">
                  <c:v>7903</c:v>
                </c:pt>
                <c:pt idx="3628">
                  <c:v>7996</c:v>
                </c:pt>
                <c:pt idx="3629">
                  <c:v>8041</c:v>
                </c:pt>
                <c:pt idx="3630">
                  <c:v>8060</c:v>
                </c:pt>
                <c:pt idx="3631">
                  <c:v>8062</c:v>
                </c:pt>
                <c:pt idx="3632">
                  <c:v>8082</c:v>
                </c:pt>
                <c:pt idx="3633">
                  <c:v>8102</c:v>
                </c:pt>
                <c:pt idx="3634">
                  <c:v>8143</c:v>
                </c:pt>
                <c:pt idx="3635">
                  <c:v>8215</c:v>
                </c:pt>
                <c:pt idx="3636">
                  <c:v>8289</c:v>
                </c:pt>
                <c:pt idx="3637">
                  <c:v>8373</c:v>
                </c:pt>
                <c:pt idx="3638">
                  <c:v>8379</c:v>
                </c:pt>
                <c:pt idx="3639">
                  <c:v>8388</c:v>
                </c:pt>
                <c:pt idx="3640">
                  <c:v>8427</c:v>
                </c:pt>
                <c:pt idx="3641">
                  <c:v>8477</c:v>
                </c:pt>
                <c:pt idx="3642">
                  <c:v>8514</c:v>
                </c:pt>
                <c:pt idx="3643">
                  <c:v>8523</c:v>
                </c:pt>
                <c:pt idx="3644">
                  <c:v>8545</c:v>
                </c:pt>
                <c:pt idx="3645">
                  <c:v>8560</c:v>
                </c:pt>
                <c:pt idx="3646">
                  <c:v>8574</c:v>
                </c:pt>
                <c:pt idx="3647">
                  <c:v>8626</c:v>
                </c:pt>
                <c:pt idx="3648">
                  <c:v>8687</c:v>
                </c:pt>
                <c:pt idx="3649">
                  <c:v>8692</c:v>
                </c:pt>
                <c:pt idx="3650">
                  <c:v>8705</c:v>
                </c:pt>
                <c:pt idx="3651">
                  <c:v>8709</c:v>
                </c:pt>
                <c:pt idx="3652">
                  <c:v>8712</c:v>
                </c:pt>
                <c:pt idx="3653">
                  <c:v>8717</c:v>
                </c:pt>
                <c:pt idx="3654">
                  <c:v>8745</c:v>
                </c:pt>
                <c:pt idx="3655">
                  <c:v>8781</c:v>
                </c:pt>
                <c:pt idx="3656">
                  <c:v>8804</c:v>
                </c:pt>
                <c:pt idx="3657">
                  <c:v>8832</c:v>
                </c:pt>
                <c:pt idx="3658">
                  <c:v>8925</c:v>
                </c:pt>
                <c:pt idx="3659">
                  <c:v>8939</c:v>
                </c:pt>
                <c:pt idx="3660">
                  <c:v>8951</c:v>
                </c:pt>
                <c:pt idx="3661">
                  <c:v>8991</c:v>
                </c:pt>
                <c:pt idx="3662">
                  <c:v>8995</c:v>
                </c:pt>
                <c:pt idx="3663">
                  <c:v>9011</c:v>
                </c:pt>
                <c:pt idx="3664">
                  <c:v>9050</c:v>
                </c:pt>
                <c:pt idx="3665">
                  <c:v>9085</c:v>
                </c:pt>
                <c:pt idx="3666">
                  <c:v>9086</c:v>
                </c:pt>
                <c:pt idx="3667">
                  <c:v>9087</c:v>
                </c:pt>
                <c:pt idx="3668">
                  <c:v>9109</c:v>
                </c:pt>
                <c:pt idx="3669">
                  <c:v>9116</c:v>
                </c:pt>
                <c:pt idx="3670">
                  <c:v>9136</c:v>
                </c:pt>
                <c:pt idx="3671">
                  <c:v>9176</c:v>
                </c:pt>
                <c:pt idx="3672">
                  <c:v>9193</c:v>
                </c:pt>
                <c:pt idx="3673">
                  <c:v>9204</c:v>
                </c:pt>
                <c:pt idx="3674">
                  <c:v>9238</c:v>
                </c:pt>
                <c:pt idx="3675">
                  <c:v>9284</c:v>
                </c:pt>
                <c:pt idx="3676">
                  <c:v>9334</c:v>
                </c:pt>
                <c:pt idx="3677">
                  <c:v>9387</c:v>
                </c:pt>
                <c:pt idx="3678">
                  <c:v>9419</c:v>
                </c:pt>
                <c:pt idx="3679">
                  <c:v>9430</c:v>
                </c:pt>
                <c:pt idx="3680">
                  <c:v>9435</c:v>
                </c:pt>
                <c:pt idx="3681">
                  <c:v>9467</c:v>
                </c:pt>
                <c:pt idx="3682">
                  <c:v>9487</c:v>
                </c:pt>
                <c:pt idx="3683">
                  <c:v>9501</c:v>
                </c:pt>
                <c:pt idx="3684">
                  <c:v>9530</c:v>
                </c:pt>
                <c:pt idx="3685">
                  <c:v>9533</c:v>
                </c:pt>
                <c:pt idx="3686">
                  <c:v>9550</c:v>
                </c:pt>
                <c:pt idx="3687">
                  <c:v>9597</c:v>
                </c:pt>
                <c:pt idx="3688">
                  <c:v>9639</c:v>
                </c:pt>
                <c:pt idx="3689">
                  <c:v>9650</c:v>
                </c:pt>
                <c:pt idx="3690">
                  <c:v>9663</c:v>
                </c:pt>
                <c:pt idx="3691">
                  <c:v>9696</c:v>
                </c:pt>
                <c:pt idx="3692">
                  <c:v>9703</c:v>
                </c:pt>
                <c:pt idx="3693">
                  <c:v>9714</c:v>
                </c:pt>
                <c:pt idx="3694">
                  <c:v>9724</c:v>
                </c:pt>
                <c:pt idx="3695">
                  <c:v>9767</c:v>
                </c:pt>
                <c:pt idx="3696">
                  <c:v>9788</c:v>
                </c:pt>
                <c:pt idx="3697">
                  <c:v>9817</c:v>
                </c:pt>
                <c:pt idx="3698">
                  <c:v>9819</c:v>
                </c:pt>
                <c:pt idx="3699">
                  <c:v>9824</c:v>
                </c:pt>
                <c:pt idx="3700">
                  <c:v>9851</c:v>
                </c:pt>
                <c:pt idx="3701">
                  <c:v>10045</c:v>
                </c:pt>
                <c:pt idx="3702">
                  <c:v>10059</c:v>
                </c:pt>
                <c:pt idx="3703">
                  <c:v>10097</c:v>
                </c:pt>
                <c:pt idx="3704">
                  <c:v>10184</c:v>
                </c:pt>
                <c:pt idx="3705">
                  <c:v>10188</c:v>
                </c:pt>
                <c:pt idx="3706">
                  <c:v>10211</c:v>
                </c:pt>
                <c:pt idx="3707">
                  <c:v>10212</c:v>
                </c:pt>
                <c:pt idx="3708">
                  <c:v>10235</c:v>
                </c:pt>
                <c:pt idx="3709">
                  <c:v>10250</c:v>
                </c:pt>
                <c:pt idx="3710">
                  <c:v>10327</c:v>
                </c:pt>
                <c:pt idx="3711">
                  <c:v>10364</c:v>
                </c:pt>
                <c:pt idx="3712">
                  <c:v>10425</c:v>
                </c:pt>
                <c:pt idx="3713">
                  <c:v>10435</c:v>
                </c:pt>
                <c:pt idx="3714">
                  <c:v>10454</c:v>
                </c:pt>
                <c:pt idx="3715">
                  <c:v>10508</c:v>
                </c:pt>
                <c:pt idx="3716">
                  <c:v>10511</c:v>
                </c:pt>
                <c:pt idx="3717">
                  <c:v>10512</c:v>
                </c:pt>
                <c:pt idx="3718">
                  <c:v>10513</c:v>
                </c:pt>
                <c:pt idx="3719">
                  <c:v>10536</c:v>
                </c:pt>
                <c:pt idx="3720">
                  <c:v>10544</c:v>
                </c:pt>
                <c:pt idx="3721">
                  <c:v>10567</c:v>
                </c:pt>
                <c:pt idx="3722">
                  <c:v>10605</c:v>
                </c:pt>
                <c:pt idx="3723">
                  <c:v>10616</c:v>
                </c:pt>
                <c:pt idx="3724">
                  <c:v>10633</c:v>
                </c:pt>
                <c:pt idx="3725">
                  <c:v>10675</c:v>
                </c:pt>
                <c:pt idx="3726">
                  <c:v>10698</c:v>
                </c:pt>
                <c:pt idx="3727">
                  <c:v>10703</c:v>
                </c:pt>
                <c:pt idx="3728">
                  <c:v>10728</c:v>
                </c:pt>
                <c:pt idx="3729">
                  <c:v>10804</c:v>
                </c:pt>
                <c:pt idx="3730">
                  <c:v>10820</c:v>
                </c:pt>
                <c:pt idx="3731">
                  <c:v>10866</c:v>
                </c:pt>
                <c:pt idx="3732">
                  <c:v>10880</c:v>
                </c:pt>
                <c:pt idx="3733">
                  <c:v>10908</c:v>
                </c:pt>
                <c:pt idx="3734">
                  <c:v>10919</c:v>
                </c:pt>
                <c:pt idx="3735">
                  <c:v>10941</c:v>
                </c:pt>
                <c:pt idx="3736">
                  <c:v>10964</c:v>
                </c:pt>
                <c:pt idx="3737">
                  <c:v>10985</c:v>
                </c:pt>
                <c:pt idx="3738">
                  <c:v>10992</c:v>
                </c:pt>
                <c:pt idx="3739">
                  <c:v>11109</c:v>
                </c:pt>
                <c:pt idx="3740">
                  <c:v>11235</c:v>
                </c:pt>
                <c:pt idx="3741">
                  <c:v>11287</c:v>
                </c:pt>
                <c:pt idx="3742">
                  <c:v>11331</c:v>
                </c:pt>
                <c:pt idx="3743">
                  <c:v>11366</c:v>
                </c:pt>
                <c:pt idx="3744">
                  <c:v>11392</c:v>
                </c:pt>
                <c:pt idx="3745">
                  <c:v>11394</c:v>
                </c:pt>
                <c:pt idx="3746">
                  <c:v>11431</c:v>
                </c:pt>
                <c:pt idx="3747">
                  <c:v>11437</c:v>
                </c:pt>
                <c:pt idx="3748">
                  <c:v>11483</c:v>
                </c:pt>
                <c:pt idx="3749">
                  <c:v>11484</c:v>
                </c:pt>
                <c:pt idx="3750">
                  <c:v>11503</c:v>
                </c:pt>
                <c:pt idx="3751">
                  <c:v>11517</c:v>
                </c:pt>
                <c:pt idx="3752">
                  <c:v>11559</c:v>
                </c:pt>
                <c:pt idx="3753">
                  <c:v>11573</c:v>
                </c:pt>
                <c:pt idx="3754">
                  <c:v>11700</c:v>
                </c:pt>
                <c:pt idx="3755">
                  <c:v>11771</c:v>
                </c:pt>
                <c:pt idx="3756">
                  <c:v>11883</c:v>
                </c:pt>
                <c:pt idx="3757">
                  <c:v>11909</c:v>
                </c:pt>
                <c:pt idx="3758">
                  <c:v>11912</c:v>
                </c:pt>
                <c:pt idx="3759">
                  <c:v>11951</c:v>
                </c:pt>
                <c:pt idx="3760">
                  <c:v>11974</c:v>
                </c:pt>
                <c:pt idx="3761">
                  <c:v>12014</c:v>
                </c:pt>
                <c:pt idx="3762">
                  <c:v>12112</c:v>
                </c:pt>
                <c:pt idx="3763">
                  <c:v>12129</c:v>
                </c:pt>
                <c:pt idx="3764">
                  <c:v>12141</c:v>
                </c:pt>
                <c:pt idx="3765">
                  <c:v>12198</c:v>
                </c:pt>
                <c:pt idx="3766">
                  <c:v>12207</c:v>
                </c:pt>
                <c:pt idx="3767">
                  <c:v>12224</c:v>
                </c:pt>
                <c:pt idx="3768">
                  <c:v>12280</c:v>
                </c:pt>
                <c:pt idx="3769">
                  <c:v>12306</c:v>
                </c:pt>
                <c:pt idx="3770">
                  <c:v>12339</c:v>
                </c:pt>
                <c:pt idx="3771">
                  <c:v>12344</c:v>
                </c:pt>
                <c:pt idx="3772">
                  <c:v>12362</c:v>
                </c:pt>
                <c:pt idx="3773">
                  <c:v>12363</c:v>
                </c:pt>
                <c:pt idx="3774">
                  <c:v>12550</c:v>
                </c:pt>
                <c:pt idx="3775">
                  <c:v>12660</c:v>
                </c:pt>
                <c:pt idx="3776">
                  <c:v>12891</c:v>
                </c:pt>
                <c:pt idx="3777">
                  <c:v>12955</c:v>
                </c:pt>
                <c:pt idx="3778">
                  <c:v>12992</c:v>
                </c:pt>
                <c:pt idx="3779">
                  <c:v>13034</c:v>
                </c:pt>
                <c:pt idx="3780">
                  <c:v>13119</c:v>
                </c:pt>
                <c:pt idx="3781">
                  <c:v>13151</c:v>
                </c:pt>
                <c:pt idx="3782">
                  <c:v>13158</c:v>
                </c:pt>
                <c:pt idx="3783">
                  <c:v>13183</c:v>
                </c:pt>
                <c:pt idx="3784">
                  <c:v>13270</c:v>
                </c:pt>
                <c:pt idx="3785">
                  <c:v>13315</c:v>
                </c:pt>
                <c:pt idx="3786">
                  <c:v>13323</c:v>
                </c:pt>
                <c:pt idx="3787">
                  <c:v>13339</c:v>
                </c:pt>
                <c:pt idx="3788">
                  <c:v>13362</c:v>
                </c:pt>
                <c:pt idx="3789">
                  <c:v>13413</c:v>
                </c:pt>
                <c:pt idx="3790">
                  <c:v>13427</c:v>
                </c:pt>
                <c:pt idx="3791">
                  <c:v>13482</c:v>
                </c:pt>
                <c:pt idx="3792">
                  <c:v>13529</c:v>
                </c:pt>
                <c:pt idx="3793">
                  <c:v>13543</c:v>
                </c:pt>
                <c:pt idx="3794">
                  <c:v>13565</c:v>
                </c:pt>
                <c:pt idx="3795">
                  <c:v>13610</c:v>
                </c:pt>
                <c:pt idx="3796">
                  <c:v>13729</c:v>
                </c:pt>
                <c:pt idx="3797">
                  <c:v>13734</c:v>
                </c:pt>
                <c:pt idx="3798">
                  <c:v>13742</c:v>
                </c:pt>
                <c:pt idx="3799">
                  <c:v>13777</c:v>
                </c:pt>
                <c:pt idx="3800">
                  <c:v>13797</c:v>
                </c:pt>
                <c:pt idx="3801">
                  <c:v>13812</c:v>
                </c:pt>
                <c:pt idx="3802">
                  <c:v>13890</c:v>
                </c:pt>
                <c:pt idx="3803">
                  <c:v>13929</c:v>
                </c:pt>
                <c:pt idx="3804">
                  <c:v>14021</c:v>
                </c:pt>
                <c:pt idx="3805">
                  <c:v>14045</c:v>
                </c:pt>
                <c:pt idx="3806">
                  <c:v>14117</c:v>
                </c:pt>
                <c:pt idx="3807">
                  <c:v>14223</c:v>
                </c:pt>
                <c:pt idx="3808">
                  <c:v>14285</c:v>
                </c:pt>
                <c:pt idx="3809">
                  <c:v>14297</c:v>
                </c:pt>
                <c:pt idx="3810">
                  <c:v>14297</c:v>
                </c:pt>
                <c:pt idx="3811">
                  <c:v>14384</c:v>
                </c:pt>
                <c:pt idx="3812">
                  <c:v>14409</c:v>
                </c:pt>
                <c:pt idx="3813">
                  <c:v>14460</c:v>
                </c:pt>
                <c:pt idx="3814">
                  <c:v>14486</c:v>
                </c:pt>
                <c:pt idx="3815">
                  <c:v>14497</c:v>
                </c:pt>
                <c:pt idx="3816">
                  <c:v>14606</c:v>
                </c:pt>
                <c:pt idx="3817">
                  <c:v>14649</c:v>
                </c:pt>
                <c:pt idx="3818">
                  <c:v>14659</c:v>
                </c:pt>
                <c:pt idx="3819">
                  <c:v>14664</c:v>
                </c:pt>
                <c:pt idx="3820">
                  <c:v>14704</c:v>
                </c:pt>
                <c:pt idx="3821">
                  <c:v>14803</c:v>
                </c:pt>
                <c:pt idx="3822">
                  <c:v>14892</c:v>
                </c:pt>
                <c:pt idx="3823">
                  <c:v>14895</c:v>
                </c:pt>
                <c:pt idx="3824">
                  <c:v>14909</c:v>
                </c:pt>
                <c:pt idx="3825">
                  <c:v>15164</c:v>
                </c:pt>
                <c:pt idx="3826">
                  <c:v>15185</c:v>
                </c:pt>
                <c:pt idx="3827">
                  <c:v>15274</c:v>
                </c:pt>
                <c:pt idx="3828">
                  <c:v>15282</c:v>
                </c:pt>
                <c:pt idx="3829">
                  <c:v>15283</c:v>
                </c:pt>
                <c:pt idx="3830">
                  <c:v>15303</c:v>
                </c:pt>
                <c:pt idx="3831">
                  <c:v>15354</c:v>
                </c:pt>
                <c:pt idx="3832">
                  <c:v>15375</c:v>
                </c:pt>
                <c:pt idx="3833">
                  <c:v>15386</c:v>
                </c:pt>
                <c:pt idx="3834">
                  <c:v>15513</c:v>
                </c:pt>
                <c:pt idx="3835">
                  <c:v>15518</c:v>
                </c:pt>
                <c:pt idx="3836">
                  <c:v>15554</c:v>
                </c:pt>
                <c:pt idx="3837">
                  <c:v>15608</c:v>
                </c:pt>
                <c:pt idx="3838">
                  <c:v>15630</c:v>
                </c:pt>
                <c:pt idx="3839">
                  <c:v>15636</c:v>
                </c:pt>
                <c:pt idx="3840">
                  <c:v>15641</c:v>
                </c:pt>
                <c:pt idx="3841">
                  <c:v>15655</c:v>
                </c:pt>
                <c:pt idx="3842">
                  <c:v>15710</c:v>
                </c:pt>
                <c:pt idx="3843">
                  <c:v>15773</c:v>
                </c:pt>
                <c:pt idx="3844">
                  <c:v>15799</c:v>
                </c:pt>
                <c:pt idx="3845">
                  <c:v>15881</c:v>
                </c:pt>
                <c:pt idx="3846">
                  <c:v>15971</c:v>
                </c:pt>
                <c:pt idx="3847">
                  <c:v>16006</c:v>
                </c:pt>
                <c:pt idx="3848">
                  <c:v>16086</c:v>
                </c:pt>
                <c:pt idx="3849">
                  <c:v>16169</c:v>
                </c:pt>
                <c:pt idx="3850">
                  <c:v>16507</c:v>
                </c:pt>
                <c:pt idx="3851">
                  <c:v>16519</c:v>
                </c:pt>
                <c:pt idx="3852">
                  <c:v>16555</c:v>
                </c:pt>
                <c:pt idx="3853">
                  <c:v>16715</c:v>
                </c:pt>
                <c:pt idx="3854">
                  <c:v>16723</c:v>
                </c:pt>
                <c:pt idx="3855">
                  <c:v>16731</c:v>
                </c:pt>
                <c:pt idx="3856">
                  <c:v>16824</c:v>
                </c:pt>
                <c:pt idx="3857">
                  <c:v>16828</c:v>
                </c:pt>
                <c:pt idx="3858">
                  <c:v>16841</c:v>
                </c:pt>
                <c:pt idx="3859">
                  <c:v>16925</c:v>
                </c:pt>
                <c:pt idx="3860">
                  <c:v>16927</c:v>
                </c:pt>
                <c:pt idx="3861">
                  <c:v>16945</c:v>
                </c:pt>
                <c:pt idx="3862">
                  <c:v>16968</c:v>
                </c:pt>
                <c:pt idx="3863">
                  <c:v>17021</c:v>
                </c:pt>
                <c:pt idx="3864">
                  <c:v>17074</c:v>
                </c:pt>
                <c:pt idx="3865">
                  <c:v>17210</c:v>
                </c:pt>
                <c:pt idx="3866">
                  <c:v>17231</c:v>
                </c:pt>
                <c:pt idx="3867">
                  <c:v>17417</c:v>
                </c:pt>
                <c:pt idx="3868">
                  <c:v>17447</c:v>
                </c:pt>
                <c:pt idx="3869">
                  <c:v>17467</c:v>
                </c:pt>
                <c:pt idx="3870">
                  <c:v>17520</c:v>
                </c:pt>
                <c:pt idx="3871">
                  <c:v>17525</c:v>
                </c:pt>
                <c:pt idx="3872">
                  <c:v>17542</c:v>
                </c:pt>
                <c:pt idx="3873">
                  <c:v>17560</c:v>
                </c:pt>
                <c:pt idx="3874">
                  <c:v>17597</c:v>
                </c:pt>
                <c:pt idx="3875">
                  <c:v>17674</c:v>
                </c:pt>
                <c:pt idx="3876">
                  <c:v>17686</c:v>
                </c:pt>
                <c:pt idx="3877">
                  <c:v>17757</c:v>
                </c:pt>
                <c:pt idx="3878">
                  <c:v>17878</c:v>
                </c:pt>
                <c:pt idx="3879">
                  <c:v>17893</c:v>
                </c:pt>
                <c:pt idx="3880">
                  <c:v>17918</c:v>
                </c:pt>
                <c:pt idx="3881">
                  <c:v>17962</c:v>
                </c:pt>
                <c:pt idx="3882">
                  <c:v>18057</c:v>
                </c:pt>
                <c:pt idx="3883">
                  <c:v>18116</c:v>
                </c:pt>
                <c:pt idx="3884">
                  <c:v>18190</c:v>
                </c:pt>
                <c:pt idx="3885">
                  <c:v>18209</c:v>
                </c:pt>
                <c:pt idx="3886">
                  <c:v>18311</c:v>
                </c:pt>
                <c:pt idx="3887">
                  <c:v>18395</c:v>
                </c:pt>
                <c:pt idx="3888">
                  <c:v>18527</c:v>
                </c:pt>
                <c:pt idx="3889">
                  <c:v>18617</c:v>
                </c:pt>
                <c:pt idx="3890">
                  <c:v>18816</c:v>
                </c:pt>
                <c:pt idx="3891">
                  <c:v>18921</c:v>
                </c:pt>
                <c:pt idx="3892">
                  <c:v>18979</c:v>
                </c:pt>
                <c:pt idx="3893">
                  <c:v>18998</c:v>
                </c:pt>
                <c:pt idx="3894">
                  <c:v>19014</c:v>
                </c:pt>
                <c:pt idx="3895">
                  <c:v>19088</c:v>
                </c:pt>
                <c:pt idx="3896">
                  <c:v>19184</c:v>
                </c:pt>
                <c:pt idx="3897">
                  <c:v>19206</c:v>
                </c:pt>
                <c:pt idx="3898">
                  <c:v>19221</c:v>
                </c:pt>
                <c:pt idx="3899">
                  <c:v>19273</c:v>
                </c:pt>
                <c:pt idx="3900">
                  <c:v>19306</c:v>
                </c:pt>
                <c:pt idx="3901">
                  <c:v>19322</c:v>
                </c:pt>
                <c:pt idx="3902">
                  <c:v>19374</c:v>
                </c:pt>
                <c:pt idx="3903">
                  <c:v>19401</c:v>
                </c:pt>
                <c:pt idx="3904">
                  <c:v>19471</c:v>
                </c:pt>
                <c:pt idx="3905">
                  <c:v>19516</c:v>
                </c:pt>
                <c:pt idx="3906">
                  <c:v>19685</c:v>
                </c:pt>
                <c:pt idx="3907">
                  <c:v>19813</c:v>
                </c:pt>
                <c:pt idx="3908">
                  <c:v>19820</c:v>
                </c:pt>
                <c:pt idx="3909">
                  <c:v>19861</c:v>
                </c:pt>
                <c:pt idx="3910">
                  <c:v>19953</c:v>
                </c:pt>
                <c:pt idx="3911">
                  <c:v>20001</c:v>
                </c:pt>
                <c:pt idx="3912">
                  <c:v>20128</c:v>
                </c:pt>
                <c:pt idx="3913">
                  <c:v>20133</c:v>
                </c:pt>
                <c:pt idx="3914">
                  <c:v>20267</c:v>
                </c:pt>
                <c:pt idx="3915">
                  <c:v>20278</c:v>
                </c:pt>
                <c:pt idx="3916">
                  <c:v>20362</c:v>
                </c:pt>
                <c:pt idx="3917">
                  <c:v>20367</c:v>
                </c:pt>
                <c:pt idx="3918">
                  <c:v>20486</c:v>
                </c:pt>
                <c:pt idx="3919">
                  <c:v>20620</c:v>
                </c:pt>
                <c:pt idx="3920">
                  <c:v>20639</c:v>
                </c:pt>
                <c:pt idx="3921">
                  <c:v>20670</c:v>
                </c:pt>
                <c:pt idx="3922">
                  <c:v>20721</c:v>
                </c:pt>
                <c:pt idx="3923">
                  <c:v>20804</c:v>
                </c:pt>
                <c:pt idx="3924">
                  <c:v>20805</c:v>
                </c:pt>
                <c:pt idx="3925">
                  <c:v>20876</c:v>
                </c:pt>
                <c:pt idx="3926">
                  <c:v>20887</c:v>
                </c:pt>
                <c:pt idx="3927">
                  <c:v>21290</c:v>
                </c:pt>
                <c:pt idx="3928">
                  <c:v>21308</c:v>
                </c:pt>
                <c:pt idx="3929">
                  <c:v>21466</c:v>
                </c:pt>
                <c:pt idx="3930">
                  <c:v>21502</c:v>
                </c:pt>
                <c:pt idx="3931">
                  <c:v>21605</c:v>
                </c:pt>
                <c:pt idx="3932">
                  <c:v>21820</c:v>
                </c:pt>
                <c:pt idx="3933">
                  <c:v>21824</c:v>
                </c:pt>
                <c:pt idx="3934">
                  <c:v>21855</c:v>
                </c:pt>
                <c:pt idx="3935">
                  <c:v>22093</c:v>
                </c:pt>
                <c:pt idx="3936">
                  <c:v>22104</c:v>
                </c:pt>
                <c:pt idx="3937">
                  <c:v>22114</c:v>
                </c:pt>
                <c:pt idx="3938">
                  <c:v>22143</c:v>
                </c:pt>
                <c:pt idx="3939">
                  <c:v>22148</c:v>
                </c:pt>
                <c:pt idx="3940">
                  <c:v>22307</c:v>
                </c:pt>
                <c:pt idx="3941">
                  <c:v>22316</c:v>
                </c:pt>
                <c:pt idx="3942">
                  <c:v>22335</c:v>
                </c:pt>
                <c:pt idx="3943">
                  <c:v>22341</c:v>
                </c:pt>
                <c:pt idx="3944">
                  <c:v>22661</c:v>
                </c:pt>
                <c:pt idx="3945">
                  <c:v>22869</c:v>
                </c:pt>
                <c:pt idx="3946">
                  <c:v>22887</c:v>
                </c:pt>
                <c:pt idx="3947">
                  <c:v>22903</c:v>
                </c:pt>
                <c:pt idx="3948">
                  <c:v>22924</c:v>
                </c:pt>
                <c:pt idx="3949">
                  <c:v>23044</c:v>
                </c:pt>
                <c:pt idx="3950">
                  <c:v>23093</c:v>
                </c:pt>
                <c:pt idx="3951">
                  <c:v>23207</c:v>
                </c:pt>
                <c:pt idx="3952">
                  <c:v>23228</c:v>
                </c:pt>
                <c:pt idx="3953">
                  <c:v>23351</c:v>
                </c:pt>
                <c:pt idx="3954">
                  <c:v>23394</c:v>
                </c:pt>
                <c:pt idx="3955">
                  <c:v>23457</c:v>
                </c:pt>
                <c:pt idx="3956">
                  <c:v>23703</c:v>
                </c:pt>
                <c:pt idx="3957">
                  <c:v>23957</c:v>
                </c:pt>
                <c:pt idx="3958">
                  <c:v>23964</c:v>
                </c:pt>
                <c:pt idx="3959">
                  <c:v>23997</c:v>
                </c:pt>
                <c:pt idx="3960">
                  <c:v>24047</c:v>
                </c:pt>
                <c:pt idx="3961">
                  <c:v>24095</c:v>
                </c:pt>
                <c:pt idx="3962">
                  <c:v>24097</c:v>
                </c:pt>
                <c:pt idx="3963">
                  <c:v>24168</c:v>
                </c:pt>
                <c:pt idx="3964">
                  <c:v>24263</c:v>
                </c:pt>
                <c:pt idx="3965">
                  <c:v>24424</c:v>
                </c:pt>
                <c:pt idx="3966">
                  <c:v>24457</c:v>
                </c:pt>
                <c:pt idx="3967">
                  <c:v>24514</c:v>
                </c:pt>
                <c:pt idx="3968">
                  <c:v>24514</c:v>
                </c:pt>
                <c:pt idx="3969">
                  <c:v>24597</c:v>
                </c:pt>
                <c:pt idx="3970">
                  <c:v>24643</c:v>
                </c:pt>
                <c:pt idx="3971">
                  <c:v>24801</c:v>
                </c:pt>
                <c:pt idx="3972">
                  <c:v>24922</c:v>
                </c:pt>
                <c:pt idx="3973">
                  <c:v>25067</c:v>
                </c:pt>
                <c:pt idx="3974">
                  <c:v>25139</c:v>
                </c:pt>
                <c:pt idx="3975">
                  <c:v>25186</c:v>
                </c:pt>
                <c:pt idx="3976">
                  <c:v>25188</c:v>
                </c:pt>
                <c:pt idx="3977">
                  <c:v>25205</c:v>
                </c:pt>
                <c:pt idx="3978">
                  <c:v>25229</c:v>
                </c:pt>
                <c:pt idx="3979">
                  <c:v>25337</c:v>
                </c:pt>
                <c:pt idx="3980">
                  <c:v>25457</c:v>
                </c:pt>
                <c:pt idx="3981">
                  <c:v>25553</c:v>
                </c:pt>
                <c:pt idx="3982">
                  <c:v>25598</c:v>
                </c:pt>
                <c:pt idx="3983">
                  <c:v>25629</c:v>
                </c:pt>
                <c:pt idx="3984">
                  <c:v>25643</c:v>
                </c:pt>
                <c:pt idx="3985">
                  <c:v>25678</c:v>
                </c:pt>
                <c:pt idx="3986">
                  <c:v>25858</c:v>
                </c:pt>
                <c:pt idx="3987">
                  <c:v>26128</c:v>
                </c:pt>
                <c:pt idx="3988">
                  <c:v>26174</c:v>
                </c:pt>
                <c:pt idx="3989">
                  <c:v>26351</c:v>
                </c:pt>
                <c:pt idx="3990">
                  <c:v>26399</c:v>
                </c:pt>
                <c:pt idx="3991">
                  <c:v>26427</c:v>
                </c:pt>
                <c:pt idx="3992">
                  <c:v>26433</c:v>
                </c:pt>
                <c:pt idx="3993">
                  <c:v>26487</c:v>
                </c:pt>
                <c:pt idx="3994">
                  <c:v>26653</c:v>
                </c:pt>
                <c:pt idx="3995">
                  <c:v>26654</c:v>
                </c:pt>
                <c:pt idx="3996">
                  <c:v>26695</c:v>
                </c:pt>
                <c:pt idx="3997">
                  <c:v>26739</c:v>
                </c:pt>
                <c:pt idx="3998">
                  <c:v>26780</c:v>
                </c:pt>
                <c:pt idx="3999">
                  <c:v>26861</c:v>
                </c:pt>
                <c:pt idx="4000">
                  <c:v>27048</c:v>
                </c:pt>
                <c:pt idx="4001">
                  <c:v>27185</c:v>
                </c:pt>
                <c:pt idx="4002">
                  <c:v>27651</c:v>
                </c:pt>
                <c:pt idx="4003">
                  <c:v>27651</c:v>
                </c:pt>
                <c:pt idx="4004">
                  <c:v>27948</c:v>
                </c:pt>
                <c:pt idx="4005">
                  <c:v>27966</c:v>
                </c:pt>
                <c:pt idx="4006">
                  <c:v>28088</c:v>
                </c:pt>
                <c:pt idx="4007">
                  <c:v>28175</c:v>
                </c:pt>
                <c:pt idx="4008">
                  <c:v>28213</c:v>
                </c:pt>
                <c:pt idx="4009">
                  <c:v>28236</c:v>
                </c:pt>
                <c:pt idx="4010">
                  <c:v>28264</c:v>
                </c:pt>
                <c:pt idx="4011">
                  <c:v>28413</c:v>
                </c:pt>
                <c:pt idx="4012">
                  <c:v>28457</c:v>
                </c:pt>
                <c:pt idx="4013">
                  <c:v>28643</c:v>
                </c:pt>
                <c:pt idx="4014">
                  <c:v>28805</c:v>
                </c:pt>
                <c:pt idx="4015">
                  <c:v>28922</c:v>
                </c:pt>
                <c:pt idx="4016">
                  <c:v>28963</c:v>
                </c:pt>
                <c:pt idx="4017">
                  <c:v>28978</c:v>
                </c:pt>
                <c:pt idx="4018">
                  <c:v>29025</c:v>
                </c:pt>
                <c:pt idx="4019">
                  <c:v>29028</c:v>
                </c:pt>
                <c:pt idx="4020">
                  <c:v>29154</c:v>
                </c:pt>
                <c:pt idx="4021">
                  <c:v>29171</c:v>
                </c:pt>
                <c:pt idx="4022">
                  <c:v>29182</c:v>
                </c:pt>
                <c:pt idx="4023">
                  <c:v>29197</c:v>
                </c:pt>
                <c:pt idx="4024">
                  <c:v>29272</c:v>
                </c:pt>
                <c:pt idx="4025">
                  <c:v>29448</c:v>
                </c:pt>
                <c:pt idx="4026">
                  <c:v>29464</c:v>
                </c:pt>
                <c:pt idx="4027">
                  <c:v>29565</c:v>
                </c:pt>
                <c:pt idx="4028">
                  <c:v>29662</c:v>
                </c:pt>
                <c:pt idx="4029">
                  <c:v>29887</c:v>
                </c:pt>
                <c:pt idx="4030">
                  <c:v>29915</c:v>
                </c:pt>
                <c:pt idx="4031">
                  <c:v>29960</c:v>
                </c:pt>
                <c:pt idx="4032">
                  <c:v>30022</c:v>
                </c:pt>
                <c:pt idx="4033">
                  <c:v>30084</c:v>
                </c:pt>
                <c:pt idx="4034">
                  <c:v>30170</c:v>
                </c:pt>
                <c:pt idx="4035">
                  <c:v>30287</c:v>
                </c:pt>
                <c:pt idx="4036">
                  <c:v>30432</c:v>
                </c:pt>
                <c:pt idx="4037">
                  <c:v>30455</c:v>
                </c:pt>
                <c:pt idx="4038">
                  <c:v>30618</c:v>
                </c:pt>
                <c:pt idx="4039">
                  <c:v>30626</c:v>
                </c:pt>
                <c:pt idx="4040">
                  <c:v>30687</c:v>
                </c:pt>
                <c:pt idx="4041">
                  <c:v>30919</c:v>
                </c:pt>
                <c:pt idx="4042">
                  <c:v>30964</c:v>
                </c:pt>
                <c:pt idx="4043">
                  <c:v>31140</c:v>
                </c:pt>
                <c:pt idx="4044">
                  <c:v>31313</c:v>
                </c:pt>
                <c:pt idx="4045">
                  <c:v>31335</c:v>
                </c:pt>
                <c:pt idx="4046">
                  <c:v>31335</c:v>
                </c:pt>
                <c:pt idx="4047">
                  <c:v>31465</c:v>
                </c:pt>
                <c:pt idx="4048">
                  <c:v>31720</c:v>
                </c:pt>
                <c:pt idx="4049">
                  <c:v>31863</c:v>
                </c:pt>
                <c:pt idx="4050">
                  <c:v>31959</c:v>
                </c:pt>
                <c:pt idx="4051">
                  <c:v>32031</c:v>
                </c:pt>
                <c:pt idx="4052">
                  <c:v>32054</c:v>
                </c:pt>
                <c:pt idx="4053">
                  <c:v>32168</c:v>
                </c:pt>
                <c:pt idx="4054">
                  <c:v>32406</c:v>
                </c:pt>
                <c:pt idx="4055">
                  <c:v>32519</c:v>
                </c:pt>
                <c:pt idx="4056">
                  <c:v>32577</c:v>
                </c:pt>
                <c:pt idx="4057">
                  <c:v>32815</c:v>
                </c:pt>
                <c:pt idx="4058">
                  <c:v>32816</c:v>
                </c:pt>
                <c:pt idx="4059">
                  <c:v>32857</c:v>
                </c:pt>
                <c:pt idx="4060">
                  <c:v>32926</c:v>
                </c:pt>
                <c:pt idx="4061">
                  <c:v>32931</c:v>
                </c:pt>
                <c:pt idx="4062">
                  <c:v>32943</c:v>
                </c:pt>
                <c:pt idx="4063">
                  <c:v>32982</c:v>
                </c:pt>
                <c:pt idx="4064">
                  <c:v>33050</c:v>
                </c:pt>
                <c:pt idx="4065">
                  <c:v>33115</c:v>
                </c:pt>
                <c:pt idx="4066">
                  <c:v>33128</c:v>
                </c:pt>
                <c:pt idx="4067">
                  <c:v>33230</c:v>
                </c:pt>
                <c:pt idx="4068">
                  <c:v>33393</c:v>
                </c:pt>
                <c:pt idx="4069">
                  <c:v>33439</c:v>
                </c:pt>
                <c:pt idx="4070">
                  <c:v>33611</c:v>
                </c:pt>
                <c:pt idx="4071">
                  <c:v>33659</c:v>
                </c:pt>
                <c:pt idx="4072">
                  <c:v>33782</c:v>
                </c:pt>
                <c:pt idx="4073">
                  <c:v>33813</c:v>
                </c:pt>
                <c:pt idx="4074">
                  <c:v>33977</c:v>
                </c:pt>
                <c:pt idx="4075">
                  <c:v>34018</c:v>
                </c:pt>
                <c:pt idx="4076">
                  <c:v>34059</c:v>
                </c:pt>
                <c:pt idx="4077">
                  <c:v>34091</c:v>
                </c:pt>
                <c:pt idx="4078">
                  <c:v>34245</c:v>
                </c:pt>
                <c:pt idx="4079">
                  <c:v>34250</c:v>
                </c:pt>
                <c:pt idx="4080">
                  <c:v>34277</c:v>
                </c:pt>
                <c:pt idx="4081">
                  <c:v>34320</c:v>
                </c:pt>
                <c:pt idx="4082">
                  <c:v>34400</c:v>
                </c:pt>
                <c:pt idx="4083">
                  <c:v>34411</c:v>
                </c:pt>
                <c:pt idx="4084">
                  <c:v>34473</c:v>
                </c:pt>
                <c:pt idx="4085">
                  <c:v>34494</c:v>
                </c:pt>
                <c:pt idx="4086">
                  <c:v>34630</c:v>
                </c:pt>
                <c:pt idx="4087">
                  <c:v>34727</c:v>
                </c:pt>
                <c:pt idx="4088">
                  <c:v>34896</c:v>
                </c:pt>
                <c:pt idx="4089">
                  <c:v>35027</c:v>
                </c:pt>
                <c:pt idx="4090">
                  <c:v>35058</c:v>
                </c:pt>
                <c:pt idx="4091">
                  <c:v>35166</c:v>
                </c:pt>
                <c:pt idx="4092">
                  <c:v>35368</c:v>
                </c:pt>
                <c:pt idx="4093">
                  <c:v>35429</c:v>
                </c:pt>
                <c:pt idx="4094">
                  <c:v>35434</c:v>
                </c:pt>
                <c:pt idx="4095">
                  <c:v>35648</c:v>
                </c:pt>
                <c:pt idx="4096">
                  <c:v>35676</c:v>
                </c:pt>
                <c:pt idx="4097">
                  <c:v>35746</c:v>
                </c:pt>
                <c:pt idx="4098">
                  <c:v>36048</c:v>
                </c:pt>
                <c:pt idx="4099">
                  <c:v>36139</c:v>
                </c:pt>
                <c:pt idx="4100">
                  <c:v>36162</c:v>
                </c:pt>
                <c:pt idx="4101">
                  <c:v>36330</c:v>
                </c:pt>
                <c:pt idx="4102">
                  <c:v>36445</c:v>
                </c:pt>
                <c:pt idx="4103">
                  <c:v>36475</c:v>
                </c:pt>
                <c:pt idx="4104">
                  <c:v>36486</c:v>
                </c:pt>
                <c:pt idx="4105">
                  <c:v>36704</c:v>
                </c:pt>
                <c:pt idx="4106">
                  <c:v>36727</c:v>
                </c:pt>
                <c:pt idx="4107">
                  <c:v>36770</c:v>
                </c:pt>
                <c:pt idx="4108">
                  <c:v>36872</c:v>
                </c:pt>
                <c:pt idx="4109">
                  <c:v>36894</c:v>
                </c:pt>
                <c:pt idx="4110">
                  <c:v>36908</c:v>
                </c:pt>
                <c:pt idx="4111">
                  <c:v>36909</c:v>
                </c:pt>
                <c:pt idx="4112">
                  <c:v>37259</c:v>
                </c:pt>
                <c:pt idx="4113">
                  <c:v>37270</c:v>
                </c:pt>
                <c:pt idx="4114">
                  <c:v>37557</c:v>
                </c:pt>
                <c:pt idx="4115">
                  <c:v>37608</c:v>
                </c:pt>
                <c:pt idx="4116">
                  <c:v>37726</c:v>
                </c:pt>
                <c:pt idx="4117">
                  <c:v>38115</c:v>
                </c:pt>
                <c:pt idx="4118">
                  <c:v>38581</c:v>
                </c:pt>
                <c:pt idx="4119">
                  <c:v>38617</c:v>
                </c:pt>
                <c:pt idx="4120">
                  <c:v>38638</c:v>
                </c:pt>
                <c:pt idx="4121">
                  <c:v>38647</c:v>
                </c:pt>
                <c:pt idx="4122">
                  <c:v>38705</c:v>
                </c:pt>
                <c:pt idx="4123">
                  <c:v>38825</c:v>
                </c:pt>
                <c:pt idx="4124">
                  <c:v>39058</c:v>
                </c:pt>
                <c:pt idx="4125">
                  <c:v>39225</c:v>
                </c:pt>
                <c:pt idx="4126">
                  <c:v>39282</c:v>
                </c:pt>
                <c:pt idx="4127">
                  <c:v>39361</c:v>
                </c:pt>
                <c:pt idx="4128">
                  <c:v>39383</c:v>
                </c:pt>
                <c:pt idx="4129">
                  <c:v>39512</c:v>
                </c:pt>
                <c:pt idx="4130">
                  <c:v>39568</c:v>
                </c:pt>
                <c:pt idx="4131">
                  <c:v>39636</c:v>
                </c:pt>
                <c:pt idx="4132">
                  <c:v>39706</c:v>
                </c:pt>
                <c:pt idx="4133">
                  <c:v>39753</c:v>
                </c:pt>
                <c:pt idx="4134">
                  <c:v>39872</c:v>
                </c:pt>
                <c:pt idx="4135">
                  <c:v>40158</c:v>
                </c:pt>
                <c:pt idx="4136">
                  <c:v>40286</c:v>
                </c:pt>
                <c:pt idx="4137">
                  <c:v>40304</c:v>
                </c:pt>
                <c:pt idx="4138">
                  <c:v>40322</c:v>
                </c:pt>
                <c:pt idx="4139">
                  <c:v>40333</c:v>
                </c:pt>
                <c:pt idx="4140">
                  <c:v>40417</c:v>
                </c:pt>
                <c:pt idx="4141">
                  <c:v>40774</c:v>
                </c:pt>
                <c:pt idx="4142">
                  <c:v>40800</c:v>
                </c:pt>
                <c:pt idx="4143">
                  <c:v>40835</c:v>
                </c:pt>
                <c:pt idx="4144">
                  <c:v>40880</c:v>
                </c:pt>
                <c:pt idx="4145">
                  <c:v>40891</c:v>
                </c:pt>
                <c:pt idx="4146">
                  <c:v>40993</c:v>
                </c:pt>
                <c:pt idx="4147">
                  <c:v>41028</c:v>
                </c:pt>
                <c:pt idx="4148">
                  <c:v>41071</c:v>
                </c:pt>
                <c:pt idx="4149">
                  <c:v>41076</c:v>
                </c:pt>
                <c:pt idx="4150">
                  <c:v>41315</c:v>
                </c:pt>
                <c:pt idx="4151">
                  <c:v>41590</c:v>
                </c:pt>
                <c:pt idx="4152">
                  <c:v>41763</c:v>
                </c:pt>
                <c:pt idx="4153">
                  <c:v>42009</c:v>
                </c:pt>
                <c:pt idx="4154">
                  <c:v>42447</c:v>
                </c:pt>
                <c:pt idx="4155">
                  <c:v>42536</c:v>
                </c:pt>
                <c:pt idx="4156">
                  <c:v>42548</c:v>
                </c:pt>
                <c:pt idx="4157">
                  <c:v>42622</c:v>
                </c:pt>
                <c:pt idx="4158">
                  <c:v>42813</c:v>
                </c:pt>
                <c:pt idx="4159">
                  <c:v>42970</c:v>
                </c:pt>
                <c:pt idx="4160">
                  <c:v>43072</c:v>
                </c:pt>
                <c:pt idx="4161">
                  <c:v>43240</c:v>
                </c:pt>
                <c:pt idx="4162">
                  <c:v>43338</c:v>
                </c:pt>
                <c:pt idx="4163">
                  <c:v>43374</c:v>
                </c:pt>
                <c:pt idx="4164">
                  <c:v>43741</c:v>
                </c:pt>
                <c:pt idx="4165">
                  <c:v>44178</c:v>
                </c:pt>
                <c:pt idx="4166">
                  <c:v>44733</c:v>
                </c:pt>
                <c:pt idx="4167">
                  <c:v>44844</c:v>
                </c:pt>
                <c:pt idx="4168">
                  <c:v>45028</c:v>
                </c:pt>
                <c:pt idx="4169">
                  <c:v>45072</c:v>
                </c:pt>
                <c:pt idx="4170">
                  <c:v>45137</c:v>
                </c:pt>
                <c:pt idx="4171">
                  <c:v>45217</c:v>
                </c:pt>
                <c:pt idx="4172">
                  <c:v>45458</c:v>
                </c:pt>
                <c:pt idx="4173">
                  <c:v>45469</c:v>
                </c:pt>
                <c:pt idx="4174">
                  <c:v>45530</c:v>
                </c:pt>
                <c:pt idx="4175">
                  <c:v>45678</c:v>
                </c:pt>
                <c:pt idx="4176">
                  <c:v>45775</c:v>
                </c:pt>
                <c:pt idx="4177">
                  <c:v>45942</c:v>
                </c:pt>
                <c:pt idx="4178">
                  <c:v>45959</c:v>
                </c:pt>
                <c:pt idx="4179">
                  <c:v>45993</c:v>
                </c:pt>
                <c:pt idx="4180">
                  <c:v>46206</c:v>
                </c:pt>
                <c:pt idx="4181">
                  <c:v>46262</c:v>
                </c:pt>
                <c:pt idx="4182">
                  <c:v>46386</c:v>
                </c:pt>
                <c:pt idx="4183">
                  <c:v>46987</c:v>
                </c:pt>
                <c:pt idx="4184">
                  <c:v>47051</c:v>
                </c:pt>
                <c:pt idx="4185">
                  <c:v>47079</c:v>
                </c:pt>
                <c:pt idx="4186">
                  <c:v>47166</c:v>
                </c:pt>
                <c:pt idx="4187">
                  <c:v>47232</c:v>
                </c:pt>
                <c:pt idx="4188">
                  <c:v>47394</c:v>
                </c:pt>
                <c:pt idx="4189">
                  <c:v>47591</c:v>
                </c:pt>
                <c:pt idx="4190">
                  <c:v>47626</c:v>
                </c:pt>
                <c:pt idx="4191">
                  <c:v>47769</c:v>
                </c:pt>
                <c:pt idx="4192">
                  <c:v>47803</c:v>
                </c:pt>
                <c:pt idx="4193">
                  <c:v>47955</c:v>
                </c:pt>
                <c:pt idx="4194">
                  <c:v>48152</c:v>
                </c:pt>
                <c:pt idx="4195">
                  <c:v>48223</c:v>
                </c:pt>
                <c:pt idx="4196">
                  <c:v>48654</c:v>
                </c:pt>
                <c:pt idx="4197">
                  <c:v>48971</c:v>
                </c:pt>
                <c:pt idx="4198">
                  <c:v>49059</c:v>
                </c:pt>
                <c:pt idx="4199">
                  <c:v>49215</c:v>
                </c:pt>
                <c:pt idx="4200">
                  <c:v>49288</c:v>
                </c:pt>
                <c:pt idx="4201">
                  <c:v>49324</c:v>
                </c:pt>
                <c:pt idx="4202">
                  <c:v>49614</c:v>
                </c:pt>
                <c:pt idx="4203">
                  <c:v>49961</c:v>
                </c:pt>
                <c:pt idx="4204">
                  <c:v>49965</c:v>
                </c:pt>
                <c:pt idx="4205">
                  <c:v>50249</c:v>
                </c:pt>
                <c:pt idx="4206">
                  <c:v>50302</c:v>
                </c:pt>
                <c:pt idx="4207">
                  <c:v>50492</c:v>
                </c:pt>
                <c:pt idx="4208">
                  <c:v>50517</c:v>
                </c:pt>
                <c:pt idx="4209">
                  <c:v>50552</c:v>
                </c:pt>
                <c:pt idx="4210">
                  <c:v>50626</c:v>
                </c:pt>
                <c:pt idx="4211">
                  <c:v>50641</c:v>
                </c:pt>
                <c:pt idx="4212">
                  <c:v>50675</c:v>
                </c:pt>
                <c:pt idx="4213">
                  <c:v>51051</c:v>
                </c:pt>
                <c:pt idx="4214">
                  <c:v>51286</c:v>
                </c:pt>
                <c:pt idx="4215">
                  <c:v>51559</c:v>
                </c:pt>
                <c:pt idx="4216">
                  <c:v>51741</c:v>
                </c:pt>
                <c:pt idx="4217">
                  <c:v>51743</c:v>
                </c:pt>
                <c:pt idx="4218">
                  <c:v>51838</c:v>
                </c:pt>
                <c:pt idx="4219">
                  <c:v>51883</c:v>
                </c:pt>
                <c:pt idx="4220">
                  <c:v>52091</c:v>
                </c:pt>
                <c:pt idx="4221">
                  <c:v>52178</c:v>
                </c:pt>
                <c:pt idx="4222">
                  <c:v>52180</c:v>
                </c:pt>
                <c:pt idx="4223">
                  <c:v>52756</c:v>
                </c:pt>
                <c:pt idx="4224">
                  <c:v>52814</c:v>
                </c:pt>
                <c:pt idx="4225">
                  <c:v>53221</c:v>
                </c:pt>
                <c:pt idx="4226">
                  <c:v>53433</c:v>
                </c:pt>
                <c:pt idx="4227">
                  <c:v>54350</c:v>
                </c:pt>
                <c:pt idx="4228">
                  <c:v>54387</c:v>
                </c:pt>
                <c:pt idx="4229">
                  <c:v>54410</c:v>
                </c:pt>
                <c:pt idx="4230">
                  <c:v>55138</c:v>
                </c:pt>
                <c:pt idx="4231">
                  <c:v>55321</c:v>
                </c:pt>
                <c:pt idx="4232">
                  <c:v>55761</c:v>
                </c:pt>
                <c:pt idx="4233">
                  <c:v>55973</c:v>
                </c:pt>
                <c:pt idx="4234">
                  <c:v>56436</c:v>
                </c:pt>
                <c:pt idx="4235">
                  <c:v>56715</c:v>
                </c:pt>
                <c:pt idx="4236">
                  <c:v>56879</c:v>
                </c:pt>
                <c:pt idx="4237">
                  <c:v>57525</c:v>
                </c:pt>
                <c:pt idx="4238">
                  <c:v>57696</c:v>
                </c:pt>
                <c:pt idx="4239">
                  <c:v>58166</c:v>
                </c:pt>
                <c:pt idx="4240">
                  <c:v>58402</c:v>
                </c:pt>
                <c:pt idx="4241">
                  <c:v>58546</c:v>
                </c:pt>
                <c:pt idx="4242">
                  <c:v>58652</c:v>
                </c:pt>
                <c:pt idx="4243">
                  <c:v>59541</c:v>
                </c:pt>
                <c:pt idx="4244">
                  <c:v>62172</c:v>
                </c:pt>
                <c:pt idx="4245">
                  <c:v>63216</c:v>
                </c:pt>
                <c:pt idx="4246">
                  <c:v>63370</c:v>
                </c:pt>
                <c:pt idx="4247">
                  <c:v>64351</c:v>
                </c:pt>
                <c:pt idx="4248">
                  <c:v>64378</c:v>
                </c:pt>
                <c:pt idx="4249">
                  <c:v>65028</c:v>
                </c:pt>
                <c:pt idx="4250">
                  <c:v>65049</c:v>
                </c:pt>
                <c:pt idx="4251">
                  <c:v>65057</c:v>
                </c:pt>
                <c:pt idx="4252">
                  <c:v>65103</c:v>
                </c:pt>
                <c:pt idx="4253">
                  <c:v>65143</c:v>
                </c:pt>
                <c:pt idx="4254">
                  <c:v>66077</c:v>
                </c:pt>
                <c:pt idx="4255">
                  <c:v>66118</c:v>
                </c:pt>
                <c:pt idx="4256">
                  <c:v>66475</c:v>
                </c:pt>
                <c:pt idx="4257">
                  <c:v>67477</c:v>
                </c:pt>
                <c:pt idx="4258">
                  <c:v>67516</c:v>
                </c:pt>
                <c:pt idx="4259">
                  <c:v>67652</c:v>
                </c:pt>
                <c:pt idx="4260">
                  <c:v>67797</c:v>
                </c:pt>
                <c:pt idx="4261">
                  <c:v>68634</c:v>
                </c:pt>
                <c:pt idx="4262">
                  <c:v>69436</c:v>
                </c:pt>
                <c:pt idx="4263">
                  <c:v>69437</c:v>
                </c:pt>
                <c:pt idx="4264">
                  <c:v>69535</c:v>
                </c:pt>
                <c:pt idx="4265">
                  <c:v>70080</c:v>
                </c:pt>
                <c:pt idx="4266">
                  <c:v>70980</c:v>
                </c:pt>
                <c:pt idx="4267">
                  <c:v>70981</c:v>
                </c:pt>
                <c:pt idx="4268">
                  <c:v>71837</c:v>
                </c:pt>
                <c:pt idx="4269">
                  <c:v>72302</c:v>
                </c:pt>
                <c:pt idx="4270">
                  <c:v>72371</c:v>
                </c:pt>
                <c:pt idx="4271">
                  <c:v>72672</c:v>
                </c:pt>
                <c:pt idx="4272">
                  <c:v>73118</c:v>
                </c:pt>
                <c:pt idx="4273">
                  <c:v>73290</c:v>
                </c:pt>
                <c:pt idx="4274">
                  <c:v>73588</c:v>
                </c:pt>
                <c:pt idx="4275">
                  <c:v>75102</c:v>
                </c:pt>
                <c:pt idx="4276">
                  <c:v>75172</c:v>
                </c:pt>
                <c:pt idx="4277">
                  <c:v>75252</c:v>
                </c:pt>
                <c:pt idx="4278">
                  <c:v>75494</c:v>
                </c:pt>
                <c:pt idx="4279">
                  <c:v>75761</c:v>
                </c:pt>
                <c:pt idx="4280">
                  <c:v>75818</c:v>
                </c:pt>
                <c:pt idx="4281">
                  <c:v>76031</c:v>
                </c:pt>
                <c:pt idx="4282">
                  <c:v>76439</c:v>
                </c:pt>
                <c:pt idx="4283">
                  <c:v>76627</c:v>
                </c:pt>
                <c:pt idx="4284">
                  <c:v>76973</c:v>
                </c:pt>
                <c:pt idx="4285">
                  <c:v>77054</c:v>
                </c:pt>
                <c:pt idx="4286">
                  <c:v>77710</c:v>
                </c:pt>
                <c:pt idx="4287">
                  <c:v>78062</c:v>
                </c:pt>
                <c:pt idx="4288">
                  <c:v>78516</c:v>
                </c:pt>
                <c:pt idx="4289">
                  <c:v>78619</c:v>
                </c:pt>
                <c:pt idx="4290">
                  <c:v>79285</c:v>
                </c:pt>
                <c:pt idx="4291">
                  <c:v>81374</c:v>
                </c:pt>
                <c:pt idx="4292">
                  <c:v>81724</c:v>
                </c:pt>
                <c:pt idx="4293">
                  <c:v>82328</c:v>
                </c:pt>
                <c:pt idx="4294">
                  <c:v>83553</c:v>
                </c:pt>
                <c:pt idx="4295">
                  <c:v>83679</c:v>
                </c:pt>
                <c:pt idx="4296">
                  <c:v>83986</c:v>
                </c:pt>
                <c:pt idx="4297">
                  <c:v>84368</c:v>
                </c:pt>
                <c:pt idx="4298">
                  <c:v>85174</c:v>
                </c:pt>
                <c:pt idx="4299">
                  <c:v>85444</c:v>
                </c:pt>
                <c:pt idx="4300">
                  <c:v>85622</c:v>
                </c:pt>
                <c:pt idx="4301">
                  <c:v>86356</c:v>
                </c:pt>
                <c:pt idx="4302">
                  <c:v>86802</c:v>
                </c:pt>
                <c:pt idx="4303">
                  <c:v>88942</c:v>
                </c:pt>
                <c:pt idx="4304">
                  <c:v>90642</c:v>
                </c:pt>
                <c:pt idx="4305">
                  <c:v>90741</c:v>
                </c:pt>
                <c:pt idx="4306">
                  <c:v>90893</c:v>
                </c:pt>
                <c:pt idx="4307">
                  <c:v>91706</c:v>
                </c:pt>
                <c:pt idx="4308">
                  <c:v>92435</c:v>
                </c:pt>
                <c:pt idx="4309">
                  <c:v>93601</c:v>
                </c:pt>
                <c:pt idx="4310">
                  <c:v>95071</c:v>
                </c:pt>
                <c:pt idx="4311">
                  <c:v>95796</c:v>
                </c:pt>
                <c:pt idx="4312">
                  <c:v>97865</c:v>
                </c:pt>
                <c:pt idx="4313" formatCode="0.00E+00">
                  <c:v>100050</c:v>
                </c:pt>
                <c:pt idx="4314" formatCode="0.00E+00">
                  <c:v>102260</c:v>
                </c:pt>
                <c:pt idx="4315" formatCode="0.00E+00">
                  <c:v>102610</c:v>
                </c:pt>
                <c:pt idx="4316" formatCode="0.00E+00">
                  <c:v>102900</c:v>
                </c:pt>
                <c:pt idx="4317" formatCode="0.00E+00">
                  <c:v>105940</c:v>
                </c:pt>
                <c:pt idx="4318" formatCode="0.00E+00">
                  <c:v>106880</c:v>
                </c:pt>
                <c:pt idx="4319" formatCode="0.00E+00">
                  <c:v>107920</c:v>
                </c:pt>
                <c:pt idx="4320" formatCode="0.00E+00">
                  <c:v>108520</c:v>
                </c:pt>
                <c:pt idx="4321" formatCode="0.00E+00">
                  <c:v>109050</c:v>
                </c:pt>
                <c:pt idx="4322" formatCode="0.00E+00">
                  <c:v>113450</c:v>
                </c:pt>
                <c:pt idx="4323" formatCode="0.00E+00">
                  <c:v>113740</c:v>
                </c:pt>
                <c:pt idx="4324" formatCode="0.00E+00">
                  <c:v>113750</c:v>
                </c:pt>
                <c:pt idx="4325" formatCode="0.00E+00">
                  <c:v>113880</c:v>
                </c:pt>
                <c:pt idx="4326" formatCode="0.00E+00">
                  <c:v>115180</c:v>
                </c:pt>
                <c:pt idx="4327" formatCode="0.00E+00">
                  <c:v>116130</c:v>
                </c:pt>
                <c:pt idx="4328" formatCode="0.00E+00">
                  <c:v>116460</c:v>
                </c:pt>
                <c:pt idx="4329" formatCode="0.00E+00">
                  <c:v>117140</c:v>
                </c:pt>
                <c:pt idx="4330" formatCode="0.00E+00">
                  <c:v>120120</c:v>
                </c:pt>
                <c:pt idx="4331" formatCode="0.00E+00">
                  <c:v>124940</c:v>
                </c:pt>
                <c:pt idx="4332" formatCode="0.00E+00">
                  <c:v>127740</c:v>
                </c:pt>
                <c:pt idx="4333" formatCode="0.00E+00">
                  <c:v>129010</c:v>
                </c:pt>
                <c:pt idx="4334" formatCode="0.00E+00">
                  <c:v>130410</c:v>
                </c:pt>
                <c:pt idx="4335" formatCode="0.00E+00">
                  <c:v>130860</c:v>
                </c:pt>
                <c:pt idx="4336" formatCode="0.00E+00">
                  <c:v>134380</c:v>
                </c:pt>
                <c:pt idx="4337" formatCode="0.00E+00">
                  <c:v>136090</c:v>
                </c:pt>
                <c:pt idx="4338" formatCode="0.00E+00">
                  <c:v>136760</c:v>
                </c:pt>
                <c:pt idx="4339" formatCode="0.00E+00">
                  <c:v>139300</c:v>
                </c:pt>
                <c:pt idx="4340" formatCode="0.00E+00">
                  <c:v>140010</c:v>
                </c:pt>
                <c:pt idx="4341" formatCode="0.00E+00">
                  <c:v>141110</c:v>
                </c:pt>
                <c:pt idx="4342" formatCode="0.00E+00">
                  <c:v>152500</c:v>
                </c:pt>
                <c:pt idx="4343" formatCode="0.00E+00">
                  <c:v>154910</c:v>
                </c:pt>
                <c:pt idx="4344" formatCode="0.00E+00">
                  <c:v>164490</c:v>
                </c:pt>
                <c:pt idx="4345" formatCode="0.00E+00">
                  <c:v>166380</c:v>
                </c:pt>
                <c:pt idx="4346" formatCode="0.00E+00">
                  <c:v>169970</c:v>
                </c:pt>
                <c:pt idx="4347" formatCode="0.00E+00">
                  <c:v>174390</c:v>
                </c:pt>
                <c:pt idx="4348" formatCode="0.00E+00">
                  <c:v>182660</c:v>
                </c:pt>
                <c:pt idx="4349" formatCode="0.00E+00">
                  <c:v>186420</c:v>
                </c:pt>
                <c:pt idx="4350" formatCode="0.00E+00">
                  <c:v>187300</c:v>
                </c:pt>
                <c:pt idx="4351" formatCode="0.00E+00">
                  <c:v>209940</c:v>
                </c:pt>
              </c:numCache>
            </c:numRef>
          </c:xVal>
          <c:yVal>
            <c:numRef>
              <c:f>connect!$B$1:$B$4353</c:f>
              <c:numCache>
                <c:formatCode>General</c:formatCode>
                <c:ptCount val="4353"/>
                <c:pt idx="0">
                  <c:v>2.2977941176470588E-4</c:v>
                </c:pt>
                <c:pt idx="1">
                  <c:v>4.5955882352941176E-4</c:v>
                </c:pt>
                <c:pt idx="2">
                  <c:v>6.8933823529411769E-4</c:v>
                </c:pt>
                <c:pt idx="3">
                  <c:v>9.1911764705882352E-4</c:v>
                </c:pt>
                <c:pt idx="4">
                  <c:v>1.1488970588235295E-3</c:v>
                </c:pt>
                <c:pt idx="5">
                  <c:v>1.3786764705882354E-3</c:v>
                </c:pt>
                <c:pt idx="6">
                  <c:v>1.6084558823529411E-3</c:v>
                </c:pt>
                <c:pt idx="7">
                  <c:v>1.838235294117647E-3</c:v>
                </c:pt>
                <c:pt idx="8">
                  <c:v>2.068014705882353E-3</c:v>
                </c:pt>
                <c:pt idx="9">
                  <c:v>2.2977941176470589E-3</c:v>
                </c:pt>
                <c:pt idx="10">
                  <c:v>2.5275735294117648E-3</c:v>
                </c:pt>
                <c:pt idx="11">
                  <c:v>2.7573529411764708E-3</c:v>
                </c:pt>
                <c:pt idx="12">
                  <c:v>2.9871323529411763E-3</c:v>
                </c:pt>
                <c:pt idx="13">
                  <c:v>3.2169117647058822E-3</c:v>
                </c:pt>
                <c:pt idx="14">
                  <c:v>3.4466911764705881E-3</c:v>
                </c:pt>
                <c:pt idx="15">
                  <c:v>3.6764705882352941E-3</c:v>
                </c:pt>
                <c:pt idx="16">
                  <c:v>3.90625E-3</c:v>
                </c:pt>
                <c:pt idx="17">
                  <c:v>4.1360294117647059E-3</c:v>
                </c:pt>
                <c:pt idx="18">
                  <c:v>4.3658088235294119E-3</c:v>
                </c:pt>
                <c:pt idx="19">
                  <c:v>4.5955882352941178E-3</c:v>
                </c:pt>
                <c:pt idx="20">
                  <c:v>4.8253676470588237E-3</c:v>
                </c:pt>
                <c:pt idx="21">
                  <c:v>5.0551470588235297E-3</c:v>
                </c:pt>
                <c:pt idx="22">
                  <c:v>5.2849264705882356E-3</c:v>
                </c:pt>
                <c:pt idx="23">
                  <c:v>5.5147058823529415E-3</c:v>
                </c:pt>
                <c:pt idx="24">
                  <c:v>5.7444852941176475E-3</c:v>
                </c:pt>
                <c:pt idx="25">
                  <c:v>5.9742647058823525E-3</c:v>
                </c:pt>
                <c:pt idx="26">
                  <c:v>6.2040441176470585E-3</c:v>
                </c:pt>
                <c:pt idx="27">
                  <c:v>6.4338235294117644E-3</c:v>
                </c:pt>
                <c:pt idx="28">
                  <c:v>6.6636029411764703E-3</c:v>
                </c:pt>
                <c:pt idx="29">
                  <c:v>6.8933823529411763E-3</c:v>
                </c:pt>
                <c:pt idx="30">
                  <c:v>7.1231617647058822E-3</c:v>
                </c:pt>
                <c:pt idx="31">
                  <c:v>7.3529411764705881E-3</c:v>
                </c:pt>
                <c:pt idx="32">
                  <c:v>7.5827205882352941E-3</c:v>
                </c:pt>
                <c:pt idx="33">
                  <c:v>7.8125E-3</c:v>
                </c:pt>
                <c:pt idx="34">
                  <c:v>8.0422794117647051E-3</c:v>
                </c:pt>
                <c:pt idx="35">
                  <c:v>8.2720588235294119E-3</c:v>
                </c:pt>
                <c:pt idx="36">
                  <c:v>8.5018382352941169E-3</c:v>
                </c:pt>
                <c:pt idx="37">
                  <c:v>8.7316176470588237E-3</c:v>
                </c:pt>
                <c:pt idx="38">
                  <c:v>8.9613970588235288E-3</c:v>
                </c:pt>
                <c:pt idx="39">
                  <c:v>9.1911764705882356E-3</c:v>
                </c:pt>
                <c:pt idx="40">
                  <c:v>9.4209558823529407E-3</c:v>
                </c:pt>
                <c:pt idx="41">
                  <c:v>9.6507352941176475E-3</c:v>
                </c:pt>
                <c:pt idx="42">
                  <c:v>9.8805147058823525E-3</c:v>
                </c:pt>
                <c:pt idx="43">
                  <c:v>1.0110294117647059E-2</c:v>
                </c:pt>
                <c:pt idx="44">
                  <c:v>1.0340073529411764E-2</c:v>
                </c:pt>
                <c:pt idx="45">
                  <c:v>1.0569852941176471E-2</c:v>
                </c:pt>
                <c:pt idx="46">
                  <c:v>1.0799632352941176E-2</c:v>
                </c:pt>
                <c:pt idx="47">
                  <c:v>1.1029411764705883E-2</c:v>
                </c:pt>
                <c:pt idx="48">
                  <c:v>1.1259191176470588E-2</c:v>
                </c:pt>
                <c:pt idx="49">
                  <c:v>1.1488970588235295E-2</c:v>
                </c:pt>
                <c:pt idx="50">
                  <c:v>1.171875E-2</c:v>
                </c:pt>
                <c:pt idx="51">
                  <c:v>1.1948529411764705E-2</c:v>
                </c:pt>
                <c:pt idx="52">
                  <c:v>1.2178308823529412E-2</c:v>
                </c:pt>
                <c:pt idx="53">
                  <c:v>1.2408088235294117E-2</c:v>
                </c:pt>
                <c:pt idx="54">
                  <c:v>1.2637867647058824E-2</c:v>
                </c:pt>
                <c:pt idx="55">
                  <c:v>1.2867647058823529E-2</c:v>
                </c:pt>
                <c:pt idx="56">
                  <c:v>1.3097426470588236E-2</c:v>
                </c:pt>
                <c:pt idx="57">
                  <c:v>1.3327205882352941E-2</c:v>
                </c:pt>
                <c:pt idx="58">
                  <c:v>1.3556985294117647E-2</c:v>
                </c:pt>
                <c:pt idx="59">
                  <c:v>1.3786764705882353E-2</c:v>
                </c:pt>
                <c:pt idx="60">
                  <c:v>1.4016544117647059E-2</c:v>
                </c:pt>
                <c:pt idx="61">
                  <c:v>1.4246323529411764E-2</c:v>
                </c:pt>
                <c:pt idx="62">
                  <c:v>1.4476102941176471E-2</c:v>
                </c:pt>
                <c:pt idx="63">
                  <c:v>1.4705882352941176E-2</c:v>
                </c:pt>
                <c:pt idx="64">
                  <c:v>1.4935661764705883E-2</c:v>
                </c:pt>
                <c:pt idx="65">
                  <c:v>1.5165441176470588E-2</c:v>
                </c:pt>
                <c:pt idx="66">
                  <c:v>1.5395220588235295E-2</c:v>
                </c:pt>
                <c:pt idx="67">
                  <c:v>1.5625E-2</c:v>
                </c:pt>
                <c:pt idx="68">
                  <c:v>1.5854779411764705E-2</c:v>
                </c:pt>
                <c:pt idx="69">
                  <c:v>1.608455882352941E-2</c:v>
                </c:pt>
                <c:pt idx="70">
                  <c:v>1.6314338235294119E-2</c:v>
                </c:pt>
                <c:pt idx="71">
                  <c:v>1.6544117647058824E-2</c:v>
                </c:pt>
                <c:pt idx="72">
                  <c:v>1.6773897058823529E-2</c:v>
                </c:pt>
                <c:pt idx="73">
                  <c:v>1.7003676470588234E-2</c:v>
                </c:pt>
                <c:pt idx="74">
                  <c:v>1.7233455882352942E-2</c:v>
                </c:pt>
                <c:pt idx="75">
                  <c:v>1.7463235294117647E-2</c:v>
                </c:pt>
                <c:pt idx="76">
                  <c:v>1.7693014705882353E-2</c:v>
                </c:pt>
                <c:pt idx="77">
                  <c:v>1.7922794117647058E-2</c:v>
                </c:pt>
                <c:pt idx="78">
                  <c:v>1.8152573529411766E-2</c:v>
                </c:pt>
                <c:pt idx="79">
                  <c:v>1.8382352941176471E-2</c:v>
                </c:pt>
                <c:pt idx="80">
                  <c:v>1.8612132352941176E-2</c:v>
                </c:pt>
                <c:pt idx="81">
                  <c:v>1.8841911764705881E-2</c:v>
                </c:pt>
                <c:pt idx="82">
                  <c:v>1.907169117647059E-2</c:v>
                </c:pt>
                <c:pt idx="83">
                  <c:v>1.9301470588235295E-2</c:v>
                </c:pt>
                <c:pt idx="84">
                  <c:v>1.953125E-2</c:v>
                </c:pt>
                <c:pt idx="85">
                  <c:v>1.9761029411764705E-2</c:v>
                </c:pt>
                <c:pt idx="86">
                  <c:v>1.999080882352941E-2</c:v>
                </c:pt>
                <c:pt idx="87">
                  <c:v>2.0220588235294119E-2</c:v>
                </c:pt>
                <c:pt idx="88">
                  <c:v>2.0450367647058824E-2</c:v>
                </c:pt>
                <c:pt idx="89">
                  <c:v>2.0680147058823529E-2</c:v>
                </c:pt>
                <c:pt idx="90">
                  <c:v>2.0909926470588234E-2</c:v>
                </c:pt>
                <c:pt idx="91">
                  <c:v>2.1139705882352942E-2</c:v>
                </c:pt>
                <c:pt idx="92">
                  <c:v>2.1369485294117647E-2</c:v>
                </c:pt>
                <c:pt idx="93">
                  <c:v>2.1599264705882353E-2</c:v>
                </c:pt>
                <c:pt idx="94">
                  <c:v>2.1829044117647058E-2</c:v>
                </c:pt>
                <c:pt idx="95">
                  <c:v>2.2058823529411766E-2</c:v>
                </c:pt>
                <c:pt idx="96">
                  <c:v>2.2288602941176471E-2</c:v>
                </c:pt>
                <c:pt idx="97">
                  <c:v>2.2518382352941176E-2</c:v>
                </c:pt>
                <c:pt idx="98">
                  <c:v>2.2748161764705881E-2</c:v>
                </c:pt>
                <c:pt idx="99">
                  <c:v>2.297794117647059E-2</c:v>
                </c:pt>
                <c:pt idx="100">
                  <c:v>2.3207720588235295E-2</c:v>
                </c:pt>
                <c:pt idx="101">
                  <c:v>2.34375E-2</c:v>
                </c:pt>
                <c:pt idx="102">
                  <c:v>2.3667279411764705E-2</c:v>
                </c:pt>
                <c:pt idx="103">
                  <c:v>2.389705882352941E-2</c:v>
                </c:pt>
                <c:pt idx="104">
                  <c:v>2.4126838235294119E-2</c:v>
                </c:pt>
                <c:pt idx="105">
                  <c:v>2.4356617647058824E-2</c:v>
                </c:pt>
                <c:pt idx="106">
                  <c:v>2.4586397058823529E-2</c:v>
                </c:pt>
                <c:pt idx="107">
                  <c:v>2.4816176470588234E-2</c:v>
                </c:pt>
                <c:pt idx="108">
                  <c:v>2.5045955882352942E-2</c:v>
                </c:pt>
                <c:pt idx="109">
                  <c:v>2.5275735294117647E-2</c:v>
                </c:pt>
                <c:pt idx="110">
                  <c:v>2.5505514705882353E-2</c:v>
                </c:pt>
                <c:pt idx="111">
                  <c:v>2.5735294117647058E-2</c:v>
                </c:pt>
                <c:pt idx="112">
                  <c:v>2.5965073529411766E-2</c:v>
                </c:pt>
                <c:pt idx="113">
                  <c:v>2.6194852941176471E-2</c:v>
                </c:pt>
                <c:pt idx="114">
                  <c:v>2.6424632352941176E-2</c:v>
                </c:pt>
                <c:pt idx="115">
                  <c:v>2.6654411764705881E-2</c:v>
                </c:pt>
                <c:pt idx="116">
                  <c:v>2.688419117647059E-2</c:v>
                </c:pt>
                <c:pt idx="117">
                  <c:v>2.7113970588235295E-2</c:v>
                </c:pt>
                <c:pt idx="118">
                  <c:v>2.734375E-2</c:v>
                </c:pt>
                <c:pt idx="119">
                  <c:v>2.7573529411764705E-2</c:v>
                </c:pt>
                <c:pt idx="120">
                  <c:v>2.780330882352941E-2</c:v>
                </c:pt>
                <c:pt idx="121">
                  <c:v>2.8033088235294119E-2</c:v>
                </c:pt>
                <c:pt idx="122">
                  <c:v>2.8262867647058824E-2</c:v>
                </c:pt>
                <c:pt idx="123">
                  <c:v>2.8492647058823529E-2</c:v>
                </c:pt>
                <c:pt idx="124">
                  <c:v>2.8722426470588234E-2</c:v>
                </c:pt>
                <c:pt idx="125">
                  <c:v>2.8952205882352942E-2</c:v>
                </c:pt>
                <c:pt idx="126">
                  <c:v>2.9181985294117647E-2</c:v>
                </c:pt>
                <c:pt idx="127">
                  <c:v>2.9411764705882353E-2</c:v>
                </c:pt>
                <c:pt idx="128">
                  <c:v>2.9641544117647058E-2</c:v>
                </c:pt>
                <c:pt idx="129">
                  <c:v>2.9871323529411766E-2</c:v>
                </c:pt>
                <c:pt idx="130">
                  <c:v>3.0101102941176471E-2</c:v>
                </c:pt>
                <c:pt idx="131">
                  <c:v>3.0330882352941176E-2</c:v>
                </c:pt>
                <c:pt idx="132">
                  <c:v>3.0560661764705881E-2</c:v>
                </c:pt>
                <c:pt idx="133">
                  <c:v>3.079044117647059E-2</c:v>
                </c:pt>
                <c:pt idx="134">
                  <c:v>3.1020220588235295E-2</c:v>
                </c:pt>
                <c:pt idx="135">
                  <c:v>3.125E-2</c:v>
                </c:pt>
                <c:pt idx="136">
                  <c:v>3.1479779411764705E-2</c:v>
                </c:pt>
                <c:pt idx="137">
                  <c:v>3.170955882352941E-2</c:v>
                </c:pt>
                <c:pt idx="138">
                  <c:v>3.1939338235294115E-2</c:v>
                </c:pt>
                <c:pt idx="139">
                  <c:v>3.216911764705882E-2</c:v>
                </c:pt>
                <c:pt idx="140">
                  <c:v>3.2398897058823532E-2</c:v>
                </c:pt>
                <c:pt idx="141">
                  <c:v>3.2628676470588237E-2</c:v>
                </c:pt>
                <c:pt idx="142">
                  <c:v>3.2858455882352942E-2</c:v>
                </c:pt>
                <c:pt idx="143">
                  <c:v>3.3088235294117647E-2</c:v>
                </c:pt>
                <c:pt idx="144">
                  <c:v>3.3318014705882353E-2</c:v>
                </c:pt>
                <c:pt idx="145">
                  <c:v>3.3547794117647058E-2</c:v>
                </c:pt>
                <c:pt idx="146">
                  <c:v>3.3777573529411763E-2</c:v>
                </c:pt>
                <c:pt idx="147">
                  <c:v>3.4007352941176468E-2</c:v>
                </c:pt>
                <c:pt idx="148">
                  <c:v>3.423713235294118E-2</c:v>
                </c:pt>
                <c:pt idx="149">
                  <c:v>3.4466911764705885E-2</c:v>
                </c:pt>
                <c:pt idx="150">
                  <c:v>3.469669117647059E-2</c:v>
                </c:pt>
                <c:pt idx="151">
                  <c:v>3.4926470588235295E-2</c:v>
                </c:pt>
                <c:pt idx="152">
                  <c:v>3.515625E-2</c:v>
                </c:pt>
                <c:pt idx="153">
                  <c:v>3.5386029411764705E-2</c:v>
                </c:pt>
                <c:pt idx="154">
                  <c:v>3.561580882352941E-2</c:v>
                </c:pt>
                <c:pt idx="155">
                  <c:v>3.5845588235294115E-2</c:v>
                </c:pt>
                <c:pt idx="156">
                  <c:v>3.607536764705882E-2</c:v>
                </c:pt>
                <c:pt idx="157">
                  <c:v>3.6305147058823532E-2</c:v>
                </c:pt>
                <c:pt idx="158">
                  <c:v>3.6534926470588237E-2</c:v>
                </c:pt>
                <c:pt idx="159">
                  <c:v>3.6764705882352942E-2</c:v>
                </c:pt>
                <c:pt idx="160">
                  <c:v>3.6994485294117647E-2</c:v>
                </c:pt>
                <c:pt idx="161">
                  <c:v>3.7224264705882353E-2</c:v>
                </c:pt>
                <c:pt idx="162">
                  <c:v>3.7454044117647058E-2</c:v>
                </c:pt>
                <c:pt idx="163">
                  <c:v>3.7683823529411763E-2</c:v>
                </c:pt>
                <c:pt idx="164">
                  <c:v>3.7913602941176468E-2</c:v>
                </c:pt>
                <c:pt idx="165">
                  <c:v>3.814338235294118E-2</c:v>
                </c:pt>
                <c:pt idx="166">
                  <c:v>3.8373161764705885E-2</c:v>
                </c:pt>
                <c:pt idx="167">
                  <c:v>3.860294117647059E-2</c:v>
                </c:pt>
                <c:pt idx="168">
                  <c:v>3.8832720588235295E-2</c:v>
                </c:pt>
                <c:pt idx="169">
                  <c:v>3.90625E-2</c:v>
                </c:pt>
                <c:pt idx="170">
                  <c:v>3.9292279411764705E-2</c:v>
                </c:pt>
                <c:pt idx="171">
                  <c:v>3.952205882352941E-2</c:v>
                </c:pt>
                <c:pt idx="172">
                  <c:v>3.9751838235294115E-2</c:v>
                </c:pt>
                <c:pt idx="173">
                  <c:v>3.998161764705882E-2</c:v>
                </c:pt>
                <c:pt idx="174">
                  <c:v>4.0211397058823532E-2</c:v>
                </c:pt>
                <c:pt idx="175">
                  <c:v>4.0441176470588237E-2</c:v>
                </c:pt>
                <c:pt idx="176">
                  <c:v>4.0670955882352942E-2</c:v>
                </c:pt>
                <c:pt idx="177">
                  <c:v>4.0900735294117647E-2</c:v>
                </c:pt>
                <c:pt idx="178">
                  <c:v>4.1130514705882353E-2</c:v>
                </c:pt>
                <c:pt idx="179">
                  <c:v>4.1360294117647058E-2</c:v>
                </c:pt>
                <c:pt idx="180">
                  <c:v>4.1590073529411763E-2</c:v>
                </c:pt>
                <c:pt idx="181">
                  <c:v>4.1819852941176468E-2</c:v>
                </c:pt>
                <c:pt idx="182">
                  <c:v>4.204963235294118E-2</c:v>
                </c:pt>
                <c:pt idx="183">
                  <c:v>4.2279411764705885E-2</c:v>
                </c:pt>
                <c:pt idx="184">
                  <c:v>4.250919117647059E-2</c:v>
                </c:pt>
                <c:pt idx="185">
                  <c:v>4.2738970588235295E-2</c:v>
                </c:pt>
                <c:pt idx="186">
                  <c:v>4.296875E-2</c:v>
                </c:pt>
                <c:pt idx="187">
                  <c:v>4.3198529411764705E-2</c:v>
                </c:pt>
                <c:pt idx="188">
                  <c:v>4.342830882352941E-2</c:v>
                </c:pt>
                <c:pt idx="189">
                  <c:v>4.3658088235294115E-2</c:v>
                </c:pt>
                <c:pt idx="190">
                  <c:v>4.388786764705882E-2</c:v>
                </c:pt>
                <c:pt idx="191">
                  <c:v>4.4117647058823532E-2</c:v>
                </c:pt>
                <c:pt idx="192">
                  <c:v>4.4347426470588237E-2</c:v>
                </c:pt>
                <c:pt idx="193">
                  <c:v>4.4577205882352942E-2</c:v>
                </c:pt>
                <c:pt idx="194">
                  <c:v>4.4806985294117647E-2</c:v>
                </c:pt>
                <c:pt idx="195">
                  <c:v>4.5036764705882353E-2</c:v>
                </c:pt>
                <c:pt idx="196">
                  <c:v>4.5266544117647058E-2</c:v>
                </c:pt>
                <c:pt idx="197">
                  <c:v>4.5496323529411763E-2</c:v>
                </c:pt>
                <c:pt idx="198">
                  <c:v>4.5726102941176468E-2</c:v>
                </c:pt>
                <c:pt idx="199">
                  <c:v>4.595588235294118E-2</c:v>
                </c:pt>
                <c:pt idx="200">
                  <c:v>4.6185661764705885E-2</c:v>
                </c:pt>
                <c:pt idx="201">
                  <c:v>4.641544117647059E-2</c:v>
                </c:pt>
                <c:pt idx="202">
                  <c:v>4.6645220588235295E-2</c:v>
                </c:pt>
                <c:pt idx="203">
                  <c:v>4.6875E-2</c:v>
                </c:pt>
                <c:pt idx="204">
                  <c:v>4.7104779411764705E-2</c:v>
                </c:pt>
                <c:pt idx="205">
                  <c:v>4.733455882352941E-2</c:v>
                </c:pt>
                <c:pt idx="206">
                  <c:v>4.7564338235294115E-2</c:v>
                </c:pt>
                <c:pt idx="207">
                  <c:v>4.779411764705882E-2</c:v>
                </c:pt>
                <c:pt idx="208">
                  <c:v>4.8023897058823532E-2</c:v>
                </c:pt>
                <c:pt idx="209">
                  <c:v>4.8253676470588237E-2</c:v>
                </c:pt>
                <c:pt idx="210">
                  <c:v>4.8483455882352942E-2</c:v>
                </c:pt>
                <c:pt idx="211">
                  <c:v>4.8713235294117647E-2</c:v>
                </c:pt>
                <c:pt idx="212">
                  <c:v>4.8943014705882353E-2</c:v>
                </c:pt>
                <c:pt idx="213">
                  <c:v>4.9172794117647058E-2</c:v>
                </c:pt>
                <c:pt idx="214">
                  <c:v>4.9402573529411763E-2</c:v>
                </c:pt>
                <c:pt idx="215">
                  <c:v>4.9632352941176468E-2</c:v>
                </c:pt>
                <c:pt idx="216">
                  <c:v>4.986213235294118E-2</c:v>
                </c:pt>
                <c:pt idx="217">
                  <c:v>5.0091911764705885E-2</c:v>
                </c:pt>
                <c:pt idx="218">
                  <c:v>5.032169117647059E-2</c:v>
                </c:pt>
                <c:pt idx="219">
                  <c:v>5.0551470588235295E-2</c:v>
                </c:pt>
                <c:pt idx="220">
                  <c:v>5.078125E-2</c:v>
                </c:pt>
                <c:pt idx="221">
                  <c:v>5.1011029411764705E-2</c:v>
                </c:pt>
                <c:pt idx="222">
                  <c:v>5.124080882352941E-2</c:v>
                </c:pt>
                <c:pt idx="223">
                  <c:v>5.1470588235294115E-2</c:v>
                </c:pt>
                <c:pt idx="224">
                  <c:v>5.170036764705882E-2</c:v>
                </c:pt>
                <c:pt idx="225">
                  <c:v>5.1930147058823532E-2</c:v>
                </c:pt>
                <c:pt idx="226">
                  <c:v>5.2159926470588237E-2</c:v>
                </c:pt>
                <c:pt idx="227">
                  <c:v>5.2389705882352942E-2</c:v>
                </c:pt>
                <c:pt idx="228">
                  <c:v>5.2619485294117647E-2</c:v>
                </c:pt>
                <c:pt idx="229">
                  <c:v>5.2849264705882353E-2</c:v>
                </c:pt>
                <c:pt idx="230">
                  <c:v>5.3079044117647058E-2</c:v>
                </c:pt>
                <c:pt idx="231">
                  <c:v>5.3308823529411763E-2</c:v>
                </c:pt>
                <c:pt idx="232">
                  <c:v>5.3538602941176468E-2</c:v>
                </c:pt>
                <c:pt idx="233">
                  <c:v>5.376838235294118E-2</c:v>
                </c:pt>
                <c:pt idx="234">
                  <c:v>5.3998161764705885E-2</c:v>
                </c:pt>
                <c:pt idx="235">
                  <c:v>5.422794117647059E-2</c:v>
                </c:pt>
                <c:pt idx="236">
                  <c:v>5.4457720588235295E-2</c:v>
                </c:pt>
                <c:pt idx="237">
                  <c:v>5.46875E-2</c:v>
                </c:pt>
                <c:pt idx="238">
                  <c:v>5.4917279411764705E-2</c:v>
                </c:pt>
                <c:pt idx="239">
                  <c:v>5.514705882352941E-2</c:v>
                </c:pt>
                <c:pt idx="240">
                  <c:v>5.5376838235294115E-2</c:v>
                </c:pt>
                <c:pt idx="241">
                  <c:v>5.560661764705882E-2</c:v>
                </c:pt>
                <c:pt idx="242">
                  <c:v>5.5836397058823532E-2</c:v>
                </c:pt>
                <c:pt idx="243">
                  <c:v>5.6066176470588237E-2</c:v>
                </c:pt>
                <c:pt idx="244">
                  <c:v>5.6295955882352942E-2</c:v>
                </c:pt>
                <c:pt idx="245">
                  <c:v>5.6525735294117647E-2</c:v>
                </c:pt>
                <c:pt idx="246">
                  <c:v>5.6755514705882353E-2</c:v>
                </c:pt>
                <c:pt idx="247">
                  <c:v>5.6985294117647058E-2</c:v>
                </c:pt>
                <c:pt idx="248">
                  <c:v>5.7215073529411763E-2</c:v>
                </c:pt>
                <c:pt idx="249">
                  <c:v>5.7444852941176468E-2</c:v>
                </c:pt>
                <c:pt idx="250">
                  <c:v>5.767463235294118E-2</c:v>
                </c:pt>
                <c:pt idx="251">
                  <c:v>5.7904411764705885E-2</c:v>
                </c:pt>
                <c:pt idx="252">
                  <c:v>5.813419117647059E-2</c:v>
                </c:pt>
                <c:pt idx="253">
                  <c:v>5.8363970588235295E-2</c:v>
                </c:pt>
                <c:pt idx="254">
                  <c:v>5.859375E-2</c:v>
                </c:pt>
                <c:pt idx="255">
                  <c:v>5.8823529411764705E-2</c:v>
                </c:pt>
                <c:pt idx="256">
                  <c:v>5.905330882352941E-2</c:v>
                </c:pt>
                <c:pt idx="257">
                  <c:v>5.9283088235294115E-2</c:v>
                </c:pt>
                <c:pt idx="258">
                  <c:v>5.951286764705882E-2</c:v>
                </c:pt>
                <c:pt idx="259">
                  <c:v>5.9742647058823532E-2</c:v>
                </c:pt>
                <c:pt idx="260">
                  <c:v>5.9972426470588237E-2</c:v>
                </c:pt>
                <c:pt idx="261">
                  <c:v>6.0202205882352942E-2</c:v>
                </c:pt>
                <c:pt idx="262">
                  <c:v>6.0431985294117647E-2</c:v>
                </c:pt>
                <c:pt idx="263">
                  <c:v>6.0661764705882353E-2</c:v>
                </c:pt>
                <c:pt idx="264">
                  <c:v>6.0891544117647058E-2</c:v>
                </c:pt>
                <c:pt idx="265">
                  <c:v>6.1121323529411763E-2</c:v>
                </c:pt>
                <c:pt idx="266">
                  <c:v>6.1351102941176468E-2</c:v>
                </c:pt>
                <c:pt idx="267">
                  <c:v>6.158088235294118E-2</c:v>
                </c:pt>
                <c:pt idx="268">
                  <c:v>6.1810661764705885E-2</c:v>
                </c:pt>
                <c:pt idx="269">
                  <c:v>6.204044117647059E-2</c:v>
                </c:pt>
                <c:pt idx="270">
                  <c:v>6.2270220588235295E-2</c:v>
                </c:pt>
                <c:pt idx="271">
                  <c:v>6.25E-2</c:v>
                </c:pt>
                <c:pt idx="272">
                  <c:v>6.2729779411764705E-2</c:v>
                </c:pt>
                <c:pt idx="273">
                  <c:v>6.295955882352941E-2</c:v>
                </c:pt>
                <c:pt idx="274">
                  <c:v>6.3189338235294115E-2</c:v>
                </c:pt>
                <c:pt idx="275">
                  <c:v>6.341911764705882E-2</c:v>
                </c:pt>
                <c:pt idx="276">
                  <c:v>6.3648897058823525E-2</c:v>
                </c:pt>
                <c:pt idx="277">
                  <c:v>6.387867647058823E-2</c:v>
                </c:pt>
                <c:pt idx="278">
                  <c:v>6.4108455882352935E-2</c:v>
                </c:pt>
                <c:pt idx="279">
                  <c:v>6.4338235294117641E-2</c:v>
                </c:pt>
                <c:pt idx="280">
                  <c:v>6.4568014705882359E-2</c:v>
                </c:pt>
                <c:pt idx="281">
                  <c:v>6.4797794117647065E-2</c:v>
                </c:pt>
                <c:pt idx="282">
                  <c:v>6.502757352941177E-2</c:v>
                </c:pt>
                <c:pt idx="283">
                  <c:v>6.5257352941176475E-2</c:v>
                </c:pt>
                <c:pt idx="284">
                  <c:v>6.548713235294118E-2</c:v>
                </c:pt>
                <c:pt idx="285">
                  <c:v>6.5716911764705885E-2</c:v>
                </c:pt>
                <c:pt idx="286">
                  <c:v>6.594669117647059E-2</c:v>
                </c:pt>
                <c:pt idx="287">
                  <c:v>6.6176470588235295E-2</c:v>
                </c:pt>
                <c:pt idx="288">
                  <c:v>6.640625E-2</c:v>
                </c:pt>
                <c:pt idx="289">
                  <c:v>6.6636029411764705E-2</c:v>
                </c:pt>
                <c:pt idx="290">
                  <c:v>6.686580882352941E-2</c:v>
                </c:pt>
                <c:pt idx="291">
                  <c:v>6.7095588235294115E-2</c:v>
                </c:pt>
                <c:pt idx="292">
                  <c:v>6.732536764705882E-2</c:v>
                </c:pt>
                <c:pt idx="293">
                  <c:v>6.7555147058823525E-2</c:v>
                </c:pt>
                <c:pt idx="294">
                  <c:v>6.778492647058823E-2</c:v>
                </c:pt>
                <c:pt idx="295">
                  <c:v>6.8014705882352935E-2</c:v>
                </c:pt>
                <c:pt idx="296">
                  <c:v>6.8244485294117641E-2</c:v>
                </c:pt>
                <c:pt idx="297">
                  <c:v>6.8474264705882359E-2</c:v>
                </c:pt>
                <c:pt idx="298">
                  <c:v>6.8704044117647065E-2</c:v>
                </c:pt>
                <c:pt idx="299">
                  <c:v>6.893382352941177E-2</c:v>
                </c:pt>
                <c:pt idx="300">
                  <c:v>6.9163602941176475E-2</c:v>
                </c:pt>
                <c:pt idx="301">
                  <c:v>6.939338235294118E-2</c:v>
                </c:pt>
                <c:pt idx="302">
                  <c:v>6.9623161764705885E-2</c:v>
                </c:pt>
                <c:pt idx="303">
                  <c:v>6.985294117647059E-2</c:v>
                </c:pt>
                <c:pt idx="304">
                  <c:v>7.0082720588235295E-2</c:v>
                </c:pt>
                <c:pt idx="305">
                  <c:v>7.03125E-2</c:v>
                </c:pt>
                <c:pt idx="306">
                  <c:v>7.0542279411764705E-2</c:v>
                </c:pt>
                <c:pt idx="307">
                  <c:v>7.077205882352941E-2</c:v>
                </c:pt>
                <c:pt idx="308">
                  <c:v>7.1001838235294115E-2</c:v>
                </c:pt>
                <c:pt idx="309">
                  <c:v>7.123161764705882E-2</c:v>
                </c:pt>
                <c:pt idx="310">
                  <c:v>7.1461397058823525E-2</c:v>
                </c:pt>
                <c:pt idx="311">
                  <c:v>7.169117647058823E-2</c:v>
                </c:pt>
                <c:pt idx="312">
                  <c:v>7.1920955882352935E-2</c:v>
                </c:pt>
                <c:pt idx="313">
                  <c:v>7.2150735294117641E-2</c:v>
                </c:pt>
                <c:pt idx="314">
                  <c:v>7.2380514705882359E-2</c:v>
                </c:pt>
                <c:pt idx="315">
                  <c:v>7.2610294117647065E-2</c:v>
                </c:pt>
                <c:pt idx="316">
                  <c:v>7.284007352941177E-2</c:v>
                </c:pt>
                <c:pt idx="317">
                  <c:v>7.3069852941176475E-2</c:v>
                </c:pt>
                <c:pt idx="318">
                  <c:v>7.329963235294118E-2</c:v>
                </c:pt>
                <c:pt idx="319">
                  <c:v>7.3529411764705885E-2</c:v>
                </c:pt>
                <c:pt idx="320">
                  <c:v>7.375919117647059E-2</c:v>
                </c:pt>
                <c:pt idx="321">
                  <c:v>7.3988970588235295E-2</c:v>
                </c:pt>
                <c:pt idx="322">
                  <c:v>7.421875E-2</c:v>
                </c:pt>
                <c:pt idx="323">
                  <c:v>7.4448529411764705E-2</c:v>
                </c:pt>
                <c:pt idx="324">
                  <c:v>7.467830882352941E-2</c:v>
                </c:pt>
                <c:pt idx="325">
                  <c:v>7.4908088235294115E-2</c:v>
                </c:pt>
                <c:pt idx="326">
                  <c:v>7.513786764705882E-2</c:v>
                </c:pt>
                <c:pt idx="327">
                  <c:v>7.5367647058823525E-2</c:v>
                </c:pt>
                <c:pt idx="328">
                  <c:v>7.559742647058823E-2</c:v>
                </c:pt>
                <c:pt idx="329">
                  <c:v>7.5827205882352935E-2</c:v>
                </c:pt>
                <c:pt idx="330">
                  <c:v>7.6056985294117641E-2</c:v>
                </c:pt>
                <c:pt idx="331">
                  <c:v>7.6286764705882359E-2</c:v>
                </c:pt>
                <c:pt idx="332">
                  <c:v>7.6516544117647065E-2</c:v>
                </c:pt>
                <c:pt idx="333">
                  <c:v>7.674632352941177E-2</c:v>
                </c:pt>
                <c:pt idx="334">
                  <c:v>7.6976102941176475E-2</c:v>
                </c:pt>
                <c:pt idx="335">
                  <c:v>7.720588235294118E-2</c:v>
                </c:pt>
                <c:pt idx="336">
                  <c:v>7.7435661764705885E-2</c:v>
                </c:pt>
                <c:pt idx="337">
                  <c:v>7.766544117647059E-2</c:v>
                </c:pt>
                <c:pt idx="338">
                  <c:v>7.7895220588235295E-2</c:v>
                </c:pt>
                <c:pt idx="339">
                  <c:v>7.8125E-2</c:v>
                </c:pt>
                <c:pt idx="340">
                  <c:v>7.8354779411764705E-2</c:v>
                </c:pt>
                <c:pt idx="341">
                  <c:v>7.858455882352941E-2</c:v>
                </c:pt>
                <c:pt idx="342">
                  <c:v>7.8814338235294115E-2</c:v>
                </c:pt>
                <c:pt idx="343">
                  <c:v>7.904411764705882E-2</c:v>
                </c:pt>
                <c:pt idx="344">
                  <c:v>7.9273897058823525E-2</c:v>
                </c:pt>
                <c:pt idx="345">
                  <c:v>7.950367647058823E-2</c:v>
                </c:pt>
                <c:pt idx="346">
                  <c:v>7.9733455882352935E-2</c:v>
                </c:pt>
                <c:pt idx="347">
                  <c:v>7.9963235294117641E-2</c:v>
                </c:pt>
                <c:pt idx="348">
                  <c:v>8.0193014705882359E-2</c:v>
                </c:pt>
                <c:pt idx="349">
                  <c:v>8.0422794117647065E-2</c:v>
                </c:pt>
                <c:pt idx="350">
                  <c:v>8.065257352941177E-2</c:v>
                </c:pt>
                <c:pt idx="351">
                  <c:v>8.0882352941176475E-2</c:v>
                </c:pt>
                <c:pt idx="352">
                  <c:v>8.111213235294118E-2</c:v>
                </c:pt>
                <c:pt idx="353">
                  <c:v>8.1341911764705885E-2</c:v>
                </c:pt>
                <c:pt idx="354">
                  <c:v>8.157169117647059E-2</c:v>
                </c:pt>
                <c:pt idx="355">
                  <c:v>8.1801470588235295E-2</c:v>
                </c:pt>
                <c:pt idx="356">
                  <c:v>8.203125E-2</c:v>
                </c:pt>
                <c:pt idx="357">
                  <c:v>8.2261029411764705E-2</c:v>
                </c:pt>
                <c:pt idx="358">
                  <c:v>8.249080882352941E-2</c:v>
                </c:pt>
                <c:pt idx="359">
                  <c:v>8.2720588235294115E-2</c:v>
                </c:pt>
                <c:pt idx="360">
                  <c:v>8.295036764705882E-2</c:v>
                </c:pt>
                <c:pt idx="361">
                  <c:v>8.3180147058823525E-2</c:v>
                </c:pt>
                <c:pt idx="362">
                  <c:v>8.340992647058823E-2</c:v>
                </c:pt>
                <c:pt idx="363">
                  <c:v>8.3639705882352935E-2</c:v>
                </c:pt>
                <c:pt idx="364">
                  <c:v>8.3869485294117641E-2</c:v>
                </c:pt>
                <c:pt idx="365">
                  <c:v>8.4099264705882359E-2</c:v>
                </c:pt>
                <c:pt idx="366">
                  <c:v>8.4329044117647065E-2</c:v>
                </c:pt>
                <c:pt idx="367">
                  <c:v>8.455882352941177E-2</c:v>
                </c:pt>
                <c:pt idx="368">
                  <c:v>8.4788602941176475E-2</c:v>
                </c:pt>
                <c:pt idx="369">
                  <c:v>8.501838235294118E-2</c:v>
                </c:pt>
                <c:pt idx="370">
                  <c:v>8.5248161764705885E-2</c:v>
                </c:pt>
                <c:pt idx="371">
                  <c:v>8.547794117647059E-2</c:v>
                </c:pt>
                <c:pt idx="372">
                  <c:v>8.5707720588235295E-2</c:v>
                </c:pt>
                <c:pt idx="373">
                  <c:v>8.59375E-2</c:v>
                </c:pt>
                <c:pt idx="374">
                  <c:v>8.6167279411764705E-2</c:v>
                </c:pt>
                <c:pt idx="375">
                  <c:v>8.639705882352941E-2</c:v>
                </c:pt>
                <c:pt idx="376">
                  <c:v>8.6626838235294115E-2</c:v>
                </c:pt>
                <c:pt idx="377">
                  <c:v>8.685661764705882E-2</c:v>
                </c:pt>
                <c:pt idx="378">
                  <c:v>8.7086397058823525E-2</c:v>
                </c:pt>
                <c:pt idx="379">
                  <c:v>8.731617647058823E-2</c:v>
                </c:pt>
                <c:pt idx="380">
                  <c:v>8.7545955882352935E-2</c:v>
                </c:pt>
                <c:pt idx="381">
                  <c:v>8.7775735294117641E-2</c:v>
                </c:pt>
                <c:pt idx="382">
                  <c:v>8.8005514705882359E-2</c:v>
                </c:pt>
                <c:pt idx="383">
                  <c:v>8.8235294117647065E-2</c:v>
                </c:pt>
                <c:pt idx="384">
                  <c:v>8.846507352941177E-2</c:v>
                </c:pt>
                <c:pt idx="385">
                  <c:v>8.8694852941176475E-2</c:v>
                </c:pt>
                <c:pt idx="386">
                  <c:v>8.892463235294118E-2</c:v>
                </c:pt>
                <c:pt idx="387">
                  <c:v>8.9154411764705885E-2</c:v>
                </c:pt>
                <c:pt idx="388">
                  <c:v>8.938419117647059E-2</c:v>
                </c:pt>
                <c:pt idx="389">
                  <c:v>8.9613970588235295E-2</c:v>
                </c:pt>
                <c:pt idx="390">
                  <c:v>8.984375E-2</c:v>
                </c:pt>
                <c:pt idx="391">
                  <c:v>9.0073529411764705E-2</c:v>
                </c:pt>
                <c:pt idx="392">
                  <c:v>9.030330882352941E-2</c:v>
                </c:pt>
                <c:pt idx="393">
                  <c:v>9.0533088235294115E-2</c:v>
                </c:pt>
                <c:pt idx="394">
                  <c:v>9.076286764705882E-2</c:v>
                </c:pt>
                <c:pt idx="395">
                  <c:v>9.0992647058823525E-2</c:v>
                </c:pt>
                <c:pt idx="396">
                  <c:v>9.122242647058823E-2</c:v>
                </c:pt>
                <c:pt idx="397">
                  <c:v>9.1452205882352935E-2</c:v>
                </c:pt>
                <c:pt idx="398">
                  <c:v>9.1681985294117641E-2</c:v>
                </c:pt>
                <c:pt idx="399">
                  <c:v>9.1911764705882359E-2</c:v>
                </c:pt>
                <c:pt idx="400">
                  <c:v>9.2141544117647065E-2</c:v>
                </c:pt>
                <c:pt idx="401">
                  <c:v>9.237132352941177E-2</c:v>
                </c:pt>
                <c:pt idx="402">
                  <c:v>9.2601102941176475E-2</c:v>
                </c:pt>
                <c:pt idx="403">
                  <c:v>9.283088235294118E-2</c:v>
                </c:pt>
                <c:pt idx="404">
                  <c:v>9.3060661764705885E-2</c:v>
                </c:pt>
                <c:pt idx="405">
                  <c:v>9.329044117647059E-2</c:v>
                </c:pt>
                <c:pt idx="406">
                  <c:v>9.3520220588235295E-2</c:v>
                </c:pt>
                <c:pt idx="407">
                  <c:v>9.375E-2</c:v>
                </c:pt>
                <c:pt idx="408">
                  <c:v>9.3979779411764705E-2</c:v>
                </c:pt>
                <c:pt idx="409">
                  <c:v>9.420955882352941E-2</c:v>
                </c:pt>
                <c:pt idx="410">
                  <c:v>9.4439338235294115E-2</c:v>
                </c:pt>
                <c:pt idx="411">
                  <c:v>9.466911764705882E-2</c:v>
                </c:pt>
                <c:pt idx="412">
                  <c:v>9.4898897058823525E-2</c:v>
                </c:pt>
                <c:pt idx="413">
                  <c:v>9.512867647058823E-2</c:v>
                </c:pt>
                <c:pt idx="414">
                  <c:v>9.5358455882352935E-2</c:v>
                </c:pt>
                <c:pt idx="415">
                  <c:v>9.5588235294117641E-2</c:v>
                </c:pt>
                <c:pt idx="416">
                  <c:v>9.5818014705882359E-2</c:v>
                </c:pt>
                <c:pt idx="417">
                  <c:v>9.6047794117647065E-2</c:v>
                </c:pt>
                <c:pt idx="418">
                  <c:v>9.627757352941177E-2</c:v>
                </c:pt>
                <c:pt idx="419">
                  <c:v>9.6507352941176475E-2</c:v>
                </c:pt>
                <c:pt idx="420">
                  <c:v>9.673713235294118E-2</c:v>
                </c:pt>
                <c:pt idx="421">
                  <c:v>9.6966911764705885E-2</c:v>
                </c:pt>
                <c:pt idx="422">
                  <c:v>9.719669117647059E-2</c:v>
                </c:pt>
                <c:pt idx="423">
                  <c:v>9.7426470588235295E-2</c:v>
                </c:pt>
                <c:pt idx="424">
                  <c:v>9.765625E-2</c:v>
                </c:pt>
                <c:pt idx="425">
                  <c:v>9.7886029411764705E-2</c:v>
                </c:pt>
                <c:pt idx="426">
                  <c:v>9.811580882352941E-2</c:v>
                </c:pt>
                <c:pt idx="427">
                  <c:v>9.8345588235294115E-2</c:v>
                </c:pt>
                <c:pt idx="428">
                  <c:v>9.857536764705882E-2</c:v>
                </c:pt>
                <c:pt idx="429">
                  <c:v>9.8805147058823525E-2</c:v>
                </c:pt>
                <c:pt idx="430">
                  <c:v>9.903492647058823E-2</c:v>
                </c:pt>
                <c:pt idx="431">
                  <c:v>9.9264705882352935E-2</c:v>
                </c:pt>
                <c:pt idx="432">
                  <c:v>9.9494485294117641E-2</c:v>
                </c:pt>
                <c:pt idx="433">
                  <c:v>9.9724264705882359E-2</c:v>
                </c:pt>
                <c:pt idx="434">
                  <c:v>9.9954044117647065E-2</c:v>
                </c:pt>
                <c:pt idx="435">
                  <c:v>0.10018382352941177</c:v>
                </c:pt>
                <c:pt idx="436">
                  <c:v>0.10041360294117647</c:v>
                </c:pt>
                <c:pt idx="437">
                  <c:v>0.10064338235294118</c:v>
                </c:pt>
                <c:pt idx="438">
                  <c:v>0.10087316176470588</c:v>
                </c:pt>
                <c:pt idx="439">
                  <c:v>0.10110294117647059</c:v>
                </c:pt>
                <c:pt idx="440">
                  <c:v>0.10133272058823529</c:v>
                </c:pt>
                <c:pt idx="441">
                  <c:v>0.1015625</c:v>
                </c:pt>
                <c:pt idx="442">
                  <c:v>0.10179227941176471</c:v>
                </c:pt>
                <c:pt idx="443">
                  <c:v>0.10202205882352941</c:v>
                </c:pt>
                <c:pt idx="444">
                  <c:v>0.10225183823529412</c:v>
                </c:pt>
                <c:pt idx="445">
                  <c:v>0.10248161764705882</c:v>
                </c:pt>
                <c:pt idx="446">
                  <c:v>0.10271139705882353</c:v>
                </c:pt>
                <c:pt idx="447">
                  <c:v>0.10294117647058823</c:v>
                </c:pt>
                <c:pt idx="448">
                  <c:v>0.10317095588235294</c:v>
                </c:pt>
                <c:pt idx="449">
                  <c:v>0.10340073529411764</c:v>
                </c:pt>
                <c:pt idx="450">
                  <c:v>0.10363051470588236</c:v>
                </c:pt>
                <c:pt idx="451">
                  <c:v>0.10386029411764706</c:v>
                </c:pt>
                <c:pt idx="452">
                  <c:v>0.10409007352941177</c:v>
                </c:pt>
                <c:pt idx="453">
                  <c:v>0.10431985294117647</c:v>
                </c:pt>
                <c:pt idx="454">
                  <c:v>0.10454963235294118</c:v>
                </c:pt>
                <c:pt idx="455">
                  <c:v>0.10477941176470588</c:v>
                </c:pt>
                <c:pt idx="456">
                  <c:v>0.10500919117647059</c:v>
                </c:pt>
                <c:pt idx="457">
                  <c:v>0.10523897058823529</c:v>
                </c:pt>
                <c:pt idx="458">
                  <c:v>0.10546875</c:v>
                </c:pt>
                <c:pt idx="459">
                  <c:v>0.10569852941176471</c:v>
                </c:pt>
                <c:pt idx="460">
                  <c:v>0.10592830882352941</c:v>
                </c:pt>
                <c:pt idx="461">
                  <c:v>0.10615808823529412</c:v>
                </c:pt>
                <c:pt idx="462">
                  <c:v>0.10638786764705882</c:v>
                </c:pt>
                <c:pt idx="463">
                  <c:v>0.10661764705882353</c:v>
                </c:pt>
                <c:pt idx="464">
                  <c:v>0.10684742647058823</c:v>
                </c:pt>
                <c:pt idx="465">
                  <c:v>0.10707720588235294</c:v>
                </c:pt>
                <c:pt idx="466">
                  <c:v>0.10730698529411764</c:v>
                </c:pt>
                <c:pt idx="467">
                  <c:v>0.10753676470588236</c:v>
                </c:pt>
                <c:pt idx="468">
                  <c:v>0.10776654411764706</c:v>
                </c:pt>
                <c:pt idx="469">
                  <c:v>0.10799632352941177</c:v>
                </c:pt>
                <c:pt idx="470">
                  <c:v>0.10822610294117647</c:v>
                </c:pt>
                <c:pt idx="471">
                  <c:v>0.10845588235294118</c:v>
                </c:pt>
                <c:pt idx="472">
                  <c:v>0.10868566176470588</c:v>
                </c:pt>
                <c:pt idx="473">
                  <c:v>0.10891544117647059</c:v>
                </c:pt>
                <c:pt idx="474">
                  <c:v>0.10914522058823529</c:v>
                </c:pt>
                <c:pt idx="475">
                  <c:v>0.109375</c:v>
                </c:pt>
                <c:pt idx="476">
                  <c:v>0.10960477941176471</c:v>
                </c:pt>
                <c:pt idx="477">
                  <c:v>0.10983455882352941</c:v>
                </c:pt>
                <c:pt idx="478">
                  <c:v>0.11006433823529412</c:v>
                </c:pt>
                <c:pt idx="479">
                  <c:v>0.11029411764705882</c:v>
                </c:pt>
                <c:pt idx="480">
                  <c:v>0.11052389705882353</c:v>
                </c:pt>
                <c:pt idx="481">
                  <c:v>0.11075367647058823</c:v>
                </c:pt>
                <c:pt idx="482">
                  <c:v>0.11098345588235294</c:v>
                </c:pt>
                <c:pt idx="483">
                  <c:v>0.11121323529411764</c:v>
                </c:pt>
                <c:pt idx="484">
                  <c:v>0.11144301470588236</c:v>
                </c:pt>
                <c:pt idx="485">
                  <c:v>0.11167279411764706</c:v>
                </c:pt>
                <c:pt idx="486">
                  <c:v>0.11190257352941177</c:v>
                </c:pt>
                <c:pt idx="487">
                  <c:v>0.11213235294117647</c:v>
                </c:pt>
                <c:pt idx="488">
                  <c:v>0.11236213235294118</c:v>
                </c:pt>
                <c:pt idx="489">
                  <c:v>0.11259191176470588</c:v>
                </c:pt>
                <c:pt idx="490">
                  <c:v>0.11282169117647059</c:v>
                </c:pt>
                <c:pt idx="491">
                  <c:v>0.11305147058823529</c:v>
                </c:pt>
                <c:pt idx="492">
                  <c:v>0.11328125</c:v>
                </c:pt>
                <c:pt idx="493">
                  <c:v>0.11351102941176471</c:v>
                </c:pt>
                <c:pt idx="494">
                  <c:v>0.11374080882352941</c:v>
                </c:pt>
                <c:pt idx="495">
                  <c:v>0.11397058823529412</c:v>
                </c:pt>
                <c:pt idx="496">
                  <c:v>0.11420036764705882</c:v>
                </c:pt>
                <c:pt idx="497">
                  <c:v>0.11443014705882353</c:v>
                </c:pt>
                <c:pt idx="498">
                  <c:v>0.11465992647058823</c:v>
                </c:pt>
                <c:pt idx="499">
                  <c:v>0.11488970588235294</c:v>
                </c:pt>
                <c:pt idx="500">
                  <c:v>0.11511948529411764</c:v>
                </c:pt>
                <c:pt idx="501">
                  <c:v>0.11534926470588236</c:v>
                </c:pt>
                <c:pt idx="502">
                  <c:v>0.11557904411764706</c:v>
                </c:pt>
                <c:pt idx="503">
                  <c:v>0.11580882352941177</c:v>
                </c:pt>
                <c:pt idx="504">
                  <c:v>0.11603860294117647</c:v>
                </c:pt>
                <c:pt idx="505">
                  <c:v>0.11626838235294118</c:v>
                </c:pt>
                <c:pt idx="506">
                  <c:v>0.11649816176470588</c:v>
                </c:pt>
                <c:pt idx="507">
                  <c:v>0.11672794117647059</c:v>
                </c:pt>
                <c:pt idx="508">
                  <c:v>0.11695772058823529</c:v>
                </c:pt>
                <c:pt idx="509">
                  <c:v>0.1171875</c:v>
                </c:pt>
                <c:pt idx="510">
                  <c:v>0.11741727941176471</c:v>
                </c:pt>
                <c:pt idx="511">
                  <c:v>0.11764705882352941</c:v>
                </c:pt>
                <c:pt idx="512">
                  <c:v>0.11787683823529412</c:v>
                </c:pt>
                <c:pt idx="513">
                  <c:v>0.11810661764705882</c:v>
                </c:pt>
                <c:pt idx="514">
                  <c:v>0.11833639705882353</c:v>
                </c:pt>
                <c:pt idx="515">
                  <c:v>0.11856617647058823</c:v>
                </c:pt>
                <c:pt idx="516">
                  <c:v>0.11879595588235294</c:v>
                </c:pt>
                <c:pt idx="517">
                  <c:v>0.11902573529411764</c:v>
                </c:pt>
                <c:pt idx="518">
                  <c:v>0.11925551470588236</c:v>
                </c:pt>
                <c:pt idx="519">
                  <c:v>0.11948529411764706</c:v>
                </c:pt>
                <c:pt idx="520">
                  <c:v>0.11971507352941177</c:v>
                </c:pt>
                <c:pt idx="521">
                  <c:v>0.11994485294117647</c:v>
                </c:pt>
                <c:pt idx="522">
                  <c:v>0.12017463235294118</c:v>
                </c:pt>
                <c:pt idx="523">
                  <c:v>0.12040441176470588</c:v>
                </c:pt>
                <c:pt idx="524">
                  <c:v>0.12063419117647059</c:v>
                </c:pt>
                <c:pt idx="525">
                  <c:v>0.12086397058823529</c:v>
                </c:pt>
                <c:pt idx="526">
                  <c:v>0.12109375</c:v>
                </c:pt>
                <c:pt idx="527">
                  <c:v>0.12132352941176471</c:v>
                </c:pt>
                <c:pt idx="528">
                  <c:v>0.12155330882352941</c:v>
                </c:pt>
                <c:pt idx="529">
                  <c:v>0.12178308823529412</c:v>
                </c:pt>
                <c:pt idx="530">
                  <c:v>0.12201286764705882</c:v>
                </c:pt>
                <c:pt idx="531">
                  <c:v>0.12224264705882353</c:v>
                </c:pt>
                <c:pt idx="532">
                  <c:v>0.12247242647058823</c:v>
                </c:pt>
                <c:pt idx="533">
                  <c:v>0.12270220588235294</c:v>
                </c:pt>
                <c:pt idx="534">
                  <c:v>0.12293198529411764</c:v>
                </c:pt>
                <c:pt idx="535">
                  <c:v>0.12316176470588236</c:v>
                </c:pt>
                <c:pt idx="536">
                  <c:v>0.12339154411764706</c:v>
                </c:pt>
                <c:pt idx="537">
                  <c:v>0.12362132352941177</c:v>
                </c:pt>
                <c:pt idx="538">
                  <c:v>0.12385110294117647</c:v>
                </c:pt>
                <c:pt idx="539">
                  <c:v>0.12408088235294118</c:v>
                </c:pt>
                <c:pt idx="540">
                  <c:v>0.12431066176470588</c:v>
                </c:pt>
                <c:pt idx="541">
                  <c:v>0.12454044117647059</c:v>
                </c:pt>
                <c:pt idx="542">
                  <c:v>0.12477022058823529</c:v>
                </c:pt>
                <c:pt idx="543">
                  <c:v>0.125</c:v>
                </c:pt>
                <c:pt idx="544">
                  <c:v>0.12522977941176472</c:v>
                </c:pt>
                <c:pt idx="545">
                  <c:v>0.12545955882352941</c:v>
                </c:pt>
                <c:pt idx="546">
                  <c:v>0.12568933823529413</c:v>
                </c:pt>
                <c:pt idx="547">
                  <c:v>0.12591911764705882</c:v>
                </c:pt>
                <c:pt idx="548">
                  <c:v>0.12614889705882354</c:v>
                </c:pt>
                <c:pt idx="549">
                  <c:v>0.12637867647058823</c:v>
                </c:pt>
                <c:pt idx="550">
                  <c:v>0.12660845588235295</c:v>
                </c:pt>
                <c:pt idx="551">
                  <c:v>0.12683823529411764</c:v>
                </c:pt>
                <c:pt idx="552">
                  <c:v>0.12706801470588236</c:v>
                </c:pt>
                <c:pt idx="553">
                  <c:v>0.12729779411764705</c:v>
                </c:pt>
                <c:pt idx="554">
                  <c:v>0.12752757352941177</c:v>
                </c:pt>
                <c:pt idx="555">
                  <c:v>0.12775735294117646</c:v>
                </c:pt>
                <c:pt idx="556">
                  <c:v>0.12798713235294118</c:v>
                </c:pt>
                <c:pt idx="557">
                  <c:v>0.12821691176470587</c:v>
                </c:pt>
                <c:pt idx="558">
                  <c:v>0.12844669117647059</c:v>
                </c:pt>
                <c:pt idx="559">
                  <c:v>0.12867647058823528</c:v>
                </c:pt>
                <c:pt idx="560">
                  <c:v>0.12890625</c:v>
                </c:pt>
                <c:pt idx="561">
                  <c:v>0.12913602941176472</c:v>
                </c:pt>
                <c:pt idx="562">
                  <c:v>0.12936580882352941</c:v>
                </c:pt>
                <c:pt idx="563">
                  <c:v>0.12959558823529413</c:v>
                </c:pt>
                <c:pt idx="564">
                  <c:v>0.12982536764705882</c:v>
                </c:pt>
                <c:pt idx="565">
                  <c:v>0.13005514705882354</c:v>
                </c:pt>
                <c:pt idx="566">
                  <c:v>0.13028492647058823</c:v>
                </c:pt>
                <c:pt idx="567">
                  <c:v>0.13051470588235295</c:v>
                </c:pt>
                <c:pt idx="568">
                  <c:v>0.13074448529411764</c:v>
                </c:pt>
                <c:pt idx="569">
                  <c:v>0.13097426470588236</c:v>
                </c:pt>
                <c:pt idx="570">
                  <c:v>0.13120404411764705</c:v>
                </c:pt>
                <c:pt idx="571">
                  <c:v>0.13143382352941177</c:v>
                </c:pt>
                <c:pt idx="572">
                  <c:v>0.13166360294117646</c:v>
                </c:pt>
                <c:pt idx="573">
                  <c:v>0.13189338235294118</c:v>
                </c:pt>
                <c:pt idx="574">
                  <c:v>0.13212316176470587</c:v>
                </c:pt>
                <c:pt idx="575">
                  <c:v>0.13235294117647059</c:v>
                </c:pt>
                <c:pt idx="576">
                  <c:v>0.13258272058823528</c:v>
                </c:pt>
                <c:pt idx="577">
                  <c:v>0.1328125</c:v>
                </c:pt>
                <c:pt idx="578">
                  <c:v>0.13304227941176472</c:v>
                </c:pt>
                <c:pt idx="579">
                  <c:v>0.13327205882352941</c:v>
                </c:pt>
                <c:pt idx="580">
                  <c:v>0.13350183823529413</c:v>
                </c:pt>
                <c:pt idx="581">
                  <c:v>0.13373161764705882</c:v>
                </c:pt>
                <c:pt idx="582">
                  <c:v>0.13396139705882354</c:v>
                </c:pt>
                <c:pt idx="583">
                  <c:v>0.13419117647058823</c:v>
                </c:pt>
                <c:pt idx="584">
                  <c:v>0.13442095588235295</c:v>
                </c:pt>
                <c:pt idx="585">
                  <c:v>0.13465073529411764</c:v>
                </c:pt>
                <c:pt idx="586">
                  <c:v>0.13488051470588236</c:v>
                </c:pt>
                <c:pt idx="587">
                  <c:v>0.13511029411764705</c:v>
                </c:pt>
                <c:pt idx="588">
                  <c:v>0.13534007352941177</c:v>
                </c:pt>
                <c:pt idx="589">
                  <c:v>0.13556985294117646</c:v>
                </c:pt>
                <c:pt idx="590">
                  <c:v>0.13579963235294118</c:v>
                </c:pt>
                <c:pt idx="591">
                  <c:v>0.13602941176470587</c:v>
                </c:pt>
                <c:pt idx="592">
                  <c:v>0.13625919117647059</c:v>
                </c:pt>
                <c:pt idx="593">
                  <c:v>0.13648897058823528</c:v>
                </c:pt>
                <c:pt idx="594">
                  <c:v>0.13671875</c:v>
                </c:pt>
                <c:pt idx="595">
                  <c:v>0.13694852941176472</c:v>
                </c:pt>
                <c:pt idx="596">
                  <c:v>0.13717830882352941</c:v>
                </c:pt>
                <c:pt idx="597">
                  <c:v>0.13740808823529413</c:v>
                </c:pt>
                <c:pt idx="598">
                  <c:v>0.13763786764705882</c:v>
                </c:pt>
                <c:pt idx="599">
                  <c:v>0.13786764705882354</c:v>
                </c:pt>
                <c:pt idx="600">
                  <c:v>0.13809742647058823</c:v>
                </c:pt>
                <c:pt idx="601">
                  <c:v>0.13832720588235295</c:v>
                </c:pt>
                <c:pt idx="602">
                  <c:v>0.13855698529411764</c:v>
                </c:pt>
                <c:pt idx="603">
                  <c:v>0.13878676470588236</c:v>
                </c:pt>
                <c:pt idx="604">
                  <c:v>0.13901654411764705</c:v>
                </c:pt>
                <c:pt idx="605">
                  <c:v>0.13924632352941177</c:v>
                </c:pt>
                <c:pt idx="606">
                  <c:v>0.13947610294117646</c:v>
                </c:pt>
                <c:pt idx="607">
                  <c:v>0.13970588235294118</c:v>
                </c:pt>
                <c:pt idx="608">
                  <c:v>0.13993566176470587</c:v>
                </c:pt>
                <c:pt idx="609">
                  <c:v>0.14016544117647059</c:v>
                </c:pt>
                <c:pt idx="610">
                  <c:v>0.14039522058823528</c:v>
                </c:pt>
                <c:pt idx="611">
                  <c:v>0.140625</c:v>
                </c:pt>
                <c:pt idx="612">
                  <c:v>0.14085477941176472</c:v>
                </c:pt>
                <c:pt idx="613">
                  <c:v>0.14108455882352941</c:v>
                </c:pt>
                <c:pt idx="614">
                  <c:v>0.14131433823529413</c:v>
                </c:pt>
                <c:pt idx="615">
                  <c:v>0.14154411764705882</c:v>
                </c:pt>
                <c:pt idx="616">
                  <c:v>0.14177389705882354</c:v>
                </c:pt>
                <c:pt idx="617">
                  <c:v>0.14200367647058823</c:v>
                </c:pt>
                <c:pt idx="618">
                  <c:v>0.14223345588235295</c:v>
                </c:pt>
                <c:pt idx="619">
                  <c:v>0.14246323529411764</c:v>
                </c:pt>
                <c:pt idx="620">
                  <c:v>0.14269301470588236</c:v>
                </c:pt>
                <c:pt idx="621">
                  <c:v>0.14292279411764705</c:v>
                </c:pt>
                <c:pt idx="622">
                  <c:v>0.14315257352941177</c:v>
                </c:pt>
                <c:pt idx="623">
                  <c:v>0.14338235294117646</c:v>
                </c:pt>
                <c:pt idx="624">
                  <c:v>0.14361213235294118</c:v>
                </c:pt>
                <c:pt idx="625">
                  <c:v>0.14384191176470587</c:v>
                </c:pt>
                <c:pt idx="626">
                  <c:v>0.14407169117647059</c:v>
                </c:pt>
                <c:pt idx="627">
                  <c:v>0.14430147058823528</c:v>
                </c:pt>
                <c:pt idx="628">
                  <c:v>0.14453125</c:v>
                </c:pt>
                <c:pt idx="629">
                  <c:v>0.14476102941176472</c:v>
                </c:pt>
                <c:pt idx="630">
                  <c:v>0.14499080882352941</c:v>
                </c:pt>
                <c:pt idx="631">
                  <c:v>0.14522058823529413</c:v>
                </c:pt>
                <c:pt idx="632">
                  <c:v>0.14545036764705882</c:v>
                </c:pt>
                <c:pt idx="633">
                  <c:v>0.14568014705882354</c:v>
                </c:pt>
                <c:pt idx="634">
                  <c:v>0.14590992647058823</c:v>
                </c:pt>
                <c:pt idx="635">
                  <c:v>0.14613970588235295</c:v>
                </c:pt>
                <c:pt idx="636">
                  <c:v>0.14636948529411764</c:v>
                </c:pt>
                <c:pt idx="637">
                  <c:v>0.14659926470588236</c:v>
                </c:pt>
                <c:pt idx="638">
                  <c:v>0.14682904411764705</c:v>
                </c:pt>
                <c:pt idx="639">
                  <c:v>0.14705882352941177</c:v>
                </c:pt>
                <c:pt idx="640">
                  <c:v>0.14728860294117646</c:v>
                </c:pt>
                <c:pt idx="641">
                  <c:v>0.14751838235294118</c:v>
                </c:pt>
                <c:pt idx="642">
                  <c:v>0.14774816176470587</c:v>
                </c:pt>
                <c:pt idx="643">
                  <c:v>0.14797794117647059</c:v>
                </c:pt>
                <c:pt idx="644">
                  <c:v>0.14820772058823528</c:v>
                </c:pt>
                <c:pt idx="645">
                  <c:v>0.1484375</c:v>
                </c:pt>
                <c:pt idx="646">
                  <c:v>0.14866727941176472</c:v>
                </c:pt>
                <c:pt idx="647">
                  <c:v>0.14889705882352941</c:v>
                </c:pt>
                <c:pt idx="648">
                  <c:v>0.14912683823529413</c:v>
                </c:pt>
                <c:pt idx="649">
                  <c:v>0.14935661764705882</c:v>
                </c:pt>
                <c:pt idx="650">
                  <c:v>0.14958639705882354</c:v>
                </c:pt>
                <c:pt idx="651">
                  <c:v>0.14981617647058823</c:v>
                </c:pt>
                <c:pt idx="652">
                  <c:v>0.15004595588235295</c:v>
                </c:pt>
                <c:pt idx="653">
                  <c:v>0.15027573529411764</c:v>
                </c:pt>
                <c:pt idx="654">
                  <c:v>0.15050551470588236</c:v>
                </c:pt>
                <c:pt idx="655">
                  <c:v>0.15073529411764705</c:v>
                </c:pt>
                <c:pt idx="656">
                  <c:v>0.15096507352941177</c:v>
                </c:pt>
                <c:pt idx="657">
                  <c:v>0.15119485294117646</c:v>
                </c:pt>
                <c:pt idx="658">
                  <c:v>0.15142463235294118</c:v>
                </c:pt>
                <c:pt idx="659">
                  <c:v>0.15165441176470587</c:v>
                </c:pt>
                <c:pt idx="660">
                  <c:v>0.15188419117647059</c:v>
                </c:pt>
                <c:pt idx="661">
                  <c:v>0.15211397058823528</c:v>
                </c:pt>
                <c:pt idx="662">
                  <c:v>0.15234375</c:v>
                </c:pt>
                <c:pt idx="663">
                  <c:v>0.15257352941176472</c:v>
                </c:pt>
                <c:pt idx="664">
                  <c:v>0.15280330882352941</c:v>
                </c:pt>
                <c:pt idx="665">
                  <c:v>0.15303308823529413</c:v>
                </c:pt>
                <c:pt idx="666">
                  <c:v>0.15326286764705882</c:v>
                </c:pt>
                <c:pt idx="667">
                  <c:v>0.15349264705882354</c:v>
                </c:pt>
                <c:pt idx="668">
                  <c:v>0.15372242647058823</c:v>
                </c:pt>
                <c:pt idx="669">
                  <c:v>0.15395220588235295</c:v>
                </c:pt>
                <c:pt idx="670">
                  <c:v>0.15418198529411764</c:v>
                </c:pt>
                <c:pt idx="671">
                  <c:v>0.15441176470588236</c:v>
                </c:pt>
                <c:pt idx="672">
                  <c:v>0.15464154411764705</c:v>
                </c:pt>
                <c:pt idx="673">
                  <c:v>0.15487132352941177</c:v>
                </c:pt>
                <c:pt idx="674">
                  <c:v>0.15510110294117646</c:v>
                </c:pt>
                <c:pt idx="675">
                  <c:v>0.15533088235294118</c:v>
                </c:pt>
                <c:pt idx="676">
                  <c:v>0.15556066176470587</c:v>
                </c:pt>
                <c:pt idx="677">
                  <c:v>0.15579044117647059</c:v>
                </c:pt>
                <c:pt idx="678">
                  <c:v>0.15602022058823528</c:v>
                </c:pt>
                <c:pt idx="679">
                  <c:v>0.15625</c:v>
                </c:pt>
                <c:pt idx="680">
                  <c:v>0.15647977941176472</c:v>
                </c:pt>
                <c:pt idx="681">
                  <c:v>0.15670955882352941</c:v>
                </c:pt>
                <c:pt idx="682">
                  <c:v>0.15693933823529413</c:v>
                </c:pt>
                <c:pt idx="683">
                  <c:v>0.15716911764705882</c:v>
                </c:pt>
                <c:pt idx="684">
                  <c:v>0.15739889705882354</c:v>
                </c:pt>
                <c:pt idx="685">
                  <c:v>0.15762867647058823</c:v>
                </c:pt>
                <c:pt idx="686">
                  <c:v>0.15785845588235295</c:v>
                </c:pt>
                <c:pt idx="687">
                  <c:v>0.15808823529411764</c:v>
                </c:pt>
                <c:pt idx="688">
                  <c:v>0.15831801470588236</c:v>
                </c:pt>
                <c:pt idx="689">
                  <c:v>0.15854779411764705</c:v>
                </c:pt>
                <c:pt idx="690">
                  <c:v>0.15877757352941177</c:v>
                </c:pt>
                <c:pt idx="691">
                  <c:v>0.15900735294117646</c:v>
                </c:pt>
                <c:pt idx="692">
                  <c:v>0.15923713235294118</c:v>
                </c:pt>
                <c:pt idx="693">
                  <c:v>0.15946691176470587</c:v>
                </c:pt>
                <c:pt idx="694">
                  <c:v>0.15969669117647059</c:v>
                </c:pt>
                <c:pt idx="695">
                  <c:v>0.15992647058823528</c:v>
                </c:pt>
                <c:pt idx="696">
                  <c:v>0.16015625</c:v>
                </c:pt>
                <c:pt idx="697">
                  <c:v>0.16038602941176472</c:v>
                </c:pt>
                <c:pt idx="698">
                  <c:v>0.16061580882352941</c:v>
                </c:pt>
                <c:pt idx="699">
                  <c:v>0.16084558823529413</c:v>
                </c:pt>
                <c:pt idx="700">
                  <c:v>0.16107536764705882</c:v>
                </c:pt>
                <c:pt idx="701">
                  <c:v>0.16130514705882354</c:v>
                </c:pt>
                <c:pt idx="702">
                  <c:v>0.16153492647058823</c:v>
                </c:pt>
                <c:pt idx="703">
                  <c:v>0.16176470588235295</c:v>
                </c:pt>
                <c:pt idx="704">
                  <c:v>0.16199448529411764</c:v>
                </c:pt>
                <c:pt idx="705">
                  <c:v>0.16222426470588236</c:v>
                </c:pt>
                <c:pt idx="706">
                  <c:v>0.16245404411764705</c:v>
                </c:pt>
                <c:pt idx="707">
                  <c:v>0.16268382352941177</c:v>
                </c:pt>
                <c:pt idx="708">
                  <c:v>0.16291360294117646</c:v>
                </c:pt>
                <c:pt idx="709">
                  <c:v>0.16314338235294118</c:v>
                </c:pt>
                <c:pt idx="710">
                  <c:v>0.16337316176470587</c:v>
                </c:pt>
                <c:pt idx="711">
                  <c:v>0.16360294117647059</c:v>
                </c:pt>
                <c:pt idx="712">
                  <c:v>0.16383272058823528</c:v>
                </c:pt>
                <c:pt idx="713">
                  <c:v>0.1640625</c:v>
                </c:pt>
                <c:pt idx="714">
                  <c:v>0.16429227941176472</c:v>
                </c:pt>
                <c:pt idx="715">
                  <c:v>0.16452205882352941</c:v>
                </c:pt>
                <c:pt idx="716">
                  <c:v>0.16475183823529413</c:v>
                </c:pt>
                <c:pt idx="717">
                  <c:v>0.16498161764705882</c:v>
                </c:pt>
                <c:pt idx="718">
                  <c:v>0.16521139705882354</c:v>
                </c:pt>
                <c:pt idx="719">
                  <c:v>0.16544117647058823</c:v>
                </c:pt>
                <c:pt idx="720">
                  <c:v>0.16567095588235295</c:v>
                </c:pt>
                <c:pt idx="721">
                  <c:v>0.16590073529411764</c:v>
                </c:pt>
                <c:pt idx="722">
                  <c:v>0.16613051470588236</c:v>
                </c:pt>
                <c:pt idx="723">
                  <c:v>0.16636029411764705</c:v>
                </c:pt>
                <c:pt idx="724">
                  <c:v>0.16659007352941177</c:v>
                </c:pt>
                <c:pt idx="725">
                  <c:v>0.16681985294117646</c:v>
                </c:pt>
                <c:pt idx="726">
                  <c:v>0.16704963235294118</c:v>
                </c:pt>
                <c:pt idx="727">
                  <c:v>0.16727941176470587</c:v>
                </c:pt>
                <c:pt idx="728">
                  <c:v>0.16750919117647059</c:v>
                </c:pt>
                <c:pt idx="729">
                  <c:v>0.16773897058823528</c:v>
                </c:pt>
                <c:pt idx="730">
                  <c:v>0.16796875</c:v>
                </c:pt>
                <c:pt idx="731">
                  <c:v>0.16819852941176472</c:v>
                </c:pt>
                <c:pt idx="732">
                  <c:v>0.16842830882352941</c:v>
                </c:pt>
                <c:pt idx="733">
                  <c:v>0.16865808823529413</c:v>
                </c:pt>
                <c:pt idx="734">
                  <c:v>0.16888786764705882</c:v>
                </c:pt>
                <c:pt idx="735">
                  <c:v>0.16911764705882354</c:v>
                </c:pt>
                <c:pt idx="736">
                  <c:v>0.16934742647058823</c:v>
                </c:pt>
                <c:pt idx="737">
                  <c:v>0.16957720588235295</c:v>
                </c:pt>
                <c:pt idx="738">
                  <c:v>0.16980698529411764</c:v>
                </c:pt>
                <c:pt idx="739">
                  <c:v>0.17003676470588236</c:v>
                </c:pt>
                <c:pt idx="740">
                  <c:v>0.17026654411764705</c:v>
                </c:pt>
                <c:pt idx="741">
                  <c:v>0.17049632352941177</c:v>
                </c:pt>
                <c:pt idx="742">
                  <c:v>0.17072610294117646</c:v>
                </c:pt>
                <c:pt idx="743">
                  <c:v>0.17095588235294118</c:v>
                </c:pt>
                <c:pt idx="744">
                  <c:v>0.17118566176470587</c:v>
                </c:pt>
                <c:pt idx="745">
                  <c:v>0.17141544117647059</c:v>
                </c:pt>
                <c:pt idx="746">
                  <c:v>0.17164522058823528</c:v>
                </c:pt>
                <c:pt idx="747">
                  <c:v>0.171875</c:v>
                </c:pt>
                <c:pt idx="748">
                  <c:v>0.17210477941176472</c:v>
                </c:pt>
                <c:pt idx="749">
                  <c:v>0.17233455882352941</c:v>
                </c:pt>
                <c:pt idx="750">
                  <c:v>0.17256433823529413</c:v>
                </c:pt>
                <c:pt idx="751">
                  <c:v>0.17279411764705882</c:v>
                </c:pt>
                <c:pt idx="752">
                  <c:v>0.17302389705882354</c:v>
                </c:pt>
                <c:pt idx="753">
                  <c:v>0.17325367647058823</c:v>
                </c:pt>
                <c:pt idx="754">
                  <c:v>0.17348345588235295</c:v>
                </c:pt>
                <c:pt idx="755">
                  <c:v>0.17371323529411764</c:v>
                </c:pt>
                <c:pt idx="756">
                  <c:v>0.17394301470588236</c:v>
                </c:pt>
                <c:pt idx="757">
                  <c:v>0.17417279411764705</c:v>
                </c:pt>
                <c:pt idx="758">
                  <c:v>0.17440257352941177</c:v>
                </c:pt>
                <c:pt idx="759">
                  <c:v>0.17463235294117646</c:v>
                </c:pt>
                <c:pt idx="760">
                  <c:v>0.17486213235294118</c:v>
                </c:pt>
                <c:pt idx="761">
                  <c:v>0.17509191176470587</c:v>
                </c:pt>
                <c:pt idx="762">
                  <c:v>0.17532169117647059</c:v>
                </c:pt>
                <c:pt idx="763">
                  <c:v>0.17555147058823528</c:v>
                </c:pt>
                <c:pt idx="764">
                  <c:v>0.17578125</c:v>
                </c:pt>
                <c:pt idx="765">
                  <c:v>0.17601102941176472</c:v>
                </c:pt>
                <c:pt idx="766">
                  <c:v>0.17624080882352941</c:v>
                </c:pt>
                <c:pt idx="767">
                  <c:v>0.17647058823529413</c:v>
                </c:pt>
                <c:pt idx="768">
                  <c:v>0.17670036764705882</c:v>
                </c:pt>
                <c:pt idx="769">
                  <c:v>0.17693014705882354</c:v>
                </c:pt>
                <c:pt idx="770">
                  <c:v>0.17715992647058823</c:v>
                </c:pt>
                <c:pt idx="771">
                  <c:v>0.17738970588235295</c:v>
                </c:pt>
                <c:pt idx="772">
                  <c:v>0.17761948529411764</c:v>
                </c:pt>
                <c:pt idx="773">
                  <c:v>0.17784926470588236</c:v>
                </c:pt>
                <c:pt idx="774">
                  <c:v>0.17807904411764705</c:v>
                </c:pt>
                <c:pt idx="775">
                  <c:v>0.17830882352941177</c:v>
                </c:pt>
                <c:pt idx="776">
                  <c:v>0.17853860294117646</c:v>
                </c:pt>
                <c:pt idx="777">
                  <c:v>0.17876838235294118</c:v>
                </c:pt>
                <c:pt idx="778">
                  <c:v>0.17899816176470587</c:v>
                </c:pt>
                <c:pt idx="779">
                  <c:v>0.17922794117647059</c:v>
                </c:pt>
                <c:pt idx="780">
                  <c:v>0.17945772058823528</c:v>
                </c:pt>
                <c:pt idx="781">
                  <c:v>0.1796875</c:v>
                </c:pt>
                <c:pt idx="782">
                  <c:v>0.17991727941176472</c:v>
                </c:pt>
                <c:pt idx="783">
                  <c:v>0.18014705882352941</c:v>
                </c:pt>
                <c:pt idx="784">
                  <c:v>0.18037683823529413</c:v>
                </c:pt>
                <c:pt idx="785">
                  <c:v>0.18060661764705882</c:v>
                </c:pt>
                <c:pt idx="786">
                  <c:v>0.18083639705882354</c:v>
                </c:pt>
                <c:pt idx="787">
                  <c:v>0.18106617647058823</c:v>
                </c:pt>
                <c:pt idx="788">
                  <c:v>0.18129595588235295</c:v>
                </c:pt>
                <c:pt idx="789">
                  <c:v>0.18152573529411764</c:v>
                </c:pt>
                <c:pt idx="790">
                  <c:v>0.18175551470588236</c:v>
                </c:pt>
                <c:pt idx="791">
                  <c:v>0.18198529411764705</c:v>
                </c:pt>
                <c:pt idx="792">
                  <c:v>0.18221507352941177</c:v>
                </c:pt>
                <c:pt idx="793">
                  <c:v>0.18244485294117646</c:v>
                </c:pt>
                <c:pt idx="794">
                  <c:v>0.18267463235294118</c:v>
                </c:pt>
                <c:pt idx="795">
                  <c:v>0.18290441176470587</c:v>
                </c:pt>
                <c:pt idx="796">
                  <c:v>0.18313419117647059</c:v>
                </c:pt>
                <c:pt idx="797">
                  <c:v>0.18336397058823528</c:v>
                </c:pt>
                <c:pt idx="798">
                  <c:v>0.18359375</c:v>
                </c:pt>
                <c:pt idx="799">
                  <c:v>0.18382352941176472</c:v>
                </c:pt>
                <c:pt idx="800">
                  <c:v>0.18405330882352941</c:v>
                </c:pt>
                <c:pt idx="801">
                  <c:v>0.18428308823529413</c:v>
                </c:pt>
                <c:pt idx="802">
                  <c:v>0.18451286764705882</c:v>
                </c:pt>
                <c:pt idx="803">
                  <c:v>0.18474264705882354</c:v>
                </c:pt>
                <c:pt idx="804">
                  <c:v>0.18497242647058823</c:v>
                </c:pt>
                <c:pt idx="805">
                  <c:v>0.18520220588235295</c:v>
                </c:pt>
                <c:pt idx="806">
                  <c:v>0.18543198529411764</c:v>
                </c:pt>
                <c:pt idx="807">
                  <c:v>0.18566176470588236</c:v>
                </c:pt>
                <c:pt idx="808">
                  <c:v>0.18589154411764705</c:v>
                </c:pt>
                <c:pt idx="809">
                  <c:v>0.18612132352941177</c:v>
                </c:pt>
                <c:pt idx="810">
                  <c:v>0.18635110294117646</c:v>
                </c:pt>
                <c:pt idx="811">
                  <c:v>0.18658088235294118</c:v>
                </c:pt>
                <c:pt idx="812">
                  <c:v>0.18681066176470587</c:v>
                </c:pt>
                <c:pt idx="813">
                  <c:v>0.18704044117647059</c:v>
                </c:pt>
                <c:pt idx="814">
                  <c:v>0.18727022058823528</c:v>
                </c:pt>
                <c:pt idx="815">
                  <c:v>0.1875</c:v>
                </c:pt>
                <c:pt idx="816">
                  <c:v>0.18772977941176472</c:v>
                </c:pt>
                <c:pt idx="817">
                  <c:v>0.18795955882352941</c:v>
                </c:pt>
                <c:pt idx="818">
                  <c:v>0.18818933823529413</c:v>
                </c:pt>
                <c:pt idx="819">
                  <c:v>0.18841911764705882</c:v>
                </c:pt>
                <c:pt idx="820">
                  <c:v>0.18864889705882354</c:v>
                </c:pt>
                <c:pt idx="821">
                  <c:v>0.18887867647058823</c:v>
                </c:pt>
                <c:pt idx="822">
                  <c:v>0.18910845588235295</c:v>
                </c:pt>
                <c:pt idx="823">
                  <c:v>0.18933823529411764</c:v>
                </c:pt>
                <c:pt idx="824">
                  <c:v>0.18956801470588236</c:v>
                </c:pt>
                <c:pt idx="825">
                  <c:v>0.18979779411764705</c:v>
                </c:pt>
                <c:pt idx="826">
                  <c:v>0.19002757352941177</c:v>
                </c:pt>
                <c:pt idx="827">
                  <c:v>0.19025735294117646</c:v>
                </c:pt>
                <c:pt idx="828">
                  <c:v>0.19048713235294118</c:v>
                </c:pt>
                <c:pt idx="829">
                  <c:v>0.19071691176470587</c:v>
                </c:pt>
                <c:pt idx="830">
                  <c:v>0.19094669117647059</c:v>
                </c:pt>
                <c:pt idx="831">
                  <c:v>0.19117647058823528</c:v>
                </c:pt>
                <c:pt idx="832">
                  <c:v>0.19140625</c:v>
                </c:pt>
                <c:pt idx="833">
                  <c:v>0.19163602941176472</c:v>
                </c:pt>
                <c:pt idx="834">
                  <c:v>0.19186580882352941</c:v>
                </c:pt>
                <c:pt idx="835">
                  <c:v>0.19209558823529413</c:v>
                </c:pt>
                <c:pt idx="836">
                  <c:v>0.19232536764705882</c:v>
                </c:pt>
                <c:pt idx="837">
                  <c:v>0.19255514705882354</c:v>
                </c:pt>
                <c:pt idx="838">
                  <c:v>0.19278492647058823</c:v>
                </c:pt>
                <c:pt idx="839">
                  <c:v>0.19301470588235295</c:v>
                </c:pt>
                <c:pt idx="840">
                  <c:v>0.19324448529411764</c:v>
                </c:pt>
                <c:pt idx="841">
                  <c:v>0.19347426470588236</c:v>
                </c:pt>
                <c:pt idx="842">
                  <c:v>0.19370404411764705</c:v>
                </c:pt>
                <c:pt idx="843">
                  <c:v>0.19393382352941177</c:v>
                </c:pt>
                <c:pt idx="844">
                  <c:v>0.19416360294117646</c:v>
                </c:pt>
                <c:pt idx="845">
                  <c:v>0.19439338235294118</c:v>
                </c:pt>
                <c:pt idx="846">
                  <c:v>0.19462316176470587</c:v>
                </c:pt>
                <c:pt idx="847">
                  <c:v>0.19485294117647059</c:v>
                </c:pt>
                <c:pt idx="848">
                  <c:v>0.19508272058823528</c:v>
                </c:pt>
                <c:pt idx="849">
                  <c:v>0.1953125</c:v>
                </c:pt>
                <c:pt idx="850">
                  <c:v>0.19554227941176472</c:v>
                </c:pt>
                <c:pt idx="851">
                  <c:v>0.19577205882352941</c:v>
                </c:pt>
                <c:pt idx="852">
                  <c:v>0.19600183823529413</c:v>
                </c:pt>
                <c:pt idx="853">
                  <c:v>0.19623161764705882</c:v>
                </c:pt>
                <c:pt idx="854">
                  <c:v>0.19646139705882354</c:v>
                </c:pt>
                <c:pt idx="855">
                  <c:v>0.19669117647058823</c:v>
                </c:pt>
                <c:pt idx="856">
                  <c:v>0.19692095588235295</c:v>
                </c:pt>
                <c:pt idx="857">
                  <c:v>0.19715073529411764</c:v>
                </c:pt>
                <c:pt idx="858">
                  <c:v>0.19738051470588236</c:v>
                </c:pt>
                <c:pt idx="859">
                  <c:v>0.19761029411764705</c:v>
                </c:pt>
                <c:pt idx="860">
                  <c:v>0.19784007352941177</c:v>
                </c:pt>
                <c:pt idx="861">
                  <c:v>0.19806985294117646</c:v>
                </c:pt>
                <c:pt idx="862">
                  <c:v>0.19829963235294118</c:v>
                </c:pt>
                <c:pt idx="863">
                  <c:v>0.19852941176470587</c:v>
                </c:pt>
                <c:pt idx="864">
                  <c:v>0.19875919117647059</c:v>
                </c:pt>
                <c:pt idx="865">
                  <c:v>0.19898897058823528</c:v>
                </c:pt>
                <c:pt idx="866">
                  <c:v>0.19921875</c:v>
                </c:pt>
                <c:pt idx="867">
                  <c:v>0.19944852941176472</c:v>
                </c:pt>
                <c:pt idx="868">
                  <c:v>0.19967830882352941</c:v>
                </c:pt>
                <c:pt idx="869">
                  <c:v>0.19990808823529413</c:v>
                </c:pt>
                <c:pt idx="870">
                  <c:v>0.20013786764705882</c:v>
                </c:pt>
                <c:pt idx="871">
                  <c:v>0.20036764705882354</c:v>
                </c:pt>
                <c:pt idx="872">
                  <c:v>0.20059742647058823</c:v>
                </c:pt>
                <c:pt idx="873">
                  <c:v>0.20082720588235295</c:v>
                </c:pt>
                <c:pt idx="874">
                  <c:v>0.20105698529411764</c:v>
                </c:pt>
                <c:pt idx="875">
                  <c:v>0.20128676470588236</c:v>
                </c:pt>
                <c:pt idx="876">
                  <c:v>0.20151654411764705</c:v>
                </c:pt>
                <c:pt idx="877">
                  <c:v>0.20174632352941177</c:v>
                </c:pt>
                <c:pt idx="878">
                  <c:v>0.20197610294117646</c:v>
                </c:pt>
                <c:pt idx="879">
                  <c:v>0.20220588235294118</c:v>
                </c:pt>
                <c:pt idx="880">
                  <c:v>0.20243566176470587</c:v>
                </c:pt>
                <c:pt idx="881">
                  <c:v>0.20266544117647059</c:v>
                </c:pt>
                <c:pt idx="882">
                  <c:v>0.20289522058823528</c:v>
                </c:pt>
                <c:pt idx="883">
                  <c:v>0.203125</c:v>
                </c:pt>
                <c:pt idx="884">
                  <c:v>0.20335477941176472</c:v>
                </c:pt>
                <c:pt idx="885">
                  <c:v>0.20358455882352941</c:v>
                </c:pt>
                <c:pt idx="886">
                  <c:v>0.20381433823529413</c:v>
                </c:pt>
                <c:pt idx="887">
                  <c:v>0.20404411764705882</c:v>
                </c:pt>
                <c:pt idx="888">
                  <c:v>0.20427389705882354</c:v>
                </c:pt>
                <c:pt idx="889">
                  <c:v>0.20450367647058823</c:v>
                </c:pt>
                <c:pt idx="890">
                  <c:v>0.20473345588235295</c:v>
                </c:pt>
                <c:pt idx="891">
                  <c:v>0.20496323529411764</c:v>
                </c:pt>
                <c:pt idx="892">
                  <c:v>0.20519301470588236</c:v>
                </c:pt>
                <c:pt idx="893">
                  <c:v>0.20542279411764705</c:v>
                </c:pt>
                <c:pt idx="894">
                  <c:v>0.20565257352941177</c:v>
                </c:pt>
                <c:pt idx="895">
                  <c:v>0.20588235294117646</c:v>
                </c:pt>
                <c:pt idx="896">
                  <c:v>0.20611213235294118</c:v>
                </c:pt>
                <c:pt idx="897">
                  <c:v>0.20634191176470587</c:v>
                </c:pt>
                <c:pt idx="898">
                  <c:v>0.20657169117647059</c:v>
                </c:pt>
                <c:pt idx="899">
                  <c:v>0.20680147058823528</c:v>
                </c:pt>
                <c:pt idx="900">
                  <c:v>0.20703125</c:v>
                </c:pt>
                <c:pt idx="901">
                  <c:v>0.20726102941176472</c:v>
                </c:pt>
                <c:pt idx="902">
                  <c:v>0.20749080882352941</c:v>
                </c:pt>
                <c:pt idx="903">
                  <c:v>0.20772058823529413</c:v>
                </c:pt>
                <c:pt idx="904">
                  <c:v>0.20795036764705882</c:v>
                </c:pt>
                <c:pt idx="905">
                  <c:v>0.20818014705882354</c:v>
                </c:pt>
                <c:pt idx="906">
                  <c:v>0.20840992647058823</c:v>
                </c:pt>
                <c:pt idx="907">
                  <c:v>0.20863970588235295</c:v>
                </c:pt>
                <c:pt idx="908">
                  <c:v>0.20886948529411764</c:v>
                </c:pt>
                <c:pt idx="909">
                  <c:v>0.20909926470588236</c:v>
                </c:pt>
                <c:pt idx="910">
                  <c:v>0.20932904411764705</c:v>
                </c:pt>
                <c:pt idx="911">
                  <c:v>0.20955882352941177</c:v>
                </c:pt>
                <c:pt idx="912">
                  <c:v>0.20978860294117646</c:v>
                </c:pt>
                <c:pt idx="913">
                  <c:v>0.21001838235294118</c:v>
                </c:pt>
                <c:pt idx="914">
                  <c:v>0.21024816176470587</c:v>
                </c:pt>
                <c:pt idx="915">
                  <c:v>0.21047794117647059</c:v>
                </c:pt>
                <c:pt idx="916">
                  <c:v>0.21070772058823528</c:v>
                </c:pt>
                <c:pt idx="917">
                  <c:v>0.2109375</c:v>
                </c:pt>
                <c:pt idx="918">
                  <c:v>0.21116727941176472</c:v>
                </c:pt>
                <c:pt idx="919">
                  <c:v>0.21139705882352941</c:v>
                </c:pt>
                <c:pt idx="920">
                  <c:v>0.21162683823529413</c:v>
                </c:pt>
                <c:pt idx="921">
                  <c:v>0.21185661764705882</c:v>
                </c:pt>
                <c:pt idx="922">
                  <c:v>0.21208639705882354</c:v>
                </c:pt>
                <c:pt idx="923">
                  <c:v>0.21231617647058823</c:v>
                </c:pt>
                <c:pt idx="924">
                  <c:v>0.21254595588235295</c:v>
                </c:pt>
                <c:pt idx="925">
                  <c:v>0.21277573529411764</c:v>
                </c:pt>
                <c:pt idx="926">
                  <c:v>0.21300551470588236</c:v>
                </c:pt>
                <c:pt idx="927">
                  <c:v>0.21323529411764705</c:v>
                </c:pt>
                <c:pt idx="928">
                  <c:v>0.21346507352941177</c:v>
                </c:pt>
                <c:pt idx="929">
                  <c:v>0.21369485294117646</c:v>
                </c:pt>
                <c:pt idx="930">
                  <c:v>0.21392463235294118</c:v>
                </c:pt>
                <c:pt idx="931">
                  <c:v>0.21415441176470587</c:v>
                </c:pt>
                <c:pt idx="932">
                  <c:v>0.21438419117647059</c:v>
                </c:pt>
                <c:pt idx="933">
                  <c:v>0.21461397058823528</c:v>
                </c:pt>
                <c:pt idx="934">
                  <c:v>0.21484375</c:v>
                </c:pt>
                <c:pt idx="935">
                  <c:v>0.21507352941176472</c:v>
                </c:pt>
                <c:pt idx="936">
                  <c:v>0.21530330882352941</c:v>
                </c:pt>
                <c:pt idx="937">
                  <c:v>0.21553308823529413</c:v>
                </c:pt>
                <c:pt idx="938">
                  <c:v>0.21576286764705882</c:v>
                </c:pt>
                <c:pt idx="939">
                  <c:v>0.21599264705882354</c:v>
                </c:pt>
                <c:pt idx="940">
                  <c:v>0.21622242647058823</c:v>
                </c:pt>
                <c:pt idx="941">
                  <c:v>0.21645220588235295</c:v>
                </c:pt>
                <c:pt idx="942">
                  <c:v>0.21668198529411764</c:v>
                </c:pt>
                <c:pt idx="943">
                  <c:v>0.21691176470588236</c:v>
                </c:pt>
                <c:pt idx="944">
                  <c:v>0.21714154411764705</c:v>
                </c:pt>
                <c:pt idx="945">
                  <c:v>0.21737132352941177</c:v>
                </c:pt>
                <c:pt idx="946">
                  <c:v>0.21760110294117646</c:v>
                </c:pt>
                <c:pt idx="947">
                  <c:v>0.21783088235294118</c:v>
                </c:pt>
                <c:pt idx="948">
                  <c:v>0.21806066176470587</c:v>
                </c:pt>
                <c:pt idx="949">
                  <c:v>0.21829044117647059</c:v>
                </c:pt>
                <c:pt idx="950">
                  <c:v>0.21852022058823528</c:v>
                </c:pt>
                <c:pt idx="951">
                  <c:v>0.21875</c:v>
                </c:pt>
                <c:pt idx="952">
                  <c:v>0.21897977941176472</c:v>
                </c:pt>
                <c:pt idx="953">
                  <c:v>0.21920955882352941</c:v>
                </c:pt>
                <c:pt idx="954">
                  <c:v>0.21943933823529413</c:v>
                </c:pt>
                <c:pt idx="955">
                  <c:v>0.21966911764705882</c:v>
                </c:pt>
                <c:pt idx="956">
                  <c:v>0.21989889705882354</c:v>
                </c:pt>
                <c:pt idx="957">
                  <c:v>0.22012867647058823</c:v>
                </c:pt>
                <c:pt idx="958">
                  <c:v>0.22035845588235295</c:v>
                </c:pt>
                <c:pt idx="959">
                  <c:v>0.22058823529411764</c:v>
                </c:pt>
                <c:pt idx="960">
                  <c:v>0.22081801470588236</c:v>
                </c:pt>
                <c:pt idx="961">
                  <c:v>0.22104779411764705</c:v>
                </c:pt>
                <c:pt idx="962">
                  <c:v>0.22127757352941177</c:v>
                </c:pt>
                <c:pt idx="963">
                  <c:v>0.22150735294117646</c:v>
                </c:pt>
                <c:pt idx="964">
                  <c:v>0.22173713235294118</c:v>
                </c:pt>
                <c:pt idx="965">
                  <c:v>0.22196691176470587</c:v>
                </c:pt>
                <c:pt idx="966">
                  <c:v>0.22219669117647059</c:v>
                </c:pt>
                <c:pt idx="967">
                  <c:v>0.22242647058823528</c:v>
                </c:pt>
                <c:pt idx="968">
                  <c:v>0.22265625</c:v>
                </c:pt>
                <c:pt idx="969">
                  <c:v>0.22288602941176472</c:v>
                </c:pt>
                <c:pt idx="970">
                  <c:v>0.22311580882352941</c:v>
                </c:pt>
                <c:pt idx="971">
                  <c:v>0.22334558823529413</c:v>
                </c:pt>
                <c:pt idx="972">
                  <c:v>0.22357536764705882</c:v>
                </c:pt>
                <c:pt idx="973">
                  <c:v>0.22380514705882354</c:v>
                </c:pt>
                <c:pt idx="974">
                  <c:v>0.22403492647058823</c:v>
                </c:pt>
                <c:pt idx="975">
                  <c:v>0.22426470588235295</c:v>
                </c:pt>
                <c:pt idx="976">
                  <c:v>0.22449448529411764</c:v>
                </c:pt>
                <c:pt idx="977">
                  <c:v>0.22472426470588236</c:v>
                </c:pt>
                <c:pt idx="978">
                  <c:v>0.22495404411764705</c:v>
                </c:pt>
                <c:pt idx="979">
                  <c:v>0.22518382352941177</c:v>
                </c:pt>
                <c:pt idx="980">
                  <c:v>0.22541360294117646</c:v>
                </c:pt>
                <c:pt idx="981">
                  <c:v>0.22564338235294118</c:v>
                </c:pt>
                <c:pt idx="982">
                  <c:v>0.22587316176470587</c:v>
                </c:pt>
                <c:pt idx="983">
                  <c:v>0.22610294117647059</c:v>
                </c:pt>
                <c:pt idx="984">
                  <c:v>0.22633272058823528</c:v>
                </c:pt>
                <c:pt idx="985">
                  <c:v>0.2265625</c:v>
                </c:pt>
                <c:pt idx="986">
                  <c:v>0.22679227941176472</c:v>
                </c:pt>
                <c:pt idx="987">
                  <c:v>0.22702205882352941</c:v>
                </c:pt>
                <c:pt idx="988">
                  <c:v>0.22725183823529413</c:v>
                </c:pt>
                <c:pt idx="989">
                  <c:v>0.22748161764705882</c:v>
                </c:pt>
                <c:pt idx="990">
                  <c:v>0.22771139705882354</c:v>
                </c:pt>
                <c:pt idx="991">
                  <c:v>0.22794117647058823</c:v>
                </c:pt>
                <c:pt idx="992">
                  <c:v>0.22817095588235295</c:v>
                </c:pt>
                <c:pt idx="993">
                  <c:v>0.22840073529411764</c:v>
                </c:pt>
                <c:pt idx="994">
                  <c:v>0.22863051470588236</c:v>
                </c:pt>
                <c:pt idx="995">
                  <c:v>0.22886029411764705</c:v>
                </c:pt>
                <c:pt idx="996">
                  <c:v>0.22909007352941177</c:v>
                </c:pt>
                <c:pt idx="997">
                  <c:v>0.22931985294117646</c:v>
                </c:pt>
                <c:pt idx="998">
                  <c:v>0.22954963235294118</c:v>
                </c:pt>
                <c:pt idx="999">
                  <c:v>0.22977941176470587</c:v>
                </c:pt>
                <c:pt idx="1000">
                  <c:v>0.23000919117647059</c:v>
                </c:pt>
                <c:pt idx="1001">
                  <c:v>0.23023897058823528</c:v>
                </c:pt>
                <c:pt idx="1002">
                  <c:v>0.23046875</c:v>
                </c:pt>
                <c:pt idx="1003">
                  <c:v>0.23069852941176472</c:v>
                </c:pt>
                <c:pt idx="1004">
                  <c:v>0.23092830882352941</c:v>
                </c:pt>
                <c:pt idx="1005">
                  <c:v>0.23115808823529413</c:v>
                </c:pt>
                <c:pt idx="1006">
                  <c:v>0.23138786764705882</c:v>
                </c:pt>
                <c:pt idx="1007">
                  <c:v>0.23161764705882354</c:v>
                </c:pt>
                <c:pt idx="1008">
                  <c:v>0.23184742647058823</c:v>
                </c:pt>
                <c:pt idx="1009">
                  <c:v>0.23207720588235295</c:v>
                </c:pt>
                <c:pt idx="1010">
                  <c:v>0.23230698529411764</c:v>
                </c:pt>
                <c:pt idx="1011">
                  <c:v>0.23253676470588236</c:v>
                </c:pt>
                <c:pt idx="1012">
                  <c:v>0.23276654411764705</c:v>
                </c:pt>
                <c:pt idx="1013">
                  <c:v>0.23299632352941177</c:v>
                </c:pt>
                <c:pt idx="1014">
                  <c:v>0.23322610294117646</c:v>
                </c:pt>
                <c:pt idx="1015">
                  <c:v>0.23345588235294118</c:v>
                </c:pt>
                <c:pt idx="1016">
                  <c:v>0.23368566176470587</c:v>
                </c:pt>
                <c:pt idx="1017">
                  <c:v>0.23391544117647059</c:v>
                </c:pt>
                <c:pt idx="1018">
                  <c:v>0.23414522058823528</c:v>
                </c:pt>
                <c:pt idx="1019">
                  <c:v>0.234375</c:v>
                </c:pt>
                <c:pt idx="1020">
                  <c:v>0.23460477941176472</c:v>
                </c:pt>
                <c:pt idx="1021">
                  <c:v>0.23483455882352941</c:v>
                </c:pt>
                <c:pt idx="1022">
                  <c:v>0.23506433823529413</c:v>
                </c:pt>
                <c:pt idx="1023">
                  <c:v>0.23529411764705882</c:v>
                </c:pt>
                <c:pt idx="1024">
                  <c:v>0.23552389705882354</c:v>
                </c:pt>
                <c:pt idx="1025">
                  <c:v>0.23575367647058823</c:v>
                </c:pt>
                <c:pt idx="1026">
                  <c:v>0.23598345588235295</c:v>
                </c:pt>
                <c:pt idx="1027">
                  <c:v>0.23621323529411764</c:v>
                </c:pt>
                <c:pt idx="1028">
                  <c:v>0.23644301470588236</c:v>
                </c:pt>
                <c:pt idx="1029">
                  <c:v>0.23667279411764705</c:v>
                </c:pt>
                <c:pt idx="1030">
                  <c:v>0.23690257352941177</c:v>
                </c:pt>
                <c:pt idx="1031">
                  <c:v>0.23713235294117646</c:v>
                </c:pt>
                <c:pt idx="1032">
                  <c:v>0.23736213235294118</c:v>
                </c:pt>
                <c:pt idx="1033">
                  <c:v>0.23759191176470587</c:v>
                </c:pt>
                <c:pt idx="1034">
                  <c:v>0.23782169117647059</c:v>
                </c:pt>
                <c:pt idx="1035">
                  <c:v>0.23805147058823528</c:v>
                </c:pt>
                <c:pt idx="1036">
                  <c:v>0.23828125</c:v>
                </c:pt>
                <c:pt idx="1037">
                  <c:v>0.23851102941176472</c:v>
                </c:pt>
                <c:pt idx="1038">
                  <c:v>0.23874080882352941</c:v>
                </c:pt>
                <c:pt idx="1039">
                  <c:v>0.23897058823529413</c:v>
                </c:pt>
                <c:pt idx="1040">
                  <c:v>0.23920036764705882</c:v>
                </c:pt>
                <c:pt idx="1041">
                  <c:v>0.23943014705882354</c:v>
                </c:pt>
                <c:pt idx="1042">
                  <c:v>0.23965992647058823</c:v>
                </c:pt>
                <c:pt idx="1043">
                  <c:v>0.23988970588235295</c:v>
                </c:pt>
                <c:pt idx="1044">
                  <c:v>0.24011948529411764</c:v>
                </c:pt>
                <c:pt idx="1045">
                  <c:v>0.24034926470588236</c:v>
                </c:pt>
                <c:pt idx="1046">
                  <c:v>0.24057904411764705</c:v>
                </c:pt>
                <c:pt idx="1047">
                  <c:v>0.24080882352941177</c:v>
                </c:pt>
                <c:pt idx="1048">
                  <c:v>0.24103860294117646</c:v>
                </c:pt>
                <c:pt idx="1049">
                  <c:v>0.24126838235294118</c:v>
                </c:pt>
                <c:pt idx="1050">
                  <c:v>0.24149816176470587</c:v>
                </c:pt>
                <c:pt idx="1051">
                  <c:v>0.24172794117647059</c:v>
                </c:pt>
                <c:pt idx="1052">
                  <c:v>0.24195772058823528</c:v>
                </c:pt>
                <c:pt idx="1053">
                  <c:v>0.2421875</c:v>
                </c:pt>
                <c:pt idx="1054">
                  <c:v>0.24241727941176472</c:v>
                </c:pt>
                <c:pt idx="1055">
                  <c:v>0.24264705882352941</c:v>
                </c:pt>
                <c:pt idx="1056">
                  <c:v>0.24287683823529413</c:v>
                </c:pt>
                <c:pt idx="1057">
                  <c:v>0.24310661764705882</c:v>
                </c:pt>
                <c:pt idx="1058">
                  <c:v>0.24333639705882354</c:v>
                </c:pt>
                <c:pt idx="1059">
                  <c:v>0.24356617647058823</c:v>
                </c:pt>
                <c:pt idx="1060">
                  <c:v>0.24379595588235295</c:v>
                </c:pt>
                <c:pt idx="1061">
                  <c:v>0.24402573529411764</c:v>
                </c:pt>
                <c:pt idx="1062">
                  <c:v>0.24425551470588236</c:v>
                </c:pt>
                <c:pt idx="1063">
                  <c:v>0.24448529411764705</c:v>
                </c:pt>
                <c:pt idx="1064">
                  <c:v>0.24471507352941177</c:v>
                </c:pt>
                <c:pt idx="1065">
                  <c:v>0.24494485294117646</c:v>
                </c:pt>
                <c:pt idx="1066">
                  <c:v>0.24517463235294118</c:v>
                </c:pt>
                <c:pt idx="1067">
                  <c:v>0.24540441176470587</c:v>
                </c:pt>
                <c:pt idx="1068">
                  <c:v>0.24563419117647059</c:v>
                </c:pt>
                <c:pt idx="1069">
                  <c:v>0.24586397058823528</c:v>
                </c:pt>
                <c:pt idx="1070">
                  <c:v>0.24609375</c:v>
                </c:pt>
                <c:pt idx="1071">
                  <c:v>0.24632352941176472</c:v>
                </c:pt>
                <c:pt idx="1072">
                  <c:v>0.24655330882352941</c:v>
                </c:pt>
                <c:pt idx="1073">
                  <c:v>0.24678308823529413</c:v>
                </c:pt>
                <c:pt idx="1074">
                  <c:v>0.24701286764705882</c:v>
                </c:pt>
                <c:pt idx="1075">
                  <c:v>0.24724264705882354</c:v>
                </c:pt>
                <c:pt idx="1076">
                  <c:v>0.24747242647058823</c:v>
                </c:pt>
                <c:pt idx="1077">
                  <c:v>0.24770220588235295</c:v>
                </c:pt>
                <c:pt idx="1078">
                  <c:v>0.24793198529411764</c:v>
                </c:pt>
                <c:pt idx="1079">
                  <c:v>0.24816176470588236</c:v>
                </c:pt>
                <c:pt idx="1080">
                  <c:v>0.24839154411764705</c:v>
                </c:pt>
                <c:pt idx="1081">
                  <c:v>0.24862132352941177</c:v>
                </c:pt>
                <c:pt idx="1082">
                  <c:v>0.24885110294117646</c:v>
                </c:pt>
                <c:pt idx="1083">
                  <c:v>0.24908088235294118</c:v>
                </c:pt>
                <c:pt idx="1084">
                  <c:v>0.24931066176470587</c:v>
                </c:pt>
                <c:pt idx="1085">
                  <c:v>0.24954044117647059</c:v>
                </c:pt>
                <c:pt idx="1086">
                  <c:v>0.24977022058823528</c:v>
                </c:pt>
                <c:pt idx="1087">
                  <c:v>0.25</c:v>
                </c:pt>
                <c:pt idx="1088">
                  <c:v>0.25022977941176472</c:v>
                </c:pt>
                <c:pt idx="1089">
                  <c:v>0.25045955882352944</c:v>
                </c:pt>
                <c:pt idx="1090">
                  <c:v>0.2506893382352941</c:v>
                </c:pt>
                <c:pt idx="1091">
                  <c:v>0.25091911764705882</c:v>
                </c:pt>
                <c:pt idx="1092">
                  <c:v>0.25114889705882354</c:v>
                </c:pt>
                <c:pt idx="1093">
                  <c:v>0.25137867647058826</c:v>
                </c:pt>
                <c:pt idx="1094">
                  <c:v>0.25160845588235292</c:v>
                </c:pt>
                <c:pt idx="1095">
                  <c:v>0.25183823529411764</c:v>
                </c:pt>
                <c:pt idx="1096">
                  <c:v>0.25206801470588236</c:v>
                </c:pt>
                <c:pt idx="1097">
                  <c:v>0.25229779411764708</c:v>
                </c:pt>
                <c:pt idx="1098">
                  <c:v>0.25252757352941174</c:v>
                </c:pt>
                <c:pt idx="1099">
                  <c:v>0.25275735294117646</c:v>
                </c:pt>
                <c:pt idx="1100">
                  <c:v>0.25298713235294118</c:v>
                </c:pt>
                <c:pt idx="1101">
                  <c:v>0.2532169117647059</c:v>
                </c:pt>
                <c:pt idx="1102">
                  <c:v>0.25344669117647056</c:v>
                </c:pt>
                <c:pt idx="1103">
                  <c:v>0.25367647058823528</c:v>
                </c:pt>
                <c:pt idx="1104">
                  <c:v>0.25390625</c:v>
                </c:pt>
                <c:pt idx="1105">
                  <c:v>0.25413602941176472</c:v>
                </c:pt>
                <c:pt idx="1106">
                  <c:v>0.25436580882352944</c:v>
                </c:pt>
                <c:pt idx="1107">
                  <c:v>0.2545955882352941</c:v>
                </c:pt>
                <c:pt idx="1108">
                  <c:v>0.25482536764705882</c:v>
                </c:pt>
                <c:pt idx="1109">
                  <c:v>0.25505514705882354</c:v>
                </c:pt>
                <c:pt idx="1110">
                  <c:v>0.25528492647058826</c:v>
                </c:pt>
                <c:pt idx="1111">
                  <c:v>0.25551470588235292</c:v>
                </c:pt>
                <c:pt idx="1112">
                  <c:v>0.25574448529411764</c:v>
                </c:pt>
                <c:pt idx="1113">
                  <c:v>0.25597426470588236</c:v>
                </c:pt>
                <c:pt idx="1114">
                  <c:v>0.25620404411764708</c:v>
                </c:pt>
                <c:pt idx="1115">
                  <c:v>0.25643382352941174</c:v>
                </c:pt>
                <c:pt idx="1116">
                  <c:v>0.25666360294117646</c:v>
                </c:pt>
                <c:pt idx="1117">
                  <c:v>0.25689338235294118</c:v>
                </c:pt>
                <c:pt idx="1118">
                  <c:v>0.2571231617647059</c:v>
                </c:pt>
                <c:pt idx="1119">
                  <c:v>0.25735294117647056</c:v>
                </c:pt>
                <c:pt idx="1120">
                  <c:v>0.25758272058823528</c:v>
                </c:pt>
                <c:pt idx="1121">
                  <c:v>0.2578125</c:v>
                </c:pt>
                <c:pt idx="1122">
                  <c:v>0.25804227941176472</c:v>
                </c:pt>
                <c:pt idx="1123">
                  <c:v>0.25827205882352944</c:v>
                </c:pt>
                <c:pt idx="1124">
                  <c:v>0.2585018382352941</c:v>
                </c:pt>
                <c:pt idx="1125">
                  <c:v>0.25873161764705882</c:v>
                </c:pt>
                <c:pt idx="1126">
                  <c:v>0.25896139705882354</c:v>
                </c:pt>
                <c:pt idx="1127">
                  <c:v>0.25919117647058826</c:v>
                </c:pt>
                <c:pt idx="1128">
                  <c:v>0.25942095588235292</c:v>
                </c:pt>
                <c:pt idx="1129">
                  <c:v>0.25965073529411764</c:v>
                </c:pt>
                <c:pt idx="1130">
                  <c:v>0.25988051470588236</c:v>
                </c:pt>
                <c:pt idx="1131">
                  <c:v>0.26011029411764708</c:v>
                </c:pt>
                <c:pt idx="1132">
                  <c:v>0.26034007352941174</c:v>
                </c:pt>
                <c:pt idx="1133">
                  <c:v>0.26056985294117646</c:v>
                </c:pt>
                <c:pt idx="1134">
                  <c:v>0.26079963235294118</c:v>
                </c:pt>
                <c:pt idx="1135">
                  <c:v>0.2610294117647059</c:v>
                </c:pt>
                <c:pt idx="1136">
                  <c:v>0.26125919117647056</c:v>
                </c:pt>
                <c:pt idx="1137">
                  <c:v>0.26148897058823528</c:v>
                </c:pt>
                <c:pt idx="1138">
                  <c:v>0.26171875</c:v>
                </c:pt>
                <c:pt idx="1139">
                  <c:v>0.26194852941176472</c:v>
                </c:pt>
                <c:pt idx="1140">
                  <c:v>0.26217830882352944</c:v>
                </c:pt>
                <c:pt idx="1141">
                  <c:v>0.2624080882352941</c:v>
                </c:pt>
                <c:pt idx="1142">
                  <c:v>0.26263786764705882</c:v>
                </c:pt>
                <c:pt idx="1143">
                  <c:v>0.26286764705882354</c:v>
                </c:pt>
                <c:pt idx="1144">
                  <c:v>0.26309742647058826</c:v>
                </c:pt>
                <c:pt idx="1145">
                  <c:v>0.26332720588235292</c:v>
                </c:pt>
                <c:pt idx="1146">
                  <c:v>0.26355698529411764</c:v>
                </c:pt>
                <c:pt idx="1147">
                  <c:v>0.26378676470588236</c:v>
                </c:pt>
                <c:pt idx="1148">
                  <c:v>0.26401654411764708</c:v>
                </c:pt>
                <c:pt idx="1149">
                  <c:v>0.26424632352941174</c:v>
                </c:pt>
                <c:pt idx="1150">
                  <c:v>0.26447610294117646</c:v>
                </c:pt>
                <c:pt idx="1151">
                  <c:v>0.26470588235294118</c:v>
                </c:pt>
                <c:pt idx="1152">
                  <c:v>0.2649356617647059</c:v>
                </c:pt>
                <c:pt idx="1153">
                  <c:v>0.26516544117647056</c:v>
                </c:pt>
                <c:pt idx="1154">
                  <c:v>0.26539522058823528</c:v>
                </c:pt>
                <c:pt idx="1155">
                  <c:v>0.265625</c:v>
                </c:pt>
                <c:pt idx="1156">
                  <c:v>0.26585477941176472</c:v>
                </c:pt>
                <c:pt idx="1157">
                  <c:v>0.26608455882352944</c:v>
                </c:pt>
                <c:pt idx="1158">
                  <c:v>0.2663143382352941</c:v>
                </c:pt>
                <c:pt idx="1159">
                  <c:v>0.26654411764705882</c:v>
                </c:pt>
                <c:pt idx="1160">
                  <c:v>0.26677389705882354</c:v>
                </c:pt>
                <c:pt idx="1161">
                  <c:v>0.26700367647058826</c:v>
                </c:pt>
                <c:pt idx="1162">
                  <c:v>0.26723345588235292</c:v>
                </c:pt>
                <c:pt idx="1163">
                  <c:v>0.26746323529411764</c:v>
                </c:pt>
                <c:pt idx="1164">
                  <c:v>0.26769301470588236</c:v>
                </c:pt>
                <c:pt idx="1165">
                  <c:v>0.26792279411764708</c:v>
                </c:pt>
                <c:pt idx="1166">
                  <c:v>0.26815257352941174</c:v>
                </c:pt>
                <c:pt idx="1167">
                  <c:v>0.26838235294117646</c:v>
                </c:pt>
                <c:pt idx="1168">
                  <c:v>0.26861213235294118</c:v>
                </c:pt>
                <c:pt idx="1169">
                  <c:v>0.2688419117647059</c:v>
                </c:pt>
                <c:pt idx="1170">
                  <c:v>0.26907169117647056</c:v>
                </c:pt>
                <c:pt idx="1171">
                  <c:v>0.26930147058823528</c:v>
                </c:pt>
                <c:pt idx="1172">
                  <c:v>0.26953125</c:v>
                </c:pt>
                <c:pt idx="1173">
                  <c:v>0.26976102941176472</c:v>
                </c:pt>
                <c:pt idx="1174">
                  <c:v>0.26999080882352944</c:v>
                </c:pt>
                <c:pt idx="1175">
                  <c:v>0.2702205882352941</c:v>
                </c:pt>
                <c:pt idx="1176">
                  <c:v>0.27045036764705882</c:v>
                </c:pt>
                <c:pt idx="1177">
                  <c:v>0.27068014705882354</c:v>
                </c:pt>
                <c:pt idx="1178">
                  <c:v>0.27090992647058826</c:v>
                </c:pt>
                <c:pt idx="1179">
                  <c:v>0.27113970588235292</c:v>
                </c:pt>
                <c:pt idx="1180">
                  <c:v>0.27136948529411764</c:v>
                </c:pt>
                <c:pt idx="1181">
                  <c:v>0.27159926470588236</c:v>
                </c:pt>
                <c:pt idx="1182">
                  <c:v>0.27182904411764708</c:v>
                </c:pt>
                <c:pt idx="1183">
                  <c:v>0.27205882352941174</c:v>
                </c:pt>
                <c:pt idx="1184">
                  <c:v>0.27228860294117646</c:v>
                </c:pt>
                <c:pt idx="1185">
                  <c:v>0.27251838235294118</c:v>
                </c:pt>
                <c:pt idx="1186">
                  <c:v>0.2727481617647059</c:v>
                </c:pt>
                <c:pt idx="1187">
                  <c:v>0.27297794117647056</c:v>
                </c:pt>
                <c:pt idx="1188">
                  <c:v>0.27320772058823528</c:v>
                </c:pt>
                <c:pt idx="1189">
                  <c:v>0.2734375</c:v>
                </c:pt>
                <c:pt idx="1190">
                  <c:v>0.27366727941176472</c:v>
                </c:pt>
                <c:pt idx="1191">
                  <c:v>0.27389705882352944</c:v>
                </c:pt>
                <c:pt idx="1192">
                  <c:v>0.2741268382352941</c:v>
                </c:pt>
                <c:pt idx="1193">
                  <c:v>0.27435661764705882</c:v>
                </c:pt>
                <c:pt idx="1194">
                  <c:v>0.27458639705882354</c:v>
                </c:pt>
                <c:pt idx="1195">
                  <c:v>0.27481617647058826</c:v>
                </c:pt>
                <c:pt idx="1196">
                  <c:v>0.27504595588235292</c:v>
                </c:pt>
                <c:pt idx="1197">
                  <c:v>0.27527573529411764</c:v>
                </c:pt>
                <c:pt idx="1198">
                  <c:v>0.27550551470588236</c:v>
                </c:pt>
                <c:pt idx="1199">
                  <c:v>0.27573529411764708</c:v>
                </c:pt>
                <c:pt idx="1200">
                  <c:v>0.27596507352941174</c:v>
                </c:pt>
                <c:pt idx="1201">
                  <c:v>0.27619485294117646</c:v>
                </c:pt>
                <c:pt idx="1202">
                  <c:v>0.27642463235294118</c:v>
                </c:pt>
                <c:pt idx="1203">
                  <c:v>0.2766544117647059</c:v>
                </c:pt>
                <c:pt idx="1204">
                  <c:v>0.27688419117647056</c:v>
                </c:pt>
                <c:pt idx="1205">
                  <c:v>0.27711397058823528</c:v>
                </c:pt>
                <c:pt idx="1206">
                  <c:v>0.27734375</c:v>
                </c:pt>
                <c:pt idx="1207">
                  <c:v>0.27757352941176472</c:v>
                </c:pt>
                <c:pt idx="1208">
                  <c:v>0.27780330882352944</c:v>
                </c:pt>
                <c:pt idx="1209">
                  <c:v>0.2780330882352941</c:v>
                </c:pt>
                <c:pt idx="1210">
                  <c:v>0.27826286764705882</c:v>
                </c:pt>
                <c:pt idx="1211">
                  <c:v>0.27849264705882354</c:v>
                </c:pt>
                <c:pt idx="1212">
                  <c:v>0.27872242647058826</c:v>
                </c:pt>
                <c:pt idx="1213">
                  <c:v>0.27895220588235292</c:v>
                </c:pt>
                <c:pt idx="1214">
                  <c:v>0.27918198529411764</c:v>
                </c:pt>
                <c:pt idx="1215">
                  <c:v>0.27941176470588236</c:v>
                </c:pt>
                <c:pt idx="1216">
                  <c:v>0.27964154411764708</c:v>
                </c:pt>
                <c:pt idx="1217">
                  <c:v>0.27987132352941174</c:v>
                </c:pt>
                <c:pt idx="1218">
                  <c:v>0.28010110294117646</c:v>
                </c:pt>
                <c:pt idx="1219">
                  <c:v>0.28033088235294118</c:v>
                </c:pt>
                <c:pt idx="1220">
                  <c:v>0.2805606617647059</c:v>
                </c:pt>
                <c:pt idx="1221">
                  <c:v>0.28079044117647056</c:v>
                </c:pt>
                <c:pt idx="1222">
                  <c:v>0.28102022058823528</c:v>
                </c:pt>
                <c:pt idx="1223">
                  <c:v>0.28125</c:v>
                </c:pt>
                <c:pt idx="1224">
                  <c:v>0.28147977941176472</c:v>
                </c:pt>
                <c:pt idx="1225">
                  <c:v>0.28170955882352944</c:v>
                </c:pt>
                <c:pt idx="1226">
                  <c:v>0.2819393382352941</c:v>
                </c:pt>
                <c:pt idx="1227">
                  <c:v>0.28216911764705882</c:v>
                </c:pt>
                <c:pt idx="1228">
                  <c:v>0.28239889705882354</c:v>
                </c:pt>
                <c:pt idx="1229">
                  <c:v>0.28262867647058826</c:v>
                </c:pt>
                <c:pt idx="1230">
                  <c:v>0.28285845588235292</c:v>
                </c:pt>
                <c:pt idx="1231">
                  <c:v>0.28308823529411764</c:v>
                </c:pt>
                <c:pt idx="1232">
                  <c:v>0.28331801470588236</c:v>
                </c:pt>
                <c:pt idx="1233">
                  <c:v>0.28354779411764708</c:v>
                </c:pt>
                <c:pt idx="1234">
                  <c:v>0.28377757352941174</c:v>
                </c:pt>
                <c:pt idx="1235">
                  <c:v>0.28400735294117646</c:v>
                </c:pt>
                <c:pt idx="1236">
                  <c:v>0.28423713235294118</c:v>
                </c:pt>
                <c:pt idx="1237">
                  <c:v>0.2844669117647059</c:v>
                </c:pt>
                <c:pt idx="1238">
                  <c:v>0.28469669117647056</c:v>
                </c:pt>
                <c:pt idx="1239">
                  <c:v>0.28492647058823528</c:v>
                </c:pt>
                <c:pt idx="1240">
                  <c:v>0.28515625</c:v>
                </c:pt>
                <c:pt idx="1241">
                  <c:v>0.28538602941176472</c:v>
                </c:pt>
                <c:pt idx="1242">
                  <c:v>0.28561580882352944</c:v>
                </c:pt>
                <c:pt idx="1243">
                  <c:v>0.2858455882352941</c:v>
                </c:pt>
                <c:pt idx="1244">
                  <c:v>0.28607536764705882</c:v>
                </c:pt>
                <c:pt idx="1245">
                  <c:v>0.28630514705882354</c:v>
                </c:pt>
                <c:pt idx="1246">
                  <c:v>0.28653492647058826</c:v>
                </c:pt>
                <c:pt idx="1247">
                  <c:v>0.28676470588235292</c:v>
                </c:pt>
                <c:pt idx="1248">
                  <c:v>0.28699448529411764</c:v>
                </c:pt>
                <c:pt idx="1249">
                  <c:v>0.28722426470588236</c:v>
                </c:pt>
                <c:pt idx="1250">
                  <c:v>0.28745404411764708</c:v>
                </c:pt>
                <c:pt idx="1251">
                  <c:v>0.28768382352941174</c:v>
                </c:pt>
                <c:pt idx="1252">
                  <c:v>0.28791360294117646</c:v>
                </c:pt>
                <c:pt idx="1253">
                  <c:v>0.28814338235294118</c:v>
                </c:pt>
                <c:pt idx="1254">
                  <c:v>0.2883731617647059</c:v>
                </c:pt>
                <c:pt idx="1255">
                  <c:v>0.28860294117647056</c:v>
                </c:pt>
                <c:pt idx="1256">
                  <c:v>0.28883272058823528</c:v>
                </c:pt>
                <c:pt idx="1257">
                  <c:v>0.2890625</c:v>
                </c:pt>
                <c:pt idx="1258">
                  <c:v>0.28929227941176472</c:v>
                </c:pt>
                <c:pt idx="1259">
                  <c:v>0.28952205882352944</c:v>
                </c:pt>
                <c:pt idx="1260">
                  <c:v>0.2897518382352941</c:v>
                </c:pt>
                <c:pt idx="1261">
                  <c:v>0.28998161764705882</c:v>
                </c:pt>
                <c:pt idx="1262">
                  <c:v>0.29021139705882354</c:v>
                </c:pt>
                <c:pt idx="1263">
                  <c:v>0.29044117647058826</c:v>
                </c:pt>
                <c:pt idx="1264">
                  <c:v>0.29067095588235292</c:v>
                </c:pt>
                <c:pt idx="1265">
                  <c:v>0.29090073529411764</c:v>
                </c:pt>
                <c:pt idx="1266">
                  <c:v>0.29113051470588236</c:v>
                </c:pt>
                <c:pt idx="1267">
                  <c:v>0.29136029411764708</c:v>
                </c:pt>
                <c:pt idx="1268">
                  <c:v>0.29159007352941174</c:v>
                </c:pt>
                <c:pt idx="1269">
                  <c:v>0.29181985294117646</c:v>
                </c:pt>
                <c:pt idx="1270">
                  <c:v>0.29204963235294118</c:v>
                </c:pt>
                <c:pt idx="1271">
                  <c:v>0.2922794117647059</c:v>
                </c:pt>
                <c:pt idx="1272">
                  <c:v>0.29250919117647056</c:v>
                </c:pt>
                <c:pt idx="1273">
                  <c:v>0.29273897058823528</c:v>
                </c:pt>
                <c:pt idx="1274">
                  <c:v>0.29296875</c:v>
                </c:pt>
                <c:pt idx="1275">
                  <c:v>0.29319852941176472</c:v>
                </c:pt>
                <c:pt idx="1276">
                  <c:v>0.29342830882352944</c:v>
                </c:pt>
                <c:pt idx="1277">
                  <c:v>0.2936580882352941</c:v>
                </c:pt>
                <c:pt idx="1278">
                  <c:v>0.29388786764705882</c:v>
                </c:pt>
                <c:pt idx="1279">
                  <c:v>0.29411764705882354</c:v>
                </c:pt>
                <c:pt idx="1280">
                  <c:v>0.29434742647058826</c:v>
                </c:pt>
                <c:pt idx="1281">
                  <c:v>0.29457720588235292</c:v>
                </c:pt>
                <c:pt idx="1282">
                  <c:v>0.29480698529411764</c:v>
                </c:pt>
                <c:pt idx="1283">
                  <c:v>0.29503676470588236</c:v>
                </c:pt>
                <c:pt idx="1284">
                  <c:v>0.29526654411764708</c:v>
                </c:pt>
                <c:pt idx="1285">
                  <c:v>0.29549632352941174</c:v>
                </c:pt>
                <c:pt idx="1286">
                  <c:v>0.29572610294117646</c:v>
                </c:pt>
                <c:pt idx="1287">
                  <c:v>0.29595588235294118</c:v>
                </c:pt>
                <c:pt idx="1288">
                  <c:v>0.2961856617647059</c:v>
                </c:pt>
                <c:pt idx="1289">
                  <c:v>0.29641544117647056</c:v>
                </c:pt>
                <c:pt idx="1290">
                  <c:v>0.29664522058823528</c:v>
                </c:pt>
                <c:pt idx="1291">
                  <c:v>0.296875</c:v>
                </c:pt>
                <c:pt idx="1292">
                  <c:v>0.29710477941176472</c:v>
                </c:pt>
                <c:pt idx="1293">
                  <c:v>0.29733455882352944</c:v>
                </c:pt>
                <c:pt idx="1294">
                  <c:v>0.2975643382352941</c:v>
                </c:pt>
                <c:pt idx="1295">
                  <c:v>0.29779411764705882</c:v>
                </c:pt>
                <c:pt idx="1296">
                  <c:v>0.29802389705882354</c:v>
                </c:pt>
                <c:pt idx="1297">
                  <c:v>0.29825367647058826</c:v>
                </c:pt>
                <c:pt idx="1298">
                  <c:v>0.29848345588235292</c:v>
                </c:pt>
                <c:pt idx="1299">
                  <c:v>0.29871323529411764</c:v>
                </c:pt>
                <c:pt idx="1300">
                  <c:v>0.29894301470588236</c:v>
                </c:pt>
                <c:pt idx="1301">
                  <c:v>0.29917279411764708</c:v>
                </c:pt>
                <c:pt idx="1302">
                  <c:v>0.29940257352941174</c:v>
                </c:pt>
                <c:pt idx="1303">
                  <c:v>0.29963235294117646</c:v>
                </c:pt>
                <c:pt idx="1304">
                  <c:v>0.29986213235294118</c:v>
                </c:pt>
                <c:pt idx="1305">
                  <c:v>0.3000919117647059</c:v>
                </c:pt>
                <c:pt idx="1306">
                  <c:v>0.30032169117647056</c:v>
                </c:pt>
                <c:pt idx="1307">
                  <c:v>0.30055147058823528</c:v>
                </c:pt>
                <c:pt idx="1308">
                  <c:v>0.30078125</c:v>
                </c:pt>
                <c:pt idx="1309">
                  <c:v>0.30101102941176472</c:v>
                </c:pt>
                <c:pt idx="1310">
                  <c:v>0.30124080882352944</c:v>
                </c:pt>
                <c:pt idx="1311">
                  <c:v>0.3014705882352941</c:v>
                </c:pt>
                <c:pt idx="1312">
                  <c:v>0.30170036764705882</c:v>
                </c:pt>
                <c:pt idx="1313">
                  <c:v>0.30193014705882354</c:v>
                </c:pt>
                <c:pt idx="1314">
                  <c:v>0.30215992647058826</c:v>
                </c:pt>
                <c:pt idx="1315">
                  <c:v>0.30238970588235292</c:v>
                </c:pt>
                <c:pt idx="1316">
                  <c:v>0.30261948529411764</c:v>
                </c:pt>
                <c:pt idx="1317">
                  <c:v>0.30284926470588236</c:v>
                </c:pt>
                <c:pt idx="1318">
                  <c:v>0.30307904411764708</c:v>
                </c:pt>
                <c:pt idx="1319">
                  <c:v>0.30330882352941174</c:v>
                </c:pt>
                <c:pt idx="1320">
                  <c:v>0.30353860294117646</c:v>
                </c:pt>
                <c:pt idx="1321">
                  <c:v>0.30376838235294118</c:v>
                </c:pt>
                <c:pt idx="1322">
                  <c:v>0.3039981617647059</c:v>
                </c:pt>
                <c:pt idx="1323">
                  <c:v>0.30422794117647056</c:v>
                </c:pt>
                <c:pt idx="1324">
                  <c:v>0.30445772058823528</c:v>
                </c:pt>
                <c:pt idx="1325">
                  <c:v>0.3046875</c:v>
                </c:pt>
                <c:pt idx="1326">
                  <c:v>0.30491727941176472</c:v>
                </c:pt>
                <c:pt idx="1327">
                  <c:v>0.30514705882352944</c:v>
                </c:pt>
                <c:pt idx="1328">
                  <c:v>0.3053768382352941</c:v>
                </c:pt>
                <c:pt idx="1329">
                  <c:v>0.30560661764705882</c:v>
                </c:pt>
                <c:pt idx="1330">
                  <c:v>0.30583639705882354</c:v>
                </c:pt>
                <c:pt idx="1331">
                  <c:v>0.30606617647058826</c:v>
                </c:pt>
                <c:pt idx="1332">
                  <c:v>0.30629595588235292</c:v>
                </c:pt>
                <c:pt idx="1333">
                  <c:v>0.30652573529411764</c:v>
                </c:pt>
                <c:pt idx="1334">
                  <c:v>0.30675551470588236</c:v>
                </c:pt>
                <c:pt idx="1335">
                  <c:v>0.30698529411764708</c:v>
                </c:pt>
                <c:pt idx="1336">
                  <c:v>0.30721507352941174</c:v>
                </c:pt>
                <c:pt idx="1337">
                  <c:v>0.30744485294117646</c:v>
                </c:pt>
                <c:pt idx="1338">
                  <c:v>0.30767463235294118</c:v>
                </c:pt>
                <c:pt idx="1339">
                  <c:v>0.3079044117647059</c:v>
                </c:pt>
                <c:pt idx="1340">
                  <c:v>0.30813419117647056</c:v>
                </c:pt>
                <c:pt idx="1341">
                  <c:v>0.30836397058823528</c:v>
                </c:pt>
                <c:pt idx="1342">
                  <c:v>0.30859375</c:v>
                </c:pt>
                <c:pt idx="1343">
                  <c:v>0.30882352941176472</c:v>
                </c:pt>
                <c:pt idx="1344">
                  <c:v>0.30905330882352944</c:v>
                </c:pt>
                <c:pt idx="1345">
                  <c:v>0.3092830882352941</c:v>
                </c:pt>
                <c:pt idx="1346">
                  <c:v>0.30951286764705882</c:v>
                </c:pt>
                <c:pt idx="1347">
                  <c:v>0.30974264705882354</c:v>
                </c:pt>
                <c:pt idx="1348">
                  <c:v>0.30997242647058826</c:v>
                </c:pt>
                <c:pt idx="1349">
                  <c:v>0.31020220588235292</c:v>
                </c:pt>
                <c:pt idx="1350">
                  <c:v>0.31043198529411764</c:v>
                </c:pt>
                <c:pt idx="1351">
                  <c:v>0.31066176470588236</c:v>
                </c:pt>
                <c:pt idx="1352">
                  <c:v>0.31089154411764708</c:v>
                </c:pt>
                <c:pt idx="1353">
                  <c:v>0.31112132352941174</c:v>
                </c:pt>
                <c:pt idx="1354">
                  <c:v>0.31135110294117646</c:v>
                </c:pt>
                <c:pt idx="1355">
                  <c:v>0.31158088235294118</c:v>
                </c:pt>
                <c:pt idx="1356">
                  <c:v>0.3118106617647059</c:v>
                </c:pt>
                <c:pt idx="1357">
                  <c:v>0.31204044117647056</c:v>
                </c:pt>
                <c:pt idx="1358">
                  <c:v>0.31227022058823528</c:v>
                </c:pt>
                <c:pt idx="1359">
                  <c:v>0.3125</c:v>
                </c:pt>
                <c:pt idx="1360">
                  <c:v>0.31272977941176472</c:v>
                </c:pt>
                <c:pt idx="1361">
                  <c:v>0.31295955882352944</c:v>
                </c:pt>
                <c:pt idx="1362">
                  <c:v>0.3131893382352941</c:v>
                </c:pt>
                <c:pt idx="1363">
                  <c:v>0.31341911764705882</c:v>
                </c:pt>
                <c:pt idx="1364">
                  <c:v>0.31364889705882354</c:v>
                </c:pt>
                <c:pt idx="1365">
                  <c:v>0.31387867647058826</c:v>
                </c:pt>
                <c:pt idx="1366">
                  <c:v>0.31410845588235292</c:v>
                </c:pt>
                <c:pt idx="1367">
                  <c:v>0.31433823529411764</c:v>
                </c:pt>
                <c:pt idx="1368">
                  <c:v>0.31456801470588236</c:v>
                </c:pt>
                <c:pt idx="1369">
                  <c:v>0.31479779411764708</c:v>
                </c:pt>
                <c:pt idx="1370">
                  <c:v>0.31502757352941174</c:v>
                </c:pt>
                <c:pt idx="1371">
                  <c:v>0.31525735294117646</c:v>
                </c:pt>
                <c:pt idx="1372">
                  <c:v>0.31548713235294118</c:v>
                </c:pt>
                <c:pt idx="1373">
                  <c:v>0.3157169117647059</c:v>
                </c:pt>
                <c:pt idx="1374">
                  <c:v>0.31594669117647056</c:v>
                </c:pt>
                <c:pt idx="1375">
                  <c:v>0.31617647058823528</c:v>
                </c:pt>
                <c:pt idx="1376">
                  <c:v>0.31640625</c:v>
                </c:pt>
                <c:pt idx="1377">
                  <c:v>0.31663602941176472</c:v>
                </c:pt>
                <c:pt idx="1378">
                  <c:v>0.31686580882352944</c:v>
                </c:pt>
                <c:pt idx="1379">
                  <c:v>0.3170955882352941</c:v>
                </c:pt>
                <c:pt idx="1380">
                  <c:v>0.31732536764705882</c:v>
                </c:pt>
                <c:pt idx="1381">
                  <c:v>0.31755514705882354</c:v>
                </c:pt>
                <c:pt idx="1382">
                  <c:v>0.31778492647058826</c:v>
                </c:pt>
                <c:pt idx="1383">
                  <c:v>0.31801470588235292</c:v>
                </c:pt>
                <c:pt idx="1384">
                  <c:v>0.31824448529411764</c:v>
                </c:pt>
                <c:pt idx="1385">
                  <c:v>0.31847426470588236</c:v>
                </c:pt>
                <c:pt idx="1386">
                  <c:v>0.31870404411764708</c:v>
                </c:pt>
                <c:pt idx="1387">
                  <c:v>0.31893382352941174</c:v>
                </c:pt>
                <c:pt idx="1388">
                  <c:v>0.31916360294117646</c:v>
                </c:pt>
                <c:pt idx="1389">
                  <c:v>0.31939338235294118</c:v>
                </c:pt>
                <c:pt idx="1390">
                  <c:v>0.3196231617647059</c:v>
                </c:pt>
                <c:pt idx="1391">
                  <c:v>0.31985294117647056</c:v>
                </c:pt>
                <c:pt idx="1392">
                  <c:v>0.32008272058823528</c:v>
                </c:pt>
                <c:pt idx="1393">
                  <c:v>0.3203125</c:v>
                </c:pt>
                <c:pt idx="1394">
                  <c:v>0.32054227941176472</c:v>
                </c:pt>
                <c:pt idx="1395">
                  <c:v>0.32077205882352944</c:v>
                </c:pt>
                <c:pt idx="1396">
                  <c:v>0.3210018382352941</c:v>
                </c:pt>
                <c:pt idx="1397">
                  <c:v>0.32123161764705882</c:v>
                </c:pt>
                <c:pt idx="1398">
                  <c:v>0.32146139705882354</c:v>
                </c:pt>
                <c:pt idx="1399">
                  <c:v>0.32169117647058826</c:v>
                </c:pt>
                <c:pt idx="1400">
                  <c:v>0.32192095588235292</c:v>
                </c:pt>
                <c:pt idx="1401">
                  <c:v>0.32215073529411764</c:v>
                </c:pt>
                <c:pt idx="1402">
                  <c:v>0.32238051470588236</c:v>
                </c:pt>
                <c:pt idx="1403">
                  <c:v>0.32261029411764708</c:v>
                </c:pt>
                <c:pt idx="1404">
                  <c:v>0.32284007352941174</c:v>
                </c:pt>
                <c:pt idx="1405">
                  <c:v>0.32306985294117646</c:v>
                </c:pt>
                <c:pt idx="1406">
                  <c:v>0.32329963235294118</c:v>
                </c:pt>
                <c:pt idx="1407">
                  <c:v>0.3235294117647059</c:v>
                </c:pt>
                <c:pt idx="1408">
                  <c:v>0.32375919117647056</c:v>
                </c:pt>
                <c:pt idx="1409">
                  <c:v>0.32398897058823528</c:v>
                </c:pt>
                <c:pt idx="1410">
                  <c:v>0.32421875</c:v>
                </c:pt>
                <c:pt idx="1411">
                  <c:v>0.32444852941176472</c:v>
                </c:pt>
                <c:pt idx="1412">
                  <c:v>0.32467830882352944</c:v>
                </c:pt>
                <c:pt idx="1413">
                  <c:v>0.3249080882352941</c:v>
                </c:pt>
                <c:pt idx="1414">
                  <c:v>0.32513786764705882</c:v>
                </c:pt>
                <c:pt idx="1415">
                  <c:v>0.32536764705882354</c:v>
                </c:pt>
                <c:pt idx="1416">
                  <c:v>0.32559742647058826</c:v>
                </c:pt>
                <c:pt idx="1417">
                  <c:v>0.32582720588235292</c:v>
                </c:pt>
                <c:pt idx="1418">
                  <c:v>0.32605698529411764</c:v>
                </c:pt>
                <c:pt idx="1419">
                  <c:v>0.32628676470588236</c:v>
                </c:pt>
                <c:pt idx="1420">
                  <c:v>0.32651654411764708</c:v>
                </c:pt>
                <c:pt idx="1421">
                  <c:v>0.32674632352941174</c:v>
                </c:pt>
                <c:pt idx="1422">
                  <c:v>0.32697610294117646</c:v>
                </c:pt>
                <c:pt idx="1423">
                  <c:v>0.32720588235294118</c:v>
                </c:pt>
                <c:pt idx="1424">
                  <c:v>0.3274356617647059</c:v>
                </c:pt>
                <c:pt idx="1425">
                  <c:v>0.32766544117647056</c:v>
                </c:pt>
                <c:pt idx="1426">
                  <c:v>0.32789522058823528</c:v>
                </c:pt>
                <c:pt idx="1427">
                  <c:v>0.328125</c:v>
                </c:pt>
                <c:pt idx="1428">
                  <c:v>0.32835477941176472</c:v>
                </c:pt>
                <c:pt idx="1429">
                  <c:v>0.32858455882352944</c:v>
                </c:pt>
                <c:pt idx="1430">
                  <c:v>0.3288143382352941</c:v>
                </c:pt>
                <c:pt idx="1431">
                  <c:v>0.32904411764705882</c:v>
                </c:pt>
                <c:pt idx="1432">
                  <c:v>0.32927389705882354</c:v>
                </c:pt>
                <c:pt idx="1433">
                  <c:v>0.32950367647058826</c:v>
                </c:pt>
                <c:pt idx="1434">
                  <c:v>0.32973345588235292</c:v>
                </c:pt>
                <c:pt idx="1435">
                  <c:v>0.32996323529411764</c:v>
                </c:pt>
                <c:pt idx="1436">
                  <c:v>0.33019301470588236</c:v>
                </c:pt>
                <c:pt idx="1437">
                  <c:v>0.33042279411764708</c:v>
                </c:pt>
                <c:pt idx="1438">
                  <c:v>0.33065257352941174</c:v>
                </c:pt>
                <c:pt idx="1439">
                  <c:v>0.33088235294117646</c:v>
                </c:pt>
                <c:pt idx="1440">
                  <c:v>0.33111213235294118</c:v>
                </c:pt>
                <c:pt idx="1441">
                  <c:v>0.3313419117647059</c:v>
                </c:pt>
                <c:pt idx="1442">
                  <c:v>0.33157169117647056</c:v>
                </c:pt>
                <c:pt idx="1443">
                  <c:v>0.33180147058823528</c:v>
                </c:pt>
                <c:pt idx="1444">
                  <c:v>0.33203125</c:v>
                </c:pt>
                <c:pt idx="1445">
                  <c:v>0.33226102941176472</c:v>
                </c:pt>
                <c:pt idx="1446">
                  <c:v>0.33249080882352944</c:v>
                </c:pt>
                <c:pt idx="1447">
                  <c:v>0.3327205882352941</c:v>
                </c:pt>
                <c:pt idx="1448">
                  <c:v>0.33295036764705882</c:v>
                </c:pt>
                <c:pt idx="1449">
                  <c:v>0.33318014705882354</c:v>
                </c:pt>
                <c:pt idx="1450">
                  <c:v>0.33340992647058826</c:v>
                </c:pt>
                <c:pt idx="1451">
                  <c:v>0.33363970588235292</c:v>
                </c:pt>
                <c:pt idx="1452">
                  <c:v>0.33386948529411764</c:v>
                </c:pt>
                <c:pt idx="1453">
                  <c:v>0.33409926470588236</c:v>
                </c:pt>
                <c:pt idx="1454">
                  <c:v>0.33432904411764708</c:v>
                </c:pt>
                <c:pt idx="1455">
                  <c:v>0.33455882352941174</c:v>
                </c:pt>
                <c:pt idx="1456">
                  <c:v>0.33478860294117646</c:v>
                </c:pt>
                <c:pt idx="1457">
                  <c:v>0.33501838235294118</c:v>
                </c:pt>
                <c:pt idx="1458">
                  <c:v>0.3352481617647059</c:v>
                </c:pt>
                <c:pt idx="1459">
                  <c:v>0.33547794117647056</c:v>
                </c:pt>
                <c:pt idx="1460">
                  <c:v>0.33570772058823528</c:v>
                </c:pt>
                <c:pt idx="1461">
                  <c:v>0.3359375</c:v>
                </c:pt>
                <c:pt idx="1462">
                  <c:v>0.33616727941176472</c:v>
                </c:pt>
                <c:pt idx="1463">
                  <c:v>0.33639705882352944</c:v>
                </c:pt>
                <c:pt idx="1464">
                  <c:v>0.3366268382352941</c:v>
                </c:pt>
                <c:pt idx="1465">
                  <c:v>0.33685661764705882</c:v>
                </c:pt>
                <c:pt idx="1466">
                  <c:v>0.33708639705882354</c:v>
                </c:pt>
                <c:pt idx="1467">
                  <c:v>0.33731617647058826</c:v>
                </c:pt>
                <c:pt idx="1468">
                  <c:v>0.33754595588235292</c:v>
                </c:pt>
                <c:pt idx="1469">
                  <c:v>0.33777573529411764</c:v>
                </c:pt>
                <c:pt idx="1470">
                  <c:v>0.33800551470588236</c:v>
                </c:pt>
                <c:pt idx="1471">
                  <c:v>0.33823529411764708</c:v>
                </c:pt>
                <c:pt idx="1472">
                  <c:v>0.33846507352941174</c:v>
                </c:pt>
                <c:pt idx="1473">
                  <c:v>0.33869485294117646</c:v>
                </c:pt>
                <c:pt idx="1474">
                  <c:v>0.33892463235294118</c:v>
                </c:pt>
                <c:pt idx="1475">
                  <c:v>0.3391544117647059</c:v>
                </c:pt>
                <c:pt idx="1476">
                  <c:v>0.33938419117647056</c:v>
                </c:pt>
                <c:pt idx="1477">
                  <c:v>0.33961397058823528</c:v>
                </c:pt>
                <c:pt idx="1478">
                  <c:v>0.33984375</c:v>
                </c:pt>
                <c:pt idx="1479">
                  <c:v>0.34007352941176472</c:v>
                </c:pt>
                <c:pt idx="1480">
                  <c:v>0.34030330882352944</c:v>
                </c:pt>
                <c:pt idx="1481">
                  <c:v>0.3405330882352941</c:v>
                </c:pt>
                <c:pt idx="1482">
                  <c:v>0.34076286764705882</c:v>
                </c:pt>
                <c:pt idx="1483">
                  <c:v>0.34099264705882354</c:v>
                </c:pt>
                <c:pt idx="1484">
                  <c:v>0.34122242647058826</c:v>
                </c:pt>
                <c:pt idx="1485">
                  <c:v>0.34145220588235292</c:v>
                </c:pt>
                <c:pt idx="1486">
                  <c:v>0.34168198529411764</c:v>
                </c:pt>
                <c:pt idx="1487">
                  <c:v>0.34191176470588236</c:v>
                </c:pt>
                <c:pt idx="1488">
                  <c:v>0.34214154411764708</c:v>
                </c:pt>
                <c:pt idx="1489">
                  <c:v>0.34237132352941174</c:v>
                </c:pt>
                <c:pt idx="1490">
                  <c:v>0.34260110294117646</c:v>
                </c:pt>
                <c:pt idx="1491">
                  <c:v>0.34283088235294118</c:v>
                </c:pt>
                <c:pt idx="1492">
                  <c:v>0.3430606617647059</c:v>
                </c:pt>
                <c:pt idx="1493">
                  <c:v>0.34329044117647056</c:v>
                </c:pt>
                <c:pt idx="1494">
                  <c:v>0.34352022058823528</c:v>
                </c:pt>
                <c:pt idx="1495">
                  <c:v>0.34375</c:v>
                </c:pt>
                <c:pt idx="1496">
                  <c:v>0.34397977941176472</c:v>
                </c:pt>
                <c:pt idx="1497">
                  <c:v>0.34420955882352944</c:v>
                </c:pt>
                <c:pt idx="1498">
                  <c:v>0.3444393382352941</c:v>
                </c:pt>
                <c:pt idx="1499">
                  <c:v>0.34466911764705882</c:v>
                </c:pt>
                <c:pt idx="1500">
                  <c:v>0.34489889705882354</c:v>
                </c:pt>
                <c:pt idx="1501">
                  <c:v>0.34512867647058826</c:v>
                </c:pt>
                <c:pt idx="1502">
                  <c:v>0.34535845588235292</c:v>
                </c:pt>
                <c:pt idx="1503">
                  <c:v>0.34558823529411764</c:v>
                </c:pt>
                <c:pt idx="1504">
                  <c:v>0.34581801470588236</c:v>
                </c:pt>
                <c:pt idx="1505">
                  <c:v>0.34604779411764708</c:v>
                </c:pt>
                <c:pt idx="1506">
                  <c:v>0.34627757352941174</c:v>
                </c:pt>
                <c:pt idx="1507">
                  <c:v>0.34650735294117646</c:v>
                </c:pt>
                <c:pt idx="1508">
                  <c:v>0.34673713235294118</c:v>
                </c:pt>
                <c:pt idx="1509">
                  <c:v>0.3469669117647059</c:v>
                </c:pt>
                <c:pt idx="1510">
                  <c:v>0.34719669117647056</c:v>
                </c:pt>
                <c:pt idx="1511">
                  <c:v>0.34742647058823528</c:v>
                </c:pt>
                <c:pt idx="1512">
                  <c:v>0.34765625</c:v>
                </c:pt>
                <c:pt idx="1513">
                  <c:v>0.34788602941176472</c:v>
                </c:pt>
                <c:pt idx="1514">
                  <c:v>0.34811580882352944</c:v>
                </c:pt>
                <c:pt idx="1515">
                  <c:v>0.3483455882352941</c:v>
                </c:pt>
                <c:pt idx="1516">
                  <c:v>0.34857536764705882</c:v>
                </c:pt>
                <c:pt idx="1517">
                  <c:v>0.34880514705882354</c:v>
                </c:pt>
                <c:pt idx="1518">
                  <c:v>0.34903492647058826</c:v>
                </c:pt>
                <c:pt idx="1519">
                  <c:v>0.34926470588235292</c:v>
                </c:pt>
                <c:pt idx="1520">
                  <c:v>0.34949448529411764</c:v>
                </c:pt>
                <c:pt idx="1521">
                  <c:v>0.34972426470588236</c:v>
                </c:pt>
                <c:pt idx="1522">
                  <c:v>0.34995404411764708</c:v>
                </c:pt>
                <c:pt idx="1523">
                  <c:v>0.35018382352941174</c:v>
                </c:pt>
                <c:pt idx="1524">
                  <c:v>0.35041360294117646</c:v>
                </c:pt>
                <c:pt idx="1525">
                  <c:v>0.35064338235294118</c:v>
                </c:pt>
                <c:pt idx="1526">
                  <c:v>0.3508731617647059</c:v>
                </c:pt>
                <c:pt idx="1527">
                  <c:v>0.35110294117647056</c:v>
                </c:pt>
                <c:pt idx="1528">
                  <c:v>0.35133272058823528</c:v>
                </c:pt>
                <c:pt idx="1529">
                  <c:v>0.3515625</c:v>
                </c:pt>
                <c:pt idx="1530">
                  <c:v>0.35179227941176472</c:v>
                </c:pt>
                <c:pt idx="1531">
                  <c:v>0.35202205882352944</c:v>
                </c:pt>
                <c:pt idx="1532">
                  <c:v>0.3522518382352941</c:v>
                </c:pt>
                <c:pt idx="1533">
                  <c:v>0.35248161764705882</c:v>
                </c:pt>
                <c:pt idx="1534">
                  <c:v>0.35271139705882354</c:v>
                </c:pt>
                <c:pt idx="1535">
                  <c:v>0.35294117647058826</c:v>
                </c:pt>
                <c:pt idx="1536">
                  <c:v>0.35317095588235292</c:v>
                </c:pt>
                <c:pt idx="1537">
                  <c:v>0.35340073529411764</c:v>
                </c:pt>
                <c:pt idx="1538">
                  <c:v>0.35363051470588236</c:v>
                </c:pt>
                <c:pt idx="1539">
                  <c:v>0.35386029411764708</c:v>
                </c:pt>
                <c:pt idx="1540">
                  <c:v>0.35409007352941174</c:v>
                </c:pt>
                <c:pt idx="1541">
                  <c:v>0.35431985294117646</c:v>
                </c:pt>
                <c:pt idx="1542">
                  <c:v>0.35454963235294118</c:v>
                </c:pt>
                <c:pt idx="1543">
                  <c:v>0.3547794117647059</c:v>
                </c:pt>
                <c:pt idx="1544">
                  <c:v>0.35500919117647056</c:v>
                </c:pt>
                <c:pt idx="1545">
                  <c:v>0.35523897058823528</c:v>
                </c:pt>
                <c:pt idx="1546">
                  <c:v>0.35546875</c:v>
                </c:pt>
                <c:pt idx="1547">
                  <c:v>0.35569852941176472</c:v>
                </c:pt>
                <c:pt idx="1548">
                  <c:v>0.35592830882352944</c:v>
                </c:pt>
                <c:pt idx="1549">
                  <c:v>0.3561580882352941</c:v>
                </c:pt>
                <c:pt idx="1550">
                  <c:v>0.35638786764705882</c:v>
                </c:pt>
                <c:pt idx="1551">
                  <c:v>0.35661764705882354</c:v>
                </c:pt>
                <c:pt idx="1552">
                  <c:v>0.35684742647058826</c:v>
                </c:pt>
                <c:pt idx="1553">
                  <c:v>0.35707720588235292</c:v>
                </c:pt>
                <c:pt idx="1554">
                  <c:v>0.35730698529411764</c:v>
                </c:pt>
                <c:pt idx="1555">
                  <c:v>0.35753676470588236</c:v>
                </c:pt>
                <c:pt idx="1556">
                  <c:v>0.35776654411764708</c:v>
                </c:pt>
                <c:pt idx="1557">
                  <c:v>0.35799632352941174</c:v>
                </c:pt>
                <c:pt idx="1558">
                  <c:v>0.35822610294117646</c:v>
                </c:pt>
                <c:pt idx="1559">
                  <c:v>0.35845588235294118</c:v>
                </c:pt>
                <c:pt idx="1560">
                  <c:v>0.3586856617647059</c:v>
                </c:pt>
                <c:pt idx="1561">
                  <c:v>0.35891544117647056</c:v>
                </c:pt>
                <c:pt idx="1562">
                  <c:v>0.35914522058823528</c:v>
                </c:pt>
                <c:pt idx="1563">
                  <c:v>0.359375</c:v>
                </c:pt>
                <c:pt idx="1564">
                  <c:v>0.35960477941176472</c:v>
                </c:pt>
                <c:pt idx="1565">
                  <c:v>0.35983455882352944</c:v>
                </c:pt>
                <c:pt idx="1566">
                  <c:v>0.3600643382352941</c:v>
                </c:pt>
                <c:pt idx="1567">
                  <c:v>0.36029411764705882</c:v>
                </c:pt>
                <c:pt idx="1568">
                  <c:v>0.36052389705882354</c:v>
                </c:pt>
                <c:pt idx="1569">
                  <c:v>0.36075367647058826</c:v>
                </c:pt>
                <c:pt idx="1570">
                  <c:v>0.36098345588235292</c:v>
                </c:pt>
                <c:pt idx="1571">
                  <c:v>0.36121323529411764</c:v>
                </c:pt>
                <c:pt idx="1572">
                  <c:v>0.36144301470588236</c:v>
                </c:pt>
                <c:pt idx="1573">
                  <c:v>0.36167279411764708</c:v>
                </c:pt>
                <c:pt idx="1574">
                  <c:v>0.36190257352941174</c:v>
                </c:pt>
                <c:pt idx="1575">
                  <c:v>0.36213235294117646</c:v>
                </c:pt>
                <c:pt idx="1576">
                  <c:v>0.36236213235294118</c:v>
                </c:pt>
                <c:pt idx="1577">
                  <c:v>0.3625919117647059</c:v>
                </c:pt>
                <c:pt idx="1578">
                  <c:v>0.36282169117647056</c:v>
                </c:pt>
                <c:pt idx="1579">
                  <c:v>0.36305147058823528</c:v>
                </c:pt>
                <c:pt idx="1580">
                  <c:v>0.36328125</c:v>
                </c:pt>
                <c:pt idx="1581">
                  <c:v>0.36351102941176472</c:v>
                </c:pt>
                <c:pt idx="1582">
                  <c:v>0.36374080882352944</c:v>
                </c:pt>
                <c:pt idx="1583">
                  <c:v>0.3639705882352941</c:v>
                </c:pt>
                <c:pt idx="1584">
                  <c:v>0.36420036764705882</c:v>
                </c:pt>
                <c:pt idx="1585">
                  <c:v>0.36443014705882354</c:v>
                </c:pt>
                <c:pt idx="1586">
                  <c:v>0.36465992647058826</c:v>
                </c:pt>
                <c:pt idx="1587">
                  <c:v>0.36488970588235292</c:v>
                </c:pt>
                <c:pt idx="1588">
                  <c:v>0.36511948529411764</c:v>
                </c:pt>
                <c:pt idx="1589">
                  <c:v>0.36534926470588236</c:v>
                </c:pt>
                <c:pt idx="1590">
                  <c:v>0.36557904411764708</c:v>
                </c:pt>
                <c:pt idx="1591">
                  <c:v>0.36580882352941174</c:v>
                </c:pt>
                <c:pt idx="1592">
                  <c:v>0.36603860294117646</c:v>
                </c:pt>
                <c:pt idx="1593">
                  <c:v>0.36626838235294118</c:v>
                </c:pt>
                <c:pt idx="1594">
                  <c:v>0.3664981617647059</c:v>
                </c:pt>
                <c:pt idx="1595">
                  <c:v>0.36672794117647056</c:v>
                </c:pt>
                <c:pt idx="1596">
                  <c:v>0.36695772058823528</c:v>
                </c:pt>
                <c:pt idx="1597">
                  <c:v>0.3671875</c:v>
                </c:pt>
                <c:pt idx="1598">
                  <c:v>0.36741727941176472</c:v>
                </c:pt>
                <c:pt idx="1599">
                  <c:v>0.36764705882352944</c:v>
                </c:pt>
                <c:pt idx="1600">
                  <c:v>0.3678768382352941</c:v>
                </c:pt>
                <c:pt idx="1601">
                  <c:v>0.36810661764705882</c:v>
                </c:pt>
                <c:pt idx="1602">
                  <c:v>0.36833639705882354</c:v>
                </c:pt>
                <c:pt idx="1603">
                  <c:v>0.36856617647058826</c:v>
                </c:pt>
                <c:pt idx="1604">
                  <c:v>0.36879595588235292</c:v>
                </c:pt>
                <c:pt idx="1605">
                  <c:v>0.36902573529411764</c:v>
                </c:pt>
                <c:pt idx="1606">
                  <c:v>0.36925551470588236</c:v>
                </c:pt>
                <c:pt idx="1607">
                  <c:v>0.36948529411764708</c:v>
                </c:pt>
                <c:pt idx="1608">
                  <c:v>0.36971507352941174</c:v>
                </c:pt>
                <c:pt idx="1609">
                  <c:v>0.36994485294117646</c:v>
                </c:pt>
                <c:pt idx="1610">
                  <c:v>0.37017463235294118</c:v>
                </c:pt>
                <c:pt idx="1611">
                  <c:v>0.3704044117647059</c:v>
                </c:pt>
                <c:pt idx="1612">
                  <c:v>0.37063419117647056</c:v>
                </c:pt>
                <c:pt idx="1613">
                  <c:v>0.37086397058823528</c:v>
                </c:pt>
                <c:pt idx="1614">
                  <c:v>0.37109375</c:v>
                </c:pt>
                <c:pt idx="1615">
                  <c:v>0.37132352941176472</c:v>
                </c:pt>
                <c:pt idx="1616">
                  <c:v>0.37155330882352944</c:v>
                </c:pt>
                <c:pt idx="1617">
                  <c:v>0.3717830882352941</c:v>
                </c:pt>
                <c:pt idx="1618">
                  <c:v>0.37201286764705882</c:v>
                </c:pt>
                <c:pt idx="1619">
                  <c:v>0.37224264705882354</c:v>
                </c:pt>
                <c:pt idx="1620">
                  <c:v>0.37247242647058826</c:v>
                </c:pt>
                <c:pt idx="1621">
                  <c:v>0.37270220588235292</c:v>
                </c:pt>
                <c:pt idx="1622">
                  <c:v>0.37293198529411764</c:v>
                </c:pt>
                <c:pt idx="1623">
                  <c:v>0.37316176470588236</c:v>
                </c:pt>
                <c:pt idx="1624">
                  <c:v>0.37339154411764708</c:v>
                </c:pt>
                <c:pt idx="1625">
                  <c:v>0.37362132352941174</c:v>
                </c:pt>
                <c:pt idx="1626">
                  <c:v>0.37385110294117646</c:v>
                </c:pt>
                <c:pt idx="1627">
                  <c:v>0.37408088235294118</c:v>
                </c:pt>
                <c:pt idx="1628">
                  <c:v>0.3743106617647059</c:v>
                </c:pt>
                <c:pt idx="1629">
                  <c:v>0.37454044117647056</c:v>
                </c:pt>
                <c:pt idx="1630">
                  <c:v>0.37477022058823528</c:v>
                </c:pt>
                <c:pt idx="1631">
                  <c:v>0.375</c:v>
                </c:pt>
                <c:pt idx="1632">
                  <c:v>0.37522977941176472</c:v>
                </c:pt>
                <c:pt idx="1633">
                  <c:v>0.37545955882352944</c:v>
                </c:pt>
                <c:pt idx="1634">
                  <c:v>0.3756893382352941</c:v>
                </c:pt>
                <c:pt idx="1635">
                  <c:v>0.37591911764705882</c:v>
                </c:pt>
                <c:pt idx="1636">
                  <c:v>0.37614889705882354</c:v>
                </c:pt>
                <c:pt idx="1637">
                  <c:v>0.37637867647058826</c:v>
                </c:pt>
                <c:pt idx="1638">
                  <c:v>0.37660845588235292</c:v>
                </c:pt>
                <c:pt idx="1639">
                  <c:v>0.37683823529411764</c:v>
                </c:pt>
                <c:pt idx="1640">
                  <c:v>0.37706801470588236</c:v>
                </c:pt>
                <c:pt idx="1641">
                  <c:v>0.37729779411764708</c:v>
                </c:pt>
                <c:pt idx="1642">
                  <c:v>0.37752757352941174</c:v>
                </c:pt>
                <c:pt idx="1643">
                  <c:v>0.37775735294117646</c:v>
                </c:pt>
                <c:pt idx="1644">
                  <c:v>0.37798713235294118</c:v>
                </c:pt>
                <c:pt idx="1645">
                  <c:v>0.3782169117647059</c:v>
                </c:pt>
                <c:pt idx="1646">
                  <c:v>0.37844669117647056</c:v>
                </c:pt>
                <c:pt idx="1647">
                  <c:v>0.37867647058823528</c:v>
                </c:pt>
                <c:pt idx="1648">
                  <c:v>0.37890625</c:v>
                </c:pt>
                <c:pt idx="1649">
                  <c:v>0.37913602941176472</c:v>
                </c:pt>
                <c:pt idx="1650">
                  <c:v>0.37936580882352944</c:v>
                </c:pt>
                <c:pt idx="1651">
                  <c:v>0.3795955882352941</c:v>
                </c:pt>
                <c:pt idx="1652">
                  <c:v>0.37982536764705882</c:v>
                </c:pt>
                <c:pt idx="1653">
                  <c:v>0.38005514705882354</c:v>
                </c:pt>
                <c:pt idx="1654">
                  <c:v>0.38028492647058826</c:v>
                </c:pt>
                <c:pt idx="1655">
                  <c:v>0.38051470588235292</c:v>
                </c:pt>
                <c:pt idx="1656">
                  <c:v>0.38074448529411764</c:v>
                </c:pt>
                <c:pt idx="1657">
                  <c:v>0.38097426470588236</c:v>
                </c:pt>
                <c:pt idx="1658">
                  <c:v>0.38120404411764708</c:v>
                </c:pt>
                <c:pt idx="1659">
                  <c:v>0.38143382352941174</c:v>
                </c:pt>
                <c:pt idx="1660">
                  <c:v>0.38166360294117646</c:v>
                </c:pt>
                <c:pt idx="1661">
                  <c:v>0.38189338235294118</c:v>
                </c:pt>
                <c:pt idx="1662">
                  <c:v>0.3821231617647059</c:v>
                </c:pt>
                <c:pt idx="1663">
                  <c:v>0.38235294117647056</c:v>
                </c:pt>
                <c:pt idx="1664">
                  <c:v>0.38258272058823528</c:v>
                </c:pt>
                <c:pt idx="1665">
                  <c:v>0.3828125</c:v>
                </c:pt>
                <c:pt idx="1666">
                  <c:v>0.38304227941176472</c:v>
                </c:pt>
                <c:pt idx="1667">
                  <c:v>0.38327205882352944</c:v>
                </c:pt>
                <c:pt idx="1668">
                  <c:v>0.3835018382352941</c:v>
                </c:pt>
                <c:pt idx="1669">
                  <c:v>0.38373161764705882</c:v>
                </c:pt>
                <c:pt idx="1670">
                  <c:v>0.38396139705882354</c:v>
                </c:pt>
                <c:pt idx="1671">
                  <c:v>0.38419117647058826</c:v>
                </c:pt>
                <c:pt idx="1672">
                  <c:v>0.38442095588235292</c:v>
                </c:pt>
                <c:pt idx="1673">
                  <c:v>0.38465073529411764</c:v>
                </c:pt>
                <c:pt idx="1674">
                  <c:v>0.38488051470588236</c:v>
                </c:pt>
                <c:pt idx="1675">
                  <c:v>0.38511029411764708</c:v>
                </c:pt>
                <c:pt idx="1676">
                  <c:v>0.38534007352941174</c:v>
                </c:pt>
                <c:pt idx="1677">
                  <c:v>0.38556985294117646</c:v>
                </c:pt>
                <c:pt idx="1678">
                  <c:v>0.38579963235294118</c:v>
                </c:pt>
                <c:pt idx="1679">
                  <c:v>0.3860294117647059</c:v>
                </c:pt>
                <c:pt idx="1680">
                  <c:v>0.38625919117647056</c:v>
                </c:pt>
                <c:pt idx="1681">
                  <c:v>0.38648897058823528</c:v>
                </c:pt>
                <c:pt idx="1682">
                  <c:v>0.38671875</c:v>
                </c:pt>
                <c:pt idx="1683">
                  <c:v>0.38694852941176472</c:v>
                </c:pt>
                <c:pt idx="1684">
                  <c:v>0.38717830882352944</c:v>
                </c:pt>
                <c:pt idx="1685">
                  <c:v>0.3874080882352941</c:v>
                </c:pt>
                <c:pt idx="1686">
                  <c:v>0.38763786764705882</c:v>
                </c:pt>
                <c:pt idx="1687">
                  <c:v>0.38786764705882354</c:v>
                </c:pt>
                <c:pt idx="1688">
                  <c:v>0.38809742647058826</c:v>
                </c:pt>
                <c:pt idx="1689">
                  <c:v>0.38832720588235292</c:v>
                </c:pt>
                <c:pt idx="1690">
                  <c:v>0.38855698529411764</c:v>
                </c:pt>
                <c:pt idx="1691">
                  <c:v>0.38878676470588236</c:v>
                </c:pt>
                <c:pt idx="1692">
                  <c:v>0.38901654411764708</c:v>
                </c:pt>
                <c:pt idx="1693">
                  <c:v>0.38924632352941174</c:v>
                </c:pt>
                <c:pt idx="1694">
                  <c:v>0.38947610294117646</c:v>
                </c:pt>
                <c:pt idx="1695">
                  <c:v>0.38970588235294118</c:v>
                </c:pt>
                <c:pt idx="1696">
                  <c:v>0.3899356617647059</c:v>
                </c:pt>
                <c:pt idx="1697">
                  <c:v>0.39016544117647056</c:v>
                </c:pt>
                <c:pt idx="1698">
                  <c:v>0.39039522058823528</c:v>
                </c:pt>
                <c:pt idx="1699">
                  <c:v>0.390625</c:v>
                </c:pt>
                <c:pt idx="1700">
                  <c:v>0.39085477941176472</c:v>
                </c:pt>
                <c:pt idx="1701">
                  <c:v>0.39108455882352944</c:v>
                </c:pt>
                <c:pt idx="1702">
                  <c:v>0.3913143382352941</c:v>
                </c:pt>
                <c:pt idx="1703">
                  <c:v>0.39154411764705882</c:v>
                </c:pt>
                <c:pt idx="1704">
                  <c:v>0.39177389705882354</c:v>
                </c:pt>
                <c:pt idx="1705">
                  <c:v>0.39200367647058826</c:v>
                </c:pt>
                <c:pt idx="1706">
                  <c:v>0.39223345588235292</c:v>
                </c:pt>
                <c:pt idx="1707">
                  <c:v>0.39246323529411764</c:v>
                </c:pt>
                <c:pt idx="1708">
                  <c:v>0.39269301470588236</c:v>
                </c:pt>
                <c:pt idx="1709">
                  <c:v>0.39292279411764708</c:v>
                </c:pt>
                <c:pt idx="1710">
                  <c:v>0.39315257352941174</c:v>
                </c:pt>
                <c:pt idx="1711">
                  <c:v>0.39338235294117646</c:v>
                </c:pt>
                <c:pt idx="1712">
                  <c:v>0.39361213235294118</c:v>
                </c:pt>
                <c:pt idx="1713">
                  <c:v>0.3938419117647059</c:v>
                </c:pt>
                <c:pt idx="1714">
                  <c:v>0.39407169117647056</c:v>
                </c:pt>
                <c:pt idx="1715">
                  <c:v>0.39430147058823528</c:v>
                </c:pt>
                <c:pt idx="1716">
                  <c:v>0.39453125</c:v>
                </c:pt>
                <c:pt idx="1717">
                  <c:v>0.39476102941176472</c:v>
                </c:pt>
                <c:pt idx="1718">
                  <c:v>0.39499080882352944</c:v>
                </c:pt>
                <c:pt idx="1719">
                  <c:v>0.3952205882352941</c:v>
                </c:pt>
                <c:pt idx="1720">
                  <c:v>0.39545036764705882</c:v>
                </c:pt>
                <c:pt idx="1721">
                  <c:v>0.39568014705882354</c:v>
                </c:pt>
                <c:pt idx="1722">
                  <c:v>0.39590992647058826</c:v>
                </c:pt>
                <c:pt idx="1723">
                  <c:v>0.39613970588235292</c:v>
                </c:pt>
                <c:pt idx="1724">
                  <c:v>0.39636948529411764</c:v>
                </c:pt>
                <c:pt idx="1725">
                  <c:v>0.39659926470588236</c:v>
                </c:pt>
                <c:pt idx="1726">
                  <c:v>0.39682904411764708</c:v>
                </c:pt>
                <c:pt idx="1727">
                  <c:v>0.39705882352941174</c:v>
                </c:pt>
                <c:pt idx="1728">
                  <c:v>0.39728860294117646</c:v>
                </c:pt>
                <c:pt idx="1729">
                  <c:v>0.39751838235294118</c:v>
                </c:pt>
                <c:pt idx="1730">
                  <c:v>0.3977481617647059</c:v>
                </c:pt>
                <c:pt idx="1731">
                  <c:v>0.39797794117647056</c:v>
                </c:pt>
                <c:pt idx="1732">
                  <c:v>0.39820772058823528</c:v>
                </c:pt>
                <c:pt idx="1733">
                  <c:v>0.3984375</c:v>
                </c:pt>
                <c:pt idx="1734">
                  <c:v>0.39866727941176472</c:v>
                </c:pt>
                <c:pt idx="1735">
                  <c:v>0.39889705882352944</c:v>
                </c:pt>
                <c:pt idx="1736">
                  <c:v>0.3991268382352941</c:v>
                </c:pt>
                <c:pt idx="1737">
                  <c:v>0.39935661764705882</c:v>
                </c:pt>
                <c:pt idx="1738">
                  <c:v>0.39958639705882354</c:v>
                </c:pt>
                <c:pt idx="1739">
                  <c:v>0.39981617647058826</c:v>
                </c:pt>
                <c:pt idx="1740">
                  <c:v>0.40004595588235292</c:v>
                </c:pt>
                <c:pt idx="1741">
                  <c:v>0.40027573529411764</c:v>
                </c:pt>
                <c:pt idx="1742">
                  <c:v>0.40050551470588236</c:v>
                </c:pt>
                <c:pt idx="1743">
                  <c:v>0.40073529411764708</c:v>
                </c:pt>
                <c:pt idx="1744">
                  <c:v>0.40096507352941174</c:v>
                </c:pt>
                <c:pt idx="1745">
                  <c:v>0.40119485294117646</c:v>
                </c:pt>
                <c:pt idx="1746">
                  <c:v>0.40142463235294118</c:v>
                </c:pt>
                <c:pt idx="1747">
                  <c:v>0.4016544117647059</c:v>
                </c:pt>
                <c:pt idx="1748">
                  <c:v>0.40188419117647056</c:v>
                </c:pt>
                <c:pt idx="1749">
                  <c:v>0.40211397058823528</c:v>
                </c:pt>
                <c:pt idx="1750">
                  <c:v>0.40234375</c:v>
                </c:pt>
                <c:pt idx="1751">
                  <c:v>0.40257352941176472</c:v>
                </c:pt>
                <c:pt idx="1752">
                  <c:v>0.40280330882352944</c:v>
                </c:pt>
                <c:pt idx="1753">
                  <c:v>0.4030330882352941</c:v>
                </c:pt>
                <c:pt idx="1754">
                  <c:v>0.40326286764705882</c:v>
                </c:pt>
                <c:pt idx="1755">
                  <c:v>0.40349264705882354</c:v>
                </c:pt>
                <c:pt idx="1756">
                  <c:v>0.40372242647058826</c:v>
                </c:pt>
                <c:pt idx="1757">
                  <c:v>0.40395220588235292</c:v>
                </c:pt>
                <c:pt idx="1758">
                  <c:v>0.40418198529411764</c:v>
                </c:pt>
                <c:pt idx="1759">
                  <c:v>0.40441176470588236</c:v>
                </c:pt>
                <c:pt idx="1760">
                  <c:v>0.40464154411764708</c:v>
                </c:pt>
                <c:pt idx="1761">
                  <c:v>0.40487132352941174</c:v>
                </c:pt>
                <c:pt idx="1762">
                  <c:v>0.40510110294117646</c:v>
                </c:pt>
                <c:pt idx="1763">
                  <c:v>0.40533088235294118</c:v>
                </c:pt>
                <c:pt idx="1764">
                  <c:v>0.4055606617647059</c:v>
                </c:pt>
                <c:pt idx="1765">
                  <c:v>0.40579044117647056</c:v>
                </c:pt>
                <c:pt idx="1766">
                  <c:v>0.40602022058823528</c:v>
                </c:pt>
                <c:pt idx="1767">
                  <c:v>0.40625</c:v>
                </c:pt>
                <c:pt idx="1768">
                  <c:v>0.40647977941176472</c:v>
                </c:pt>
                <c:pt idx="1769">
                  <c:v>0.40670955882352944</c:v>
                </c:pt>
                <c:pt idx="1770">
                  <c:v>0.4069393382352941</c:v>
                </c:pt>
                <c:pt idx="1771">
                  <c:v>0.40716911764705882</c:v>
                </c:pt>
                <c:pt idx="1772">
                  <c:v>0.40739889705882354</c:v>
                </c:pt>
                <c:pt idx="1773">
                  <c:v>0.40762867647058826</c:v>
                </c:pt>
                <c:pt idx="1774">
                  <c:v>0.40785845588235292</c:v>
                </c:pt>
                <c:pt idx="1775">
                  <c:v>0.40808823529411764</c:v>
                </c:pt>
                <c:pt idx="1776">
                  <c:v>0.40831801470588236</c:v>
                </c:pt>
                <c:pt idx="1777">
                  <c:v>0.40854779411764708</c:v>
                </c:pt>
                <c:pt idx="1778">
                  <c:v>0.40877757352941174</c:v>
                </c:pt>
                <c:pt idx="1779">
                  <c:v>0.40900735294117646</c:v>
                </c:pt>
                <c:pt idx="1780">
                  <c:v>0.40923713235294118</c:v>
                </c:pt>
                <c:pt idx="1781">
                  <c:v>0.4094669117647059</c:v>
                </c:pt>
                <c:pt idx="1782">
                  <c:v>0.40969669117647056</c:v>
                </c:pt>
                <c:pt idx="1783">
                  <c:v>0.40992647058823528</c:v>
                </c:pt>
                <c:pt idx="1784">
                  <c:v>0.41015625</c:v>
                </c:pt>
                <c:pt idx="1785">
                  <c:v>0.41038602941176472</c:v>
                </c:pt>
                <c:pt idx="1786">
                  <c:v>0.41061580882352944</c:v>
                </c:pt>
                <c:pt idx="1787">
                  <c:v>0.4108455882352941</c:v>
                </c:pt>
                <c:pt idx="1788">
                  <c:v>0.41107536764705882</c:v>
                </c:pt>
                <c:pt idx="1789">
                  <c:v>0.41130514705882354</c:v>
                </c:pt>
                <c:pt idx="1790">
                  <c:v>0.41153492647058826</c:v>
                </c:pt>
                <c:pt idx="1791">
                  <c:v>0.41176470588235292</c:v>
                </c:pt>
                <c:pt idx="1792">
                  <c:v>0.41199448529411764</c:v>
                </c:pt>
                <c:pt idx="1793">
                  <c:v>0.41222426470588236</c:v>
                </c:pt>
                <c:pt idx="1794">
                  <c:v>0.41245404411764708</c:v>
                </c:pt>
                <c:pt idx="1795">
                  <c:v>0.41268382352941174</c:v>
                </c:pt>
                <c:pt idx="1796">
                  <c:v>0.41291360294117646</c:v>
                </c:pt>
                <c:pt idx="1797">
                  <c:v>0.41314338235294118</c:v>
                </c:pt>
                <c:pt idx="1798">
                  <c:v>0.4133731617647059</c:v>
                </c:pt>
                <c:pt idx="1799">
                  <c:v>0.41360294117647056</c:v>
                </c:pt>
                <c:pt idx="1800">
                  <c:v>0.41383272058823528</c:v>
                </c:pt>
                <c:pt idx="1801">
                  <c:v>0.4140625</c:v>
                </c:pt>
                <c:pt idx="1802">
                  <c:v>0.41429227941176472</c:v>
                </c:pt>
                <c:pt idx="1803">
                  <c:v>0.41452205882352944</c:v>
                </c:pt>
                <c:pt idx="1804">
                  <c:v>0.4147518382352941</c:v>
                </c:pt>
                <c:pt idx="1805">
                  <c:v>0.41498161764705882</c:v>
                </c:pt>
                <c:pt idx="1806">
                  <c:v>0.41521139705882354</c:v>
                </c:pt>
                <c:pt idx="1807">
                  <c:v>0.41544117647058826</c:v>
                </c:pt>
                <c:pt idx="1808">
                  <c:v>0.41567095588235292</c:v>
                </c:pt>
                <c:pt idx="1809">
                  <c:v>0.41590073529411764</c:v>
                </c:pt>
                <c:pt idx="1810">
                  <c:v>0.41613051470588236</c:v>
                </c:pt>
                <c:pt idx="1811">
                  <c:v>0.41636029411764708</c:v>
                </c:pt>
                <c:pt idx="1812">
                  <c:v>0.41659007352941174</c:v>
                </c:pt>
                <c:pt idx="1813">
                  <c:v>0.41681985294117646</c:v>
                </c:pt>
                <c:pt idx="1814">
                  <c:v>0.41704963235294118</c:v>
                </c:pt>
                <c:pt idx="1815">
                  <c:v>0.4172794117647059</c:v>
                </c:pt>
                <c:pt idx="1816">
                  <c:v>0.41750919117647056</c:v>
                </c:pt>
                <c:pt idx="1817">
                  <c:v>0.41773897058823528</c:v>
                </c:pt>
                <c:pt idx="1818">
                  <c:v>0.41796875</c:v>
                </c:pt>
                <c:pt idx="1819">
                  <c:v>0.41819852941176472</c:v>
                </c:pt>
                <c:pt idx="1820">
                  <c:v>0.41842830882352944</c:v>
                </c:pt>
                <c:pt idx="1821">
                  <c:v>0.4186580882352941</c:v>
                </c:pt>
                <c:pt idx="1822">
                  <c:v>0.41888786764705882</c:v>
                </c:pt>
                <c:pt idx="1823">
                  <c:v>0.41911764705882354</c:v>
                </c:pt>
                <c:pt idx="1824">
                  <c:v>0.41934742647058826</c:v>
                </c:pt>
                <c:pt idx="1825">
                  <c:v>0.41957720588235292</c:v>
                </c:pt>
                <c:pt idx="1826">
                  <c:v>0.41980698529411764</c:v>
                </c:pt>
                <c:pt idx="1827">
                  <c:v>0.42003676470588236</c:v>
                </c:pt>
                <c:pt idx="1828">
                  <c:v>0.42026654411764708</c:v>
                </c:pt>
                <c:pt idx="1829">
                  <c:v>0.42049632352941174</c:v>
                </c:pt>
                <c:pt idx="1830">
                  <c:v>0.42072610294117646</c:v>
                </c:pt>
                <c:pt idx="1831">
                  <c:v>0.42095588235294118</c:v>
                </c:pt>
                <c:pt idx="1832">
                  <c:v>0.4211856617647059</c:v>
                </c:pt>
                <c:pt idx="1833">
                  <c:v>0.42141544117647056</c:v>
                </c:pt>
                <c:pt idx="1834">
                  <c:v>0.42164522058823528</c:v>
                </c:pt>
                <c:pt idx="1835">
                  <c:v>0.421875</c:v>
                </c:pt>
                <c:pt idx="1836">
                  <c:v>0.42210477941176472</c:v>
                </c:pt>
                <c:pt idx="1837">
                  <c:v>0.42233455882352944</c:v>
                </c:pt>
                <c:pt idx="1838">
                  <c:v>0.4225643382352941</c:v>
                </c:pt>
                <c:pt idx="1839">
                  <c:v>0.42279411764705882</c:v>
                </c:pt>
                <c:pt idx="1840">
                  <c:v>0.42302389705882354</c:v>
                </c:pt>
                <c:pt idx="1841">
                  <c:v>0.42325367647058826</c:v>
                </c:pt>
                <c:pt idx="1842">
                  <c:v>0.42348345588235292</c:v>
                </c:pt>
                <c:pt idx="1843">
                  <c:v>0.42371323529411764</c:v>
                </c:pt>
                <c:pt idx="1844">
                  <c:v>0.42394301470588236</c:v>
                </c:pt>
                <c:pt idx="1845">
                  <c:v>0.42417279411764708</c:v>
                </c:pt>
                <c:pt idx="1846">
                  <c:v>0.42440257352941174</c:v>
                </c:pt>
                <c:pt idx="1847">
                  <c:v>0.42463235294117646</c:v>
                </c:pt>
                <c:pt idx="1848">
                  <c:v>0.42486213235294118</c:v>
                </c:pt>
                <c:pt idx="1849">
                  <c:v>0.4250919117647059</c:v>
                </c:pt>
                <c:pt idx="1850">
                  <c:v>0.42532169117647056</c:v>
                </c:pt>
                <c:pt idx="1851">
                  <c:v>0.42555147058823528</c:v>
                </c:pt>
                <c:pt idx="1852">
                  <c:v>0.42578125</c:v>
                </c:pt>
                <c:pt idx="1853">
                  <c:v>0.42601102941176472</c:v>
                </c:pt>
                <c:pt idx="1854">
                  <c:v>0.42624080882352944</c:v>
                </c:pt>
                <c:pt idx="1855">
                  <c:v>0.4264705882352941</c:v>
                </c:pt>
                <c:pt idx="1856">
                  <c:v>0.42670036764705882</c:v>
                </c:pt>
                <c:pt idx="1857">
                  <c:v>0.42693014705882354</c:v>
                </c:pt>
                <c:pt idx="1858">
                  <c:v>0.42715992647058826</c:v>
                </c:pt>
                <c:pt idx="1859">
                  <c:v>0.42738970588235292</c:v>
                </c:pt>
                <c:pt idx="1860">
                  <c:v>0.42761948529411764</c:v>
                </c:pt>
                <c:pt idx="1861">
                  <c:v>0.42784926470588236</c:v>
                </c:pt>
                <c:pt idx="1862">
                  <c:v>0.42807904411764708</c:v>
                </c:pt>
                <c:pt idx="1863">
                  <c:v>0.42830882352941174</c:v>
                </c:pt>
                <c:pt idx="1864">
                  <c:v>0.42853860294117646</c:v>
                </c:pt>
                <c:pt idx="1865">
                  <c:v>0.42876838235294118</c:v>
                </c:pt>
                <c:pt idx="1866">
                  <c:v>0.4289981617647059</c:v>
                </c:pt>
                <c:pt idx="1867">
                  <c:v>0.42922794117647056</c:v>
                </c:pt>
                <c:pt idx="1868">
                  <c:v>0.42945772058823528</c:v>
                </c:pt>
                <c:pt idx="1869">
                  <c:v>0.4296875</c:v>
                </c:pt>
                <c:pt idx="1870">
                  <c:v>0.42991727941176472</c:v>
                </c:pt>
                <c:pt idx="1871">
                  <c:v>0.43014705882352944</c:v>
                </c:pt>
                <c:pt idx="1872">
                  <c:v>0.4303768382352941</c:v>
                </c:pt>
                <c:pt idx="1873">
                  <c:v>0.43060661764705882</c:v>
                </c:pt>
                <c:pt idx="1874">
                  <c:v>0.43083639705882354</c:v>
                </c:pt>
                <c:pt idx="1875">
                  <c:v>0.43106617647058826</c:v>
                </c:pt>
                <c:pt idx="1876">
                  <c:v>0.43129595588235292</c:v>
                </c:pt>
                <c:pt idx="1877">
                  <c:v>0.43152573529411764</c:v>
                </c:pt>
                <c:pt idx="1878">
                  <c:v>0.43175551470588236</c:v>
                </c:pt>
                <c:pt idx="1879">
                  <c:v>0.43198529411764708</c:v>
                </c:pt>
                <c:pt idx="1880">
                  <c:v>0.43221507352941174</c:v>
                </c:pt>
                <c:pt idx="1881">
                  <c:v>0.43244485294117646</c:v>
                </c:pt>
                <c:pt idx="1882">
                  <c:v>0.43267463235294118</c:v>
                </c:pt>
                <c:pt idx="1883">
                  <c:v>0.4329044117647059</c:v>
                </c:pt>
                <c:pt idx="1884">
                  <c:v>0.43313419117647056</c:v>
                </c:pt>
                <c:pt idx="1885">
                  <c:v>0.43336397058823528</c:v>
                </c:pt>
                <c:pt idx="1886">
                  <c:v>0.43359375</c:v>
                </c:pt>
                <c:pt idx="1887">
                  <c:v>0.43382352941176472</c:v>
                </c:pt>
                <c:pt idx="1888">
                  <c:v>0.43405330882352944</c:v>
                </c:pt>
                <c:pt idx="1889">
                  <c:v>0.4342830882352941</c:v>
                </c:pt>
                <c:pt idx="1890">
                  <c:v>0.43451286764705882</c:v>
                </c:pt>
                <c:pt idx="1891">
                  <c:v>0.43474264705882354</c:v>
                </c:pt>
                <c:pt idx="1892">
                  <c:v>0.43497242647058826</c:v>
                </c:pt>
                <c:pt idx="1893">
                  <c:v>0.43520220588235292</c:v>
                </c:pt>
                <c:pt idx="1894">
                  <c:v>0.43543198529411764</c:v>
                </c:pt>
                <c:pt idx="1895">
                  <c:v>0.43566176470588236</c:v>
                </c:pt>
                <c:pt idx="1896">
                  <c:v>0.43589154411764708</c:v>
                </c:pt>
                <c:pt idx="1897">
                  <c:v>0.43612132352941174</c:v>
                </c:pt>
                <c:pt idx="1898">
                  <c:v>0.43635110294117646</c:v>
                </c:pt>
                <c:pt idx="1899">
                  <c:v>0.43658088235294118</c:v>
                </c:pt>
                <c:pt idx="1900">
                  <c:v>0.4368106617647059</c:v>
                </c:pt>
                <c:pt idx="1901">
                  <c:v>0.43704044117647056</c:v>
                </c:pt>
                <c:pt idx="1902">
                  <c:v>0.43727022058823528</c:v>
                </c:pt>
                <c:pt idx="1903">
                  <c:v>0.4375</c:v>
                </c:pt>
                <c:pt idx="1904">
                  <c:v>0.43772977941176472</c:v>
                </c:pt>
                <c:pt idx="1905">
                  <c:v>0.43795955882352944</c:v>
                </c:pt>
                <c:pt idx="1906">
                  <c:v>0.4381893382352941</c:v>
                </c:pt>
                <c:pt idx="1907">
                  <c:v>0.43841911764705882</c:v>
                </c:pt>
                <c:pt idx="1908">
                  <c:v>0.43864889705882354</c:v>
                </c:pt>
                <c:pt idx="1909">
                  <c:v>0.43887867647058826</c:v>
                </c:pt>
                <c:pt idx="1910">
                  <c:v>0.43910845588235292</c:v>
                </c:pt>
                <c:pt idx="1911">
                  <c:v>0.43933823529411764</c:v>
                </c:pt>
                <c:pt idx="1912">
                  <c:v>0.43956801470588236</c:v>
                </c:pt>
                <c:pt idx="1913">
                  <c:v>0.43979779411764708</c:v>
                </c:pt>
                <c:pt idx="1914">
                  <c:v>0.44002757352941174</c:v>
                </c:pt>
                <c:pt idx="1915">
                  <c:v>0.44025735294117646</c:v>
                </c:pt>
                <c:pt idx="1916">
                  <c:v>0.44048713235294118</c:v>
                </c:pt>
                <c:pt idx="1917">
                  <c:v>0.4407169117647059</c:v>
                </c:pt>
                <c:pt idx="1918">
                  <c:v>0.44094669117647056</c:v>
                </c:pt>
                <c:pt idx="1919">
                  <c:v>0.44117647058823528</c:v>
                </c:pt>
                <c:pt idx="1920">
                  <c:v>0.44140625</c:v>
                </c:pt>
                <c:pt idx="1921">
                  <c:v>0.44163602941176472</c:v>
                </c:pt>
                <c:pt idx="1922">
                  <c:v>0.44186580882352944</c:v>
                </c:pt>
                <c:pt idx="1923">
                  <c:v>0.4420955882352941</c:v>
                </c:pt>
                <c:pt idx="1924">
                  <c:v>0.44232536764705882</c:v>
                </c:pt>
                <c:pt idx="1925">
                  <c:v>0.44255514705882354</c:v>
                </c:pt>
                <c:pt idx="1926">
                  <c:v>0.44278492647058826</c:v>
                </c:pt>
                <c:pt idx="1927">
                  <c:v>0.44301470588235292</c:v>
                </c:pt>
                <c:pt idx="1928">
                  <c:v>0.44324448529411764</c:v>
                </c:pt>
                <c:pt idx="1929">
                  <c:v>0.44347426470588236</c:v>
                </c:pt>
                <c:pt idx="1930">
                  <c:v>0.44370404411764708</c:v>
                </c:pt>
                <c:pt idx="1931">
                  <c:v>0.44393382352941174</c:v>
                </c:pt>
                <c:pt idx="1932">
                  <c:v>0.44416360294117646</c:v>
                </c:pt>
                <c:pt idx="1933">
                  <c:v>0.44439338235294118</c:v>
                </c:pt>
                <c:pt idx="1934">
                  <c:v>0.4446231617647059</c:v>
                </c:pt>
                <c:pt idx="1935">
                  <c:v>0.44485294117647056</c:v>
                </c:pt>
                <c:pt idx="1936">
                  <c:v>0.44508272058823528</c:v>
                </c:pt>
                <c:pt idx="1937">
                  <c:v>0.4453125</c:v>
                </c:pt>
                <c:pt idx="1938">
                  <c:v>0.44554227941176472</c:v>
                </c:pt>
                <c:pt idx="1939">
                  <c:v>0.44577205882352944</c:v>
                </c:pt>
                <c:pt idx="1940">
                  <c:v>0.4460018382352941</c:v>
                </c:pt>
                <c:pt idx="1941">
                  <c:v>0.44623161764705882</c:v>
                </c:pt>
                <c:pt idx="1942">
                  <c:v>0.44646139705882354</c:v>
                </c:pt>
                <c:pt idx="1943">
                  <c:v>0.44669117647058826</c:v>
                </c:pt>
                <c:pt idx="1944">
                  <c:v>0.44692095588235292</c:v>
                </c:pt>
                <c:pt idx="1945">
                  <c:v>0.44715073529411764</c:v>
                </c:pt>
                <c:pt idx="1946">
                  <c:v>0.44738051470588236</c:v>
                </c:pt>
                <c:pt idx="1947">
                  <c:v>0.44761029411764708</c:v>
                </c:pt>
                <c:pt idx="1948">
                  <c:v>0.44784007352941174</c:v>
                </c:pt>
                <c:pt idx="1949">
                  <c:v>0.44806985294117646</c:v>
                </c:pt>
                <c:pt idx="1950">
                  <c:v>0.44829963235294118</c:v>
                </c:pt>
                <c:pt idx="1951">
                  <c:v>0.4485294117647059</c:v>
                </c:pt>
                <c:pt idx="1952">
                  <c:v>0.44875919117647056</c:v>
                </c:pt>
                <c:pt idx="1953">
                  <c:v>0.44898897058823528</c:v>
                </c:pt>
                <c:pt idx="1954">
                  <c:v>0.44921875</c:v>
                </c:pt>
                <c:pt idx="1955">
                  <c:v>0.44944852941176472</c:v>
                </c:pt>
                <c:pt idx="1956">
                  <c:v>0.44967830882352944</c:v>
                </c:pt>
                <c:pt idx="1957">
                  <c:v>0.4499080882352941</c:v>
                </c:pt>
                <c:pt idx="1958">
                  <c:v>0.45013786764705882</c:v>
                </c:pt>
                <c:pt idx="1959">
                  <c:v>0.45036764705882354</c:v>
                </c:pt>
                <c:pt idx="1960">
                  <c:v>0.45059742647058826</c:v>
                </c:pt>
                <c:pt idx="1961">
                  <c:v>0.45082720588235292</c:v>
                </c:pt>
                <c:pt idx="1962">
                  <c:v>0.45105698529411764</c:v>
                </c:pt>
                <c:pt idx="1963">
                  <c:v>0.45128676470588236</c:v>
                </c:pt>
                <c:pt idx="1964">
                  <c:v>0.45151654411764708</c:v>
                </c:pt>
                <c:pt idx="1965">
                  <c:v>0.45174632352941174</c:v>
                </c:pt>
                <c:pt idx="1966">
                  <c:v>0.45197610294117646</c:v>
                </c:pt>
                <c:pt idx="1967">
                  <c:v>0.45220588235294118</c:v>
                </c:pt>
                <c:pt idx="1968">
                  <c:v>0.4524356617647059</c:v>
                </c:pt>
                <c:pt idx="1969">
                  <c:v>0.45266544117647056</c:v>
                </c:pt>
                <c:pt idx="1970">
                  <c:v>0.45289522058823528</c:v>
                </c:pt>
                <c:pt idx="1971">
                  <c:v>0.453125</c:v>
                </c:pt>
                <c:pt idx="1972">
                  <c:v>0.45335477941176472</c:v>
                </c:pt>
                <c:pt idx="1973">
                  <c:v>0.45358455882352944</c:v>
                </c:pt>
                <c:pt idx="1974">
                  <c:v>0.4538143382352941</c:v>
                </c:pt>
                <c:pt idx="1975">
                  <c:v>0.45404411764705882</c:v>
                </c:pt>
                <c:pt idx="1976">
                  <c:v>0.45427389705882354</c:v>
                </c:pt>
                <c:pt idx="1977">
                  <c:v>0.45450367647058826</c:v>
                </c:pt>
                <c:pt idx="1978">
                  <c:v>0.45473345588235292</c:v>
                </c:pt>
                <c:pt idx="1979">
                  <c:v>0.45496323529411764</c:v>
                </c:pt>
                <c:pt idx="1980">
                  <c:v>0.45519301470588236</c:v>
                </c:pt>
                <c:pt idx="1981">
                  <c:v>0.45542279411764708</c:v>
                </c:pt>
                <c:pt idx="1982">
                  <c:v>0.45565257352941174</c:v>
                </c:pt>
                <c:pt idx="1983">
                  <c:v>0.45588235294117646</c:v>
                </c:pt>
                <c:pt idx="1984">
                  <c:v>0.45611213235294118</c:v>
                </c:pt>
                <c:pt idx="1985">
                  <c:v>0.4563419117647059</c:v>
                </c:pt>
                <c:pt idx="1986">
                  <c:v>0.45657169117647056</c:v>
                </c:pt>
                <c:pt idx="1987">
                  <c:v>0.45680147058823528</c:v>
                </c:pt>
                <c:pt idx="1988">
                  <c:v>0.45703125</c:v>
                </c:pt>
                <c:pt idx="1989">
                  <c:v>0.45726102941176472</c:v>
                </c:pt>
                <c:pt idx="1990">
                  <c:v>0.45749080882352944</c:v>
                </c:pt>
                <c:pt idx="1991">
                  <c:v>0.4577205882352941</c:v>
                </c:pt>
                <c:pt idx="1992">
                  <c:v>0.45795036764705882</c:v>
                </c:pt>
                <c:pt idx="1993">
                  <c:v>0.45818014705882354</c:v>
                </c:pt>
                <c:pt idx="1994">
                  <c:v>0.45840992647058826</c:v>
                </c:pt>
                <c:pt idx="1995">
                  <c:v>0.45863970588235292</c:v>
                </c:pt>
                <c:pt idx="1996">
                  <c:v>0.45886948529411764</c:v>
                </c:pt>
                <c:pt idx="1997">
                  <c:v>0.45909926470588236</c:v>
                </c:pt>
                <c:pt idx="1998">
                  <c:v>0.45932904411764708</c:v>
                </c:pt>
                <c:pt idx="1999">
                  <c:v>0.45955882352941174</c:v>
                </c:pt>
                <c:pt idx="2000">
                  <c:v>0.45978860294117646</c:v>
                </c:pt>
                <c:pt idx="2001">
                  <c:v>0.46001838235294118</c:v>
                </c:pt>
                <c:pt idx="2002">
                  <c:v>0.4602481617647059</c:v>
                </c:pt>
                <c:pt idx="2003">
                  <c:v>0.46047794117647056</c:v>
                </c:pt>
                <c:pt idx="2004">
                  <c:v>0.46070772058823528</c:v>
                </c:pt>
                <c:pt idx="2005">
                  <c:v>0.4609375</c:v>
                </c:pt>
                <c:pt idx="2006">
                  <c:v>0.46116727941176472</c:v>
                </c:pt>
                <c:pt idx="2007">
                  <c:v>0.46139705882352944</c:v>
                </c:pt>
                <c:pt idx="2008">
                  <c:v>0.4616268382352941</c:v>
                </c:pt>
                <c:pt idx="2009">
                  <c:v>0.46185661764705882</c:v>
                </c:pt>
                <c:pt idx="2010">
                  <c:v>0.46208639705882354</c:v>
                </c:pt>
                <c:pt idx="2011">
                  <c:v>0.46231617647058826</c:v>
                </c:pt>
                <c:pt idx="2012">
                  <c:v>0.46254595588235292</c:v>
                </c:pt>
                <c:pt idx="2013">
                  <c:v>0.46277573529411764</c:v>
                </c:pt>
                <c:pt idx="2014">
                  <c:v>0.46300551470588236</c:v>
                </c:pt>
                <c:pt idx="2015">
                  <c:v>0.46323529411764708</c:v>
                </c:pt>
                <c:pt idx="2016">
                  <c:v>0.46346507352941174</c:v>
                </c:pt>
                <c:pt idx="2017">
                  <c:v>0.46369485294117646</c:v>
                </c:pt>
                <c:pt idx="2018">
                  <c:v>0.46392463235294118</c:v>
                </c:pt>
                <c:pt idx="2019">
                  <c:v>0.4641544117647059</c:v>
                </c:pt>
                <c:pt idx="2020">
                  <c:v>0.46438419117647056</c:v>
                </c:pt>
                <c:pt idx="2021">
                  <c:v>0.46461397058823528</c:v>
                </c:pt>
                <c:pt idx="2022">
                  <c:v>0.46484375</c:v>
                </c:pt>
                <c:pt idx="2023">
                  <c:v>0.46507352941176472</c:v>
                </c:pt>
                <c:pt idx="2024">
                  <c:v>0.46530330882352944</c:v>
                </c:pt>
                <c:pt idx="2025">
                  <c:v>0.4655330882352941</c:v>
                </c:pt>
                <c:pt idx="2026">
                  <c:v>0.46576286764705882</c:v>
                </c:pt>
                <c:pt idx="2027">
                  <c:v>0.46599264705882354</c:v>
                </c:pt>
                <c:pt idx="2028">
                  <c:v>0.46622242647058826</c:v>
                </c:pt>
                <c:pt idx="2029">
                  <c:v>0.46645220588235292</c:v>
                </c:pt>
                <c:pt idx="2030">
                  <c:v>0.46668198529411764</c:v>
                </c:pt>
                <c:pt idx="2031">
                  <c:v>0.46691176470588236</c:v>
                </c:pt>
                <c:pt idx="2032">
                  <c:v>0.46714154411764708</c:v>
                </c:pt>
                <c:pt idx="2033">
                  <c:v>0.46737132352941174</c:v>
                </c:pt>
                <c:pt idx="2034">
                  <c:v>0.46760110294117646</c:v>
                </c:pt>
                <c:pt idx="2035">
                  <c:v>0.46783088235294118</c:v>
                </c:pt>
                <c:pt idx="2036">
                  <c:v>0.4680606617647059</c:v>
                </c:pt>
                <c:pt idx="2037">
                  <c:v>0.46829044117647056</c:v>
                </c:pt>
                <c:pt idx="2038">
                  <c:v>0.46852022058823528</c:v>
                </c:pt>
                <c:pt idx="2039">
                  <c:v>0.46875</c:v>
                </c:pt>
                <c:pt idx="2040">
                  <c:v>0.46897977941176472</c:v>
                </c:pt>
                <c:pt idx="2041">
                  <c:v>0.46920955882352944</c:v>
                </c:pt>
                <c:pt idx="2042">
                  <c:v>0.4694393382352941</c:v>
                </c:pt>
                <c:pt idx="2043">
                  <c:v>0.46966911764705882</c:v>
                </c:pt>
                <c:pt idx="2044">
                  <c:v>0.46989889705882354</c:v>
                </c:pt>
                <c:pt idx="2045">
                  <c:v>0.47012867647058826</c:v>
                </c:pt>
                <c:pt idx="2046">
                  <c:v>0.47035845588235292</c:v>
                </c:pt>
                <c:pt idx="2047">
                  <c:v>0.47058823529411764</c:v>
                </c:pt>
                <c:pt idx="2048">
                  <c:v>0.47081801470588236</c:v>
                </c:pt>
                <c:pt idx="2049">
                  <c:v>0.47104779411764708</c:v>
                </c:pt>
                <c:pt idx="2050">
                  <c:v>0.47127757352941174</c:v>
                </c:pt>
                <c:pt idx="2051">
                  <c:v>0.47150735294117646</c:v>
                </c:pt>
                <c:pt idx="2052">
                  <c:v>0.47173713235294118</c:v>
                </c:pt>
                <c:pt idx="2053">
                  <c:v>0.4719669117647059</c:v>
                </c:pt>
                <c:pt idx="2054">
                  <c:v>0.47219669117647056</c:v>
                </c:pt>
                <c:pt idx="2055">
                  <c:v>0.47242647058823528</c:v>
                </c:pt>
                <c:pt idx="2056">
                  <c:v>0.47265625</c:v>
                </c:pt>
                <c:pt idx="2057">
                  <c:v>0.47288602941176472</c:v>
                </c:pt>
                <c:pt idx="2058">
                  <c:v>0.47311580882352944</c:v>
                </c:pt>
                <c:pt idx="2059">
                  <c:v>0.4733455882352941</c:v>
                </c:pt>
                <c:pt idx="2060">
                  <c:v>0.47357536764705882</c:v>
                </c:pt>
                <c:pt idx="2061">
                  <c:v>0.47380514705882354</c:v>
                </c:pt>
                <c:pt idx="2062">
                  <c:v>0.47403492647058826</c:v>
                </c:pt>
                <c:pt idx="2063">
                  <c:v>0.47426470588235292</c:v>
                </c:pt>
                <c:pt idx="2064">
                  <c:v>0.47449448529411764</c:v>
                </c:pt>
                <c:pt idx="2065">
                  <c:v>0.47472426470588236</c:v>
                </c:pt>
                <c:pt idx="2066">
                  <c:v>0.47495404411764708</c:v>
                </c:pt>
                <c:pt idx="2067">
                  <c:v>0.47518382352941174</c:v>
                </c:pt>
                <c:pt idx="2068">
                  <c:v>0.47541360294117646</c:v>
                </c:pt>
                <c:pt idx="2069">
                  <c:v>0.47564338235294118</c:v>
                </c:pt>
                <c:pt idx="2070">
                  <c:v>0.4758731617647059</c:v>
                </c:pt>
                <c:pt idx="2071">
                  <c:v>0.47610294117647056</c:v>
                </c:pt>
                <c:pt idx="2072">
                  <c:v>0.47633272058823528</c:v>
                </c:pt>
                <c:pt idx="2073">
                  <c:v>0.4765625</c:v>
                </c:pt>
                <c:pt idx="2074">
                  <c:v>0.47679227941176472</c:v>
                </c:pt>
                <c:pt idx="2075">
                  <c:v>0.47702205882352944</c:v>
                </c:pt>
                <c:pt idx="2076">
                  <c:v>0.4772518382352941</c:v>
                </c:pt>
                <c:pt idx="2077">
                  <c:v>0.47748161764705882</c:v>
                </c:pt>
                <c:pt idx="2078">
                  <c:v>0.47771139705882354</c:v>
                </c:pt>
                <c:pt idx="2079">
                  <c:v>0.47794117647058826</c:v>
                </c:pt>
                <c:pt idx="2080">
                  <c:v>0.47817095588235292</c:v>
                </c:pt>
                <c:pt idx="2081">
                  <c:v>0.47840073529411764</c:v>
                </c:pt>
                <c:pt idx="2082">
                  <c:v>0.47863051470588236</c:v>
                </c:pt>
                <c:pt idx="2083">
                  <c:v>0.47886029411764708</c:v>
                </c:pt>
                <c:pt idx="2084">
                  <c:v>0.47909007352941174</c:v>
                </c:pt>
                <c:pt idx="2085">
                  <c:v>0.47931985294117646</c:v>
                </c:pt>
                <c:pt idx="2086">
                  <c:v>0.47954963235294118</c:v>
                </c:pt>
                <c:pt idx="2087">
                  <c:v>0.4797794117647059</c:v>
                </c:pt>
                <c:pt idx="2088">
                  <c:v>0.48000919117647056</c:v>
                </c:pt>
                <c:pt idx="2089">
                  <c:v>0.48023897058823528</c:v>
                </c:pt>
                <c:pt idx="2090">
                  <c:v>0.48046875</c:v>
                </c:pt>
                <c:pt idx="2091">
                  <c:v>0.48069852941176472</c:v>
                </c:pt>
                <c:pt idx="2092">
                  <c:v>0.48092830882352944</c:v>
                </c:pt>
                <c:pt idx="2093">
                  <c:v>0.4811580882352941</c:v>
                </c:pt>
                <c:pt idx="2094">
                  <c:v>0.48138786764705882</c:v>
                </c:pt>
                <c:pt idx="2095">
                  <c:v>0.48161764705882354</c:v>
                </c:pt>
                <c:pt idx="2096">
                  <c:v>0.48184742647058826</c:v>
                </c:pt>
                <c:pt idx="2097">
                  <c:v>0.48207720588235292</c:v>
                </c:pt>
                <c:pt idx="2098">
                  <c:v>0.48230698529411764</c:v>
                </c:pt>
                <c:pt idx="2099">
                  <c:v>0.48253676470588236</c:v>
                </c:pt>
                <c:pt idx="2100">
                  <c:v>0.48276654411764708</c:v>
                </c:pt>
                <c:pt idx="2101">
                  <c:v>0.48299632352941174</c:v>
                </c:pt>
                <c:pt idx="2102">
                  <c:v>0.48322610294117646</c:v>
                </c:pt>
                <c:pt idx="2103">
                  <c:v>0.48345588235294118</c:v>
                </c:pt>
                <c:pt idx="2104">
                  <c:v>0.4836856617647059</c:v>
                </c:pt>
                <c:pt idx="2105">
                  <c:v>0.48391544117647056</c:v>
                </c:pt>
                <c:pt idx="2106">
                  <c:v>0.48414522058823528</c:v>
                </c:pt>
                <c:pt idx="2107">
                  <c:v>0.484375</c:v>
                </c:pt>
                <c:pt idx="2108">
                  <c:v>0.48460477941176472</c:v>
                </c:pt>
                <c:pt idx="2109">
                  <c:v>0.48483455882352944</c:v>
                </c:pt>
                <c:pt idx="2110">
                  <c:v>0.4850643382352941</c:v>
                </c:pt>
                <c:pt idx="2111">
                  <c:v>0.48529411764705882</c:v>
                </c:pt>
                <c:pt idx="2112">
                  <c:v>0.48552389705882354</c:v>
                </c:pt>
                <c:pt idx="2113">
                  <c:v>0.48575367647058826</c:v>
                </c:pt>
                <c:pt idx="2114">
                  <c:v>0.48598345588235292</c:v>
                </c:pt>
                <c:pt idx="2115">
                  <c:v>0.48621323529411764</c:v>
                </c:pt>
                <c:pt idx="2116">
                  <c:v>0.48644301470588236</c:v>
                </c:pt>
                <c:pt idx="2117">
                  <c:v>0.48667279411764708</c:v>
                </c:pt>
                <c:pt idx="2118">
                  <c:v>0.48690257352941174</c:v>
                </c:pt>
                <c:pt idx="2119">
                  <c:v>0.48713235294117646</c:v>
                </c:pt>
                <c:pt idx="2120">
                  <c:v>0.48736213235294118</c:v>
                </c:pt>
                <c:pt idx="2121">
                  <c:v>0.4875919117647059</c:v>
                </c:pt>
                <c:pt idx="2122">
                  <c:v>0.48782169117647056</c:v>
                </c:pt>
                <c:pt idx="2123">
                  <c:v>0.48805147058823528</c:v>
                </c:pt>
                <c:pt idx="2124">
                  <c:v>0.48828125</c:v>
                </c:pt>
                <c:pt idx="2125">
                  <c:v>0.48851102941176472</c:v>
                </c:pt>
                <c:pt idx="2126">
                  <c:v>0.48874080882352944</c:v>
                </c:pt>
                <c:pt idx="2127">
                  <c:v>0.4889705882352941</c:v>
                </c:pt>
                <c:pt idx="2128">
                  <c:v>0.48920036764705882</c:v>
                </c:pt>
                <c:pt idx="2129">
                  <c:v>0.48943014705882354</c:v>
                </c:pt>
                <c:pt idx="2130">
                  <c:v>0.48965992647058826</c:v>
                </c:pt>
                <c:pt idx="2131">
                  <c:v>0.48988970588235292</c:v>
                </c:pt>
                <c:pt idx="2132">
                  <c:v>0.49011948529411764</c:v>
                </c:pt>
                <c:pt idx="2133">
                  <c:v>0.49034926470588236</c:v>
                </c:pt>
                <c:pt idx="2134">
                  <c:v>0.49057904411764708</c:v>
                </c:pt>
                <c:pt idx="2135">
                  <c:v>0.49080882352941174</c:v>
                </c:pt>
                <c:pt idx="2136">
                  <c:v>0.49103860294117646</c:v>
                </c:pt>
                <c:pt idx="2137">
                  <c:v>0.49126838235294118</c:v>
                </c:pt>
                <c:pt idx="2138">
                  <c:v>0.4914981617647059</c:v>
                </c:pt>
                <c:pt idx="2139">
                  <c:v>0.49172794117647056</c:v>
                </c:pt>
                <c:pt idx="2140">
                  <c:v>0.49195772058823528</c:v>
                </c:pt>
                <c:pt idx="2141">
                  <c:v>0.4921875</c:v>
                </c:pt>
                <c:pt idx="2142">
                  <c:v>0.49241727941176472</c:v>
                </c:pt>
                <c:pt idx="2143">
                  <c:v>0.49264705882352944</c:v>
                </c:pt>
                <c:pt idx="2144">
                  <c:v>0.4928768382352941</c:v>
                </c:pt>
                <c:pt idx="2145">
                  <c:v>0.49310661764705882</c:v>
                </c:pt>
                <c:pt idx="2146">
                  <c:v>0.49333639705882354</c:v>
                </c:pt>
                <c:pt idx="2147">
                  <c:v>0.49356617647058826</c:v>
                </c:pt>
                <c:pt idx="2148">
                  <c:v>0.49379595588235292</c:v>
                </c:pt>
                <c:pt idx="2149">
                  <c:v>0.49402573529411764</c:v>
                </c:pt>
                <c:pt idx="2150">
                  <c:v>0.49425551470588236</c:v>
                </c:pt>
                <c:pt idx="2151">
                  <c:v>0.49448529411764708</c:v>
                </c:pt>
                <c:pt idx="2152">
                  <c:v>0.49471507352941174</c:v>
                </c:pt>
                <c:pt idx="2153">
                  <c:v>0.49494485294117646</c:v>
                </c:pt>
                <c:pt idx="2154">
                  <c:v>0.49517463235294118</c:v>
                </c:pt>
                <c:pt idx="2155">
                  <c:v>0.4954044117647059</c:v>
                </c:pt>
                <c:pt idx="2156">
                  <c:v>0.49563419117647056</c:v>
                </c:pt>
                <c:pt idx="2157">
                  <c:v>0.49586397058823528</c:v>
                </c:pt>
                <c:pt idx="2158">
                  <c:v>0.49609375</c:v>
                </c:pt>
                <c:pt idx="2159">
                  <c:v>0.49632352941176472</c:v>
                </c:pt>
                <c:pt idx="2160">
                  <c:v>0.49655330882352944</c:v>
                </c:pt>
                <c:pt idx="2161">
                  <c:v>0.4967830882352941</c:v>
                </c:pt>
                <c:pt idx="2162">
                  <c:v>0.49701286764705882</c:v>
                </c:pt>
                <c:pt idx="2163">
                  <c:v>0.49724264705882354</c:v>
                </c:pt>
                <c:pt idx="2164">
                  <c:v>0.49747242647058826</c:v>
                </c:pt>
                <c:pt idx="2165">
                  <c:v>0.49770220588235292</c:v>
                </c:pt>
                <c:pt idx="2166">
                  <c:v>0.49793198529411764</c:v>
                </c:pt>
                <c:pt idx="2167">
                  <c:v>0.49816176470588236</c:v>
                </c:pt>
                <c:pt idx="2168">
                  <c:v>0.49839154411764708</c:v>
                </c:pt>
                <c:pt idx="2169">
                  <c:v>0.49862132352941174</c:v>
                </c:pt>
                <c:pt idx="2170">
                  <c:v>0.49885110294117646</c:v>
                </c:pt>
                <c:pt idx="2171">
                  <c:v>0.49908088235294118</c:v>
                </c:pt>
                <c:pt idx="2172">
                  <c:v>0.4993106617647059</c:v>
                </c:pt>
                <c:pt idx="2173">
                  <c:v>0.49954044117647056</c:v>
                </c:pt>
                <c:pt idx="2174">
                  <c:v>0.49977022058823528</c:v>
                </c:pt>
                <c:pt idx="2175">
                  <c:v>0.5</c:v>
                </c:pt>
                <c:pt idx="2176">
                  <c:v>0.50022977941176472</c:v>
                </c:pt>
                <c:pt idx="2177">
                  <c:v>0.50045955882352944</c:v>
                </c:pt>
                <c:pt idx="2178">
                  <c:v>0.50068933823529416</c:v>
                </c:pt>
                <c:pt idx="2179">
                  <c:v>0.50091911764705888</c:v>
                </c:pt>
                <c:pt idx="2180">
                  <c:v>0.50114889705882348</c:v>
                </c:pt>
                <c:pt idx="2181">
                  <c:v>0.5013786764705882</c:v>
                </c:pt>
                <c:pt idx="2182">
                  <c:v>0.50160845588235292</c:v>
                </c:pt>
                <c:pt idx="2183">
                  <c:v>0.50183823529411764</c:v>
                </c:pt>
                <c:pt idx="2184">
                  <c:v>0.50206801470588236</c:v>
                </c:pt>
                <c:pt idx="2185">
                  <c:v>0.50229779411764708</c:v>
                </c:pt>
                <c:pt idx="2186">
                  <c:v>0.5025275735294118</c:v>
                </c:pt>
                <c:pt idx="2187">
                  <c:v>0.50275735294117652</c:v>
                </c:pt>
                <c:pt idx="2188">
                  <c:v>0.50298713235294112</c:v>
                </c:pt>
                <c:pt idx="2189">
                  <c:v>0.50321691176470584</c:v>
                </c:pt>
                <c:pt idx="2190">
                  <c:v>0.50344669117647056</c:v>
                </c:pt>
                <c:pt idx="2191">
                  <c:v>0.50367647058823528</c:v>
                </c:pt>
                <c:pt idx="2192">
                  <c:v>0.50390625</c:v>
                </c:pt>
                <c:pt idx="2193">
                  <c:v>0.50413602941176472</c:v>
                </c:pt>
                <c:pt idx="2194">
                  <c:v>0.50436580882352944</c:v>
                </c:pt>
                <c:pt idx="2195">
                  <c:v>0.50459558823529416</c:v>
                </c:pt>
                <c:pt idx="2196">
                  <c:v>0.50482536764705888</c:v>
                </c:pt>
                <c:pt idx="2197">
                  <c:v>0.50505514705882348</c:v>
                </c:pt>
                <c:pt idx="2198">
                  <c:v>0.5052849264705882</c:v>
                </c:pt>
                <c:pt idx="2199">
                  <c:v>0.50551470588235292</c:v>
                </c:pt>
                <c:pt idx="2200">
                  <c:v>0.50574448529411764</c:v>
                </c:pt>
                <c:pt idx="2201">
                  <c:v>0.50597426470588236</c:v>
                </c:pt>
                <c:pt idx="2202">
                  <c:v>0.50620404411764708</c:v>
                </c:pt>
                <c:pt idx="2203">
                  <c:v>0.5064338235294118</c:v>
                </c:pt>
                <c:pt idx="2204">
                  <c:v>0.50666360294117652</c:v>
                </c:pt>
                <c:pt idx="2205">
                  <c:v>0.50689338235294112</c:v>
                </c:pt>
                <c:pt idx="2206">
                  <c:v>0.50712316176470584</c:v>
                </c:pt>
                <c:pt idx="2207">
                  <c:v>0.50735294117647056</c:v>
                </c:pt>
                <c:pt idx="2208">
                  <c:v>0.50758272058823528</c:v>
                </c:pt>
                <c:pt idx="2209">
                  <c:v>0.5078125</c:v>
                </c:pt>
                <c:pt idx="2210">
                  <c:v>0.50804227941176472</c:v>
                </c:pt>
                <c:pt idx="2211">
                  <c:v>0.50827205882352944</c:v>
                </c:pt>
                <c:pt idx="2212">
                  <c:v>0.50850183823529416</c:v>
                </c:pt>
                <c:pt idx="2213">
                  <c:v>0.50873161764705888</c:v>
                </c:pt>
                <c:pt idx="2214">
                  <c:v>0.50896139705882348</c:v>
                </c:pt>
                <c:pt idx="2215">
                  <c:v>0.5091911764705882</c:v>
                </c:pt>
                <c:pt idx="2216">
                  <c:v>0.50942095588235292</c:v>
                </c:pt>
                <c:pt idx="2217">
                  <c:v>0.50965073529411764</c:v>
                </c:pt>
                <c:pt idx="2218">
                  <c:v>0.50988051470588236</c:v>
                </c:pt>
                <c:pt idx="2219">
                  <c:v>0.51011029411764708</c:v>
                </c:pt>
                <c:pt idx="2220">
                  <c:v>0.5103400735294118</c:v>
                </c:pt>
                <c:pt idx="2221">
                  <c:v>0.51056985294117652</c:v>
                </c:pt>
                <c:pt idx="2222">
                  <c:v>0.51079963235294112</c:v>
                </c:pt>
                <c:pt idx="2223">
                  <c:v>0.51102941176470584</c:v>
                </c:pt>
                <c:pt idx="2224">
                  <c:v>0.51125919117647056</c:v>
                </c:pt>
                <c:pt idx="2225">
                  <c:v>0.51148897058823528</c:v>
                </c:pt>
                <c:pt idx="2226">
                  <c:v>0.51171875</c:v>
                </c:pt>
                <c:pt idx="2227">
                  <c:v>0.51194852941176472</c:v>
                </c:pt>
                <c:pt idx="2228">
                  <c:v>0.51217830882352944</c:v>
                </c:pt>
                <c:pt idx="2229">
                  <c:v>0.51240808823529416</c:v>
                </c:pt>
                <c:pt idx="2230">
                  <c:v>0.51263786764705888</c:v>
                </c:pt>
                <c:pt idx="2231">
                  <c:v>0.51286764705882348</c:v>
                </c:pt>
                <c:pt idx="2232">
                  <c:v>0.5130974264705882</c:v>
                </c:pt>
                <c:pt idx="2233">
                  <c:v>0.51332720588235292</c:v>
                </c:pt>
                <c:pt idx="2234">
                  <c:v>0.51355698529411764</c:v>
                </c:pt>
                <c:pt idx="2235">
                  <c:v>0.51378676470588236</c:v>
                </c:pt>
                <c:pt idx="2236">
                  <c:v>0.51401654411764708</c:v>
                </c:pt>
                <c:pt idx="2237">
                  <c:v>0.5142463235294118</c:v>
                </c:pt>
                <c:pt idx="2238">
                  <c:v>0.51447610294117652</c:v>
                </c:pt>
                <c:pt idx="2239">
                  <c:v>0.51470588235294112</c:v>
                </c:pt>
                <c:pt idx="2240">
                  <c:v>0.51493566176470584</c:v>
                </c:pt>
                <c:pt idx="2241">
                  <c:v>0.51516544117647056</c:v>
                </c:pt>
                <c:pt idx="2242">
                  <c:v>0.51539522058823528</c:v>
                </c:pt>
                <c:pt idx="2243">
                  <c:v>0.515625</c:v>
                </c:pt>
                <c:pt idx="2244">
                  <c:v>0.51585477941176472</c:v>
                </c:pt>
                <c:pt idx="2245">
                  <c:v>0.51608455882352944</c:v>
                </c:pt>
                <c:pt idx="2246">
                  <c:v>0.51631433823529416</c:v>
                </c:pt>
                <c:pt idx="2247">
                  <c:v>0.51654411764705888</c:v>
                </c:pt>
                <c:pt idx="2248">
                  <c:v>0.51677389705882348</c:v>
                </c:pt>
                <c:pt idx="2249">
                  <c:v>0.5170036764705882</c:v>
                </c:pt>
                <c:pt idx="2250">
                  <c:v>0.51723345588235292</c:v>
                </c:pt>
                <c:pt idx="2251">
                  <c:v>0.51746323529411764</c:v>
                </c:pt>
                <c:pt idx="2252">
                  <c:v>0.51769301470588236</c:v>
                </c:pt>
                <c:pt idx="2253">
                  <c:v>0.51792279411764708</c:v>
                </c:pt>
                <c:pt idx="2254">
                  <c:v>0.5181525735294118</c:v>
                </c:pt>
                <c:pt idx="2255">
                  <c:v>0.51838235294117652</c:v>
                </c:pt>
                <c:pt idx="2256">
                  <c:v>0.51861213235294112</c:v>
                </c:pt>
                <c:pt idx="2257">
                  <c:v>0.51884191176470584</c:v>
                </c:pt>
                <c:pt idx="2258">
                  <c:v>0.51907169117647056</c:v>
                </c:pt>
                <c:pt idx="2259">
                  <c:v>0.51930147058823528</c:v>
                </c:pt>
                <c:pt idx="2260">
                  <c:v>0.51953125</c:v>
                </c:pt>
                <c:pt idx="2261">
                  <c:v>0.51976102941176472</c:v>
                </c:pt>
                <c:pt idx="2262">
                  <c:v>0.51999080882352944</c:v>
                </c:pt>
                <c:pt idx="2263">
                  <c:v>0.52022058823529416</c:v>
                </c:pt>
                <c:pt idx="2264">
                  <c:v>0.52045036764705888</c:v>
                </c:pt>
                <c:pt idx="2265">
                  <c:v>0.52068014705882348</c:v>
                </c:pt>
                <c:pt idx="2266">
                  <c:v>0.5209099264705882</c:v>
                </c:pt>
                <c:pt idx="2267">
                  <c:v>0.52113970588235292</c:v>
                </c:pt>
                <c:pt idx="2268">
                  <c:v>0.52136948529411764</c:v>
                </c:pt>
                <c:pt idx="2269">
                  <c:v>0.52159926470588236</c:v>
                </c:pt>
                <c:pt idx="2270">
                  <c:v>0.52182904411764708</c:v>
                </c:pt>
                <c:pt idx="2271">
                  <c:v>0.5220588235294118</c:v>
                </c:pt>
                <c:pt idx="2272">
                  <c:v>0.52228860294117652</c:v>
                </c:pt>
                <c:pt idx="2273">
                  <c:v>0.52251838235294112</c:v>
                </c:pt>
                <c:pt idx="2274">
                  <c:v>0.52274816176470584</c:v>
                </c:pt>
                <c:pt idx="2275">
                  <c:v>0.52297794117647056</c:v>
                </c:pt>
                <c:pt idx="2276">
                  <c:v>0.52320772058823528</c:v>
                </c:pt>
                <c:pt idx="2277">
                  <c:v>0.5234375</c:v>
                </c:pt>
                <c:pt idx="2278">
                  <c:v>0.52366727941176472</c:v>
                </c:pt>
                <c:pt idx="2279">
                  <c:v>0.52389705882352944</c:v>
                </c:pt>
                <c:pt idx="2280">
                  <c:v>0.52412683823529416</c:v>
                </c:pt>
                <c:pt idx="2281">
                  <c:v>0.52435661764705888</c:v>
                </c:pt>
                <c:pt idx="2282">
                  <c:v>0.52458639705882348</c:v>
                </c:pt>
                <c:pt idx="2283">
                  <c:v>0.5248161764705882</c:v>
                </c:pt>
                <c:pt idx="2284">
                  <c:v>0.52504595588235292</c:v>
                </c:pt>
                <c:pt idx="2285">
                  <c:v>0.52527573529411764</c:v>
                </c:pt>
                <c:pt idx="2286">
                  <c:v>0.52550551470588236</c:v>
                </c:pt>
                <c:pt idx="2287">
                  <c:v>0.52573529411764708</c:v>
                </c:pt>
                <c:pt idx="2288">
                  <c:v>0.5259650735294118</c:v>
                </c:pt>
                <c:pt idx="2289">
                  <c:v>0.52619485294117652</c:v>
                </c:pt>
                <c:pt idx="2290">
                  <c:v>0.52642463235294112</c:v>
                </c:pt>
                <c:pt idx="2291">
                  <c:v>0.52665441176470584</c:v>
                </c:pt>
                <c:pt idx="2292">
                  <c:v>0.52688419117647056</c:v>
                </c:pt>
                <c:pt idx="2293">
                  <c:v>0.52711397058823528</c:v>
                </c:pt>
                <c:pt idx="2294">
                  <c:v>0.52734375</c:v>
                </c:pt>
                <c:pt idx="2295">
                  <c:v>0.52757352941176472</c:v>
                </c:pt>
                <c:pt idx="2296">
                  <c:v>0.52780330882352944</c:v>
                </c:pt>
                <c:pt idx="2297">
                  <c:v>0.52803308823529416</c:v>
                </c:pt>
                <c:pt idx="2298">
                  <c:v>0.52826286764705888</c:v>
                </c:pt>
                <c:pt idx="2299">
                  <c:v>0.52849264705882348</c:v>
                </c:pt>
                <c:pt idx="2300">
                  <c:v>0.5287224264705882</c:v>
                </c:pt>
                <c:pt idx="2301">
                  <c:v>0.52895220588235292</c:v>
                </c:pt>
                <c:pt idx="2302">
                  <c:v>0.52918198529411764</c:v>
                </c:pt>
                <c:pt idx="2303">
                  <c:v>0.52941176470588236</c:v>
                </c:pt>
                <c:pt idx="2304">
                  <c:v>0.52964154411764708</c:v>
                </c:pt>
                <c:pt idx="2305">
                  <c:v>0.5298713235294118</c:v>
                </c:pt>
                <c:pt idx="2306">
                  <c:v>0.53010110294117652</c:v>
                </c:pt>
                <c:pt idx="2307">
                  <c:v>0.53033088235294112</c:v>
                </c:pt>
                <c:pt idx="2308">
                  <c:v>0.53056066176470584</c:v>
                </c:pt>
                <c:pt idx="2309">
                  <c:v>0.53079044117647056</c:v>
                </c:pt>
                <c:pt idx="2310">
                  <c:v>0.53102022058823528</c:v>
                </c:pt>
                <c:pt idx="2311">
                  <c:v>0.53125</c:v>
                </c:pt>
                <c:pt idx="2312">
                  <c:v>0.53147977941176472</c:v>
                </c:pt>
                <c:pt idx="2313">
                  <c:v>0.53170955882352944</c:v>
                </c:pt>
                <c:pt idx="2314">
                  <c:v>0.53193933823529416</c:v>
                </c:pt>
                <c:pt idx="2315">
                  <c:v>0.53216911764705888</c:v>
                </c:pt>
                <c:pt idx="2316">
                  <c:v>0.53239889705882348</c:v>
                </c:pt>
                <c:pt idx="2317">
                  <c:v>0.5326286764705882</c:v>
                </c:pt>
                <c:pt idx="2318">
                  <c:v>0.53285845588235292</c:v>
                </c:pt>
                <c:pt idx="2319">
                  <c:v>0.53308823529411764</c:v>
                </c:pt>
                <c:pt idx="2320">
                  <c:v>0.53331801470588236</c:v>
                </c:pt>
                <c:pt idx="2321">
                  <c:v>0.53354779411764708</c:v>
                </c:pt>
                <c:pt idx="2322">
                  <c:v>0.5337775735294118</c:v>
                </c:pt>
                <c:pt idx="2323">
                  <c:v>0.53400735294117652</c:v>
                </c:pt>
                <c:pt idx="2324">
                  <c:v>0.53423713235294112</c:v>
                </c:pt>
                <c:pt idx="2325">
                  <c:v>0.53446691176470584</c:v>
                </c:pt>
                <c:pt idx="2326">
                  <c:v>0.53469669117647056</c:v>
                </c:pt>
                <c:pt idx="2327">
                  <c:v>0.53492647058823528</c:v>
                </c:pt>
                <c:pt idx="2328">
                  <c:v>0.53515625</c:v>
                </c:pt>
                <c:pt idx="2329">
                  <c:v>0.53538602941176472</c:v>
                </c:pt>
                <c:pt idx="2330">
                  <c:v>0.53561580882352944</c:v>
                </c:pt>
                <c:pt idx="2331">
                  <c:v>0.53584558823529416</c:v>
                </c:pt>
                <c:pt idx="2332">
                  <c:v>0.53607536764705888</c:v>
                </c:pt>
                <c:pt idx="2333">
                  <c:v>0.53630514705882348</c:v>
                </c:pt>
                <c:pt idx="2334">
                  <c:v>0.5365349264705882</c:v>
                </c:pt>
                <c:pt idx="2335">
                  <c:v>0.53676470588235292</c:v>
                </c:pt>
                <c:pt idx="2336">
                  <c:v>0.53699448529411764</c:v>
                </c:pt>
                <c:pt idx="2337">
                  <c:v>0.53722426470588236</c:v>
                </c:pt>
                <c:pt idx="2338">
                  <c:v>0.53745404411764708</c:v>
                </c:pt>
                <c:pt idx="2339">
                  <c:v>0.5376838235294118</c:v>
                </c:pt>
                <c:pt idx="2340">
                  <c:v>0.53791360294117652</c:v>
                </c:pt>
                <c:pt idx="2341">
                  <c:v>0.53814338235294112</c:v>
                </c:pt>
                <c:pt idx="2342">
                  <c:v>0.53837316176470584</c:v>
                </c:pt>
                <c:pt idx="2343">
                  <c:v>0.53860294117647056</c:v>
                </c:pt>
                <c:pt idx="2344">
                  <c:v>0.53883272058823528</c:v>
                </c:pt>
                <c:pt idx="2345">
                  <c:v>0.5390625</c:v>
                </c:pt>
                <c:pt idx="2346">
                  <c:v>0.53929227941176472</c:v>
                </c:pt>
                <c:pt idx="2347">
                  <c:v>0.53952205882352944</c:v>
                </c:pt>
                <c:pt idx="2348">
                  <c:v>0.53975183823529416</c:v>
                </c:pt>
                <c:pt idx="2349">
                  <c:v>0.53998161764705888</c:v>
                </c:pt>
                <c:pt idx="2350">
                  <c:v>0.54021139705882348</c:v>
                </c:pt>
                <c:pt idx="2351">
                  <c:v>0.5404411764705882</c:v>
                </c:pt>
                <c:pt idx="2352">
                  <c:v>0.54067095588235292</c:v>
                </c:pt>
                <c:pt idx="2353">
                  <c:v>0.54090073529411764</c:v>
                </c:pt>
                <c:pt idx="2354">
                  <c:v>0.54113051470588236</c:v>
                </c:pt>
                <c:pt idx="2355">
                  <c:v>0.54136029411764708</c:v>
                </c:pt>
                <c:pt idx="2356">
                  <c:v>0.5415900735294118</c:v>
                </c:pt>
                <c:pt idx="2357">
                  <c:v>0.54181985294117652</c:v>
                </c:pt>
                <c:pt idx="2358">
                  <c:v>0.54204963235294112</c:v>
                </c:pt>
                <c:pt idx="2359">
                  <c:v>0.54227941176470584</c:v>
                </c:pt>
                <c:pt idx="2360">
                  <c:v>0.54250919117647056</c:v>
                </c:pt>
                <c:pt idx="2361">
                  <c:v>0.54273897058823528</c:v>
                </c:pt>
                <c:pt idx="2362">
                  <c:v>0.54296875</c:v>
                </c:pt>
                <c:pt idx="2363">
                  <c:v>0.54319852941176472</c:v>
                </c:pt>
                <c:pt idx="2364">
                  <c:v>0.54342830882352944</c:v>
                </c:pt>
                <c:pt idx="2365">
                  <c:v>0.54365808823529416</c:v>
                </c:pt>
                <c:pt idx="2366">
                  <c:v>0.54388786764705888</c:v>
                </c:pt>
                <c:pt idx="2367">
                  <c:v>0.54411764705882348</c:v>
                </c:pt>
                <c:pt idx="2368">
                  <c:v>0.5443474264705882</c:v>
                </c:pt>
                <c:pt idx="2369">
                  <c:v>0.54457720588235292</c:v>
                </c:pt>
                <c:pt idx="2370">
                  <c:v>0.54480698529411764</c:v>
                </c:pt>
                <c:pt idx="2371">
                  <c:v>0.54503676470588236</c:v>
                </c:pt>
                <c:pt idx="2372">
                  <c:v>0.54526654411764708</c:v>
                </c:pt>
                <c:pt idx="2373">
                  <c:v>0.5454963235294118</c:v>
                </c:pt>
                <c:pt idx="2374">
                  <c:v>0.54572610294117652</c:v>
                </c:pt>
                <c:pt idx="2375">
                  <c:v>0.54595588235294112</c:v>
                </c:pt>
                <c:pt idx="2376">
                  <c:v>0.54618566176470584</c:v>
                </c:pt>
                <c:pt idx="2377">
                  <c:v>0.54641544117647056</c:v>
                </c:pt>
                <c:pt idx="2378">
                  <c:v>0.54664522058823528</c:v>
                </c:pt>
                <c:pt idx="2379">
                  <c:v>0.546875</c:v>
                </c:pt>
                <c:pt idx="2380">
                  <c:v>0.54710477941176472</c:v>
                </c:pt>
                <c:pt idx="2381">
                  <c:v>0.54733455882352944</c:v>
                </c:pt>
                <c:pt idx="2382">
                  <c:v>0.54756433823529416</c:v>
                </c:pt>
                <c:pt idx="2383">
                  <c:v>0.54779411764705888</c:v>
                </c:pt>
                <c:pt idx="2384">
                  <c:v>0.54802389705882348</c:v>
                </c:pt>
                <c:pt idx="2385">
                  <c:v>0.5482536764705882</c:v>
                </c:pt>
                <c:pt idx="2386">
                  <c:v>0.54848345588235292</c:v>
                </c:pt>
                <c:pt idx="2387">
                  <c:v>0.54871323529411764</c:v>
                </c:pt>
                <c:pt idx="2388">
                  <c:v>0.54894301470588236</c:v>
                </c:pt>
                <c:pt idx="2389">
                  <c:v>0.54917279411764708</c:v>
                </c:pt>
                <c:pt idx="2390">
                  <c:v>0.5494025735294118</c:v>
                </c:pt>
                <c:pt idx="2391">
                  <c:v>0.54963235294117652</c:v>
                </c:pt>
                <c:pt idx="2392">
                  <c:v>0.54986213235294112</c:v>
                </c:pt>
                <c:pt idx="2393">
                  <c:v>0.55009191176470584</c:v>
                </c:pt>
                <c:pt idx="2394">
                  <c:v>0.55032169117647056</c:v>
                </c:pt>
                <c:pt idx="2395">
                  <c:v>0.55055147058823528</c:v>
                </c:pt>
                <c:pt idx="2396">
                  <c:v>0.55078125</c:v>
                </c:pt>
                <c:pt idx="2397">
                  <c:v>0.55101102941176472</c:v>
                </c:pt>
                <c:pt idx="2398">
                  <c:v>0.55124080882352944</c:v>
                </c:pt>
                <c:pt idx="2399">
                  <c:v>0.55147058823529416</c:v>
                </c:pt>
                <c:pt idx="2400">
                  <c:v>0.55170036764705888</c:v>
                </c:pt>
                <c:pt idx="2401">
                  <c:v>0.55193014705882348</c:v>
                </c:pt>
                <c:pt idx="2402">
                  <c:v>0.5521599264705882</c:v>
                </c:pt>
                <c:pt idx="2403">
                  <c:v>0.55238970588235292</c:v>
                </c:pt>
                <c:pt idx="2404">
                  <c:v>0.55261948529411764</c:v>
                </c:pt>
                <c:pt idx="2405">
                  <c:v>0.55284926470588236</c:v>
                </c:pt>
                <c:pt idx="2406">
                  <c:v>0.55307904411764708</c:v>
                </c:pt>
                <c:pt idx="2407">
                  <c:v>0.5533088235294118</c:v>
                </c:pt>
                <c:pt idx="2408">
                  <c:v>0.55353860294117652</c:v>
                </c:pt>
                <c:pt idx="2409">
                  <c:v>0.55376838235294112</c:v>
                </c:pt>
                <c:pt idx="2410">
                  <c:v>0.55399816176470584</c:v>
                </c:pt>
                <c:pt idx="2411">
                  <c:v>0.55422794117647056</c:v>
                </c:pt>
                <c:pt idx="2412">
                  <c:v>0.55445772058823528</c:v>
                </c:pt>
                <c:pt idx="2413">
                  <c:v>0.5546875</c:v>
                </c:pt>
                <c:pt idx="2414">
                  <c:v>0.55491727941176472</c:v>
                </c:pt>
                <c:pt idx="2415">
                  <c:v>0.55514705882352944</c:v>
                </c:pt>
                <c:pt idx="2416">
                  <c:v>0.55537683823529416</c:v>
                </c:pt>
                <c:pt idx="2417">
                  <c:v>0.55560661764705888</c:v>
                </c:pt>
                <c:pt idx="2418">
                  <c:v>0.55583639705882348</c:v>
                </c:pt>
                <c:pt idx="2419">
                  <c:v>0.5560661764705882</c:v>
                </c:pt>
                <c:pt idx="2420">
                  <c:v>0.55629595588235292</c:v>
                </c:pt>
                <c:pt idx="2421">
                  <c:v>0.55652573529411764</c:v>
                </c:pt>
                <c:pt idx="2422">
                  <c:v>0.55675551470588236</c:v>
                </c:pt>
                <c:pt idx="2423">
                  <c:v>0.55698529411764708</c:v>
                </c:pt>
                <c:pt idx="2424">
                  <c:v>0.5572150735294118</c:v>
                </c:pt>
                <c:pt idx="2425">
                  <c:v>0.55744485294117652</c:v>
                </c:pt>
                <c:pt idx="2426">
                  <c:v>0.55767463235294112</c:v>
                </c:pt>
                <c:pt idx="2427">
                  <c:v>0.55790441176470584</c:v>
                </c:pt>
                <c:pt idx="2428">
                  <c:v>0.55813419117647056</c:v>
                </c:pt>
                <c:pt idx="2429">
                  <c:v>0.55836397058823528</c:v>
                </c:pt>
                <c:pt idx="2430">
                  <c:v>0.55859375</c:v>
                </c:pt>
                <c:pt idx="2431">
                  <c:v>0.55882352941176472</c:v>
                </c:pt>
                <c:pt idx="2432">
                  <c:v>0.55905330882352944</c:v>
                </c:pt>
                <c:pt idx="2433">
                  <c:v>0.55928308823529416</c:v>
                </c:pt>
                <c:pt idx="2434">
                  <c:v>0.55951286764705888</c:v>
                </c:pt>
                <c:pt idx="2435">
                  <c:v>0.55974264705882348</c:v>
                </c:pt>
                <c:pt idx="2436">
                  <c:v>0.5599724264705882</c:v>
                </c:pt>
                <c:pt idx="2437">
                  <c:v>0.56020220588235292</c:v>
                </c:pt>
                <c:pt idx="2438">
                  <c:v>0.56043198529411764</c:v>
                </c:pt>
                <c:pt idx="2439">
                  <c:v>0.56066176470588236</c:v>
                </c:pt>
                <c:pt idx="2440">
                  <c:v>0.56089154411764708</c:v>
                </c:pt>
                <c:pt idx="2441">
                  <c:v>0.5611213235294118</c:v>
                </c:pt>
                <c:pt idx="2442">
                  <c:v>0.56135110294117652</c:v>
                </c:pt>
                <c:pt idx="2443">
                  <c:v>0.56158088235294112</c:v>
                </c:pt>
                <c:pt idx="2444">
                  <c:v>0.56181066176470584</c:v>
                </c:pt>
                <c:pt idx="2445">
                  <c:v>0.56204044117647056</c:v>
                </c:pt>
                <c:pt idx="2446">
                  <c:v>0.56227022058823528</c:v>
                </c:pt>
                <c:pt idx="2447">
                  <c:v>0.5625</c:v>
                </c:pt>
                <c:pt idx="2448">
                  <c:v>0.56272977941176472</c:v>
                </c:pt>
                <c:pt idx="2449">
                  <c:v>0.56295955882352944</c:v>
                </c:pt>
                <c:pt idx="2450">
                  <c:v>0.56318933823529416</c:v>
                </c:pt>
                <c:pt idx="2451">
                  <c:v>0.56341911764705888</c:v>
                </c:pt>
                <c:pt idx="2452">
                  <c:v>0.56364889705882348</c:v>
                </c:pt>
                <c:pt idx="2453">
                  <c:v>0.5638786764705882</c:v>
                </c:pt>
                <c:pt idx="2454">
                  <c:v>0.56410845588235292</c:v>
                </c:pt>
                <c:pt idx="2455">
                  <c:v>0.56433823529411764</c:v>
                </c:pt>
                <c:pt idx="2456">
                  <c:v>0.56456801470588236</c:v>
                </c:pt>
                <c:pt idx="2457">
                  <c:v>0.56479779411764708</c:v>
                </c:pt>
                <c:pt idx="2458">
                  <c:v>0.5650275735294118</c:v>
                </c:pt>
                <c:pt idx="2459">
                  <c:v>0.56525735294117652</c:v>
                </c:pt>
                <c:pt idx="2460">
                  <c:v>0.56548713235294112</c:v>
                </c:pt>
                <c:pt idx="2461">
                  <c:v>0.56571691176470584</c:v>
                </c:pt>
                <c:pt idx="2462">
                  <c:v>0.56594669117647056</c:v>
                </c:pt>
                <c:pt idx="2463">
                  <c:v>0.56617647058823528</c:v>
                </c:pt>
                <c:pt idx="2464">
                  <c:v>0.56640625</c:v>
                </c:pt>
                <c:pt idx="2465">
                  <c:v>0.56663602941176472</c:v>
                </c:pt>
                <c:pt idx="2466">
                  <c:v>0.56686580882352944</c:v>
                </c:pt>
                <c:pt idx="2467">
                  <c:v>0.56709558823529416</c:v>
                </c:pt>
                <c:pt idx="2468">
                  <c:v>0.56732536764705888</c:v>
                </c:pt>
                <c:pt idx="2469">
                  <c:v>0.56755514705882348</c:v>
                </c:pt>
                <c:pt idx="2470">
                  <c:v>0.5677849264705882</c:v>
                </c:pt>
                <c:pt idx="2471">
                  <c:v>0.56801470588235292</c:v>
                </c:pt>
                <c:pt idx="2472">
                  <c:v>0.56824448529411764</c:v>
                </c:pt>
                <c:pt idx="2473">
                  <c:v>0.56847426470588236</c:v>
                </c:pt>
                <c:pt idx="2474">
                  <c:v>0.56870404411764708</c:v>
                </c:pt>
                <c:pt idx="2475">
                  <c:v>0.5689338235294118</c:v>
                </c:pt>
                <c:pt idx="2476">
                  <c:v>0.56916360294117652</c:v>
                </c:pt>
                <c:pt idx="2477">
                  <c:v>0.56939338235294112</c:v>
                </c:pt>
                <c:pt idx="2478">
                  <c:v>0.56962316176470584</c:v>
                </c:pt>
                <c:pt idx="2479">
                  <c:v>0.56985294117647056</c:v>
                </c:pt>
                <c:pt idx="2480">
                  <c:v>0.57008272058823528</c:v>
                </c:pt>
                <c:pt idx="2481">
                  <c:v>0.5703125</c:v>
                </c:pt>
                <c:pt idx="2482">
                  <c:v>0.57054227941176472</c:v>
                </c:pt>
                <c:pt idx="2483">
                  <c:v>0.57077205882352944</c:v>
                </c:pt>
                <c:pt idx="2484">
                  <c:v>0.57100183823529416</c:v>
                </c:pt>
                <c:pt idx="2485">
                  <c:v>0.57123161764705888</c:v>
                </c:pt>
                <c:pt idx="2486">
                  <c:v>0.57146139705882348</c:v>
                </c:pt>
                <c:pt idx="2487">
                  <c:v>0.5716911764705882</c:v>
                </c:pt>
                <c:pt idx="2488">
                  <c:v>0.57192095588235292</c:v>
                </c:pt>
                <c:pt idx="2489">
                  <c:v>0.57215073529411764</c:v>
                </c:pt>
                <c:pt idx="2490">
                  <c:v>0.57238051470588236</c:v>
                </c:pt>
                <c:pt idx="2491">
                  <c:v>0.57261029411764708</c:v>
                </c:pt>
                <c:pt idx="2492">
                  <c:v>0.5728400735294118</c:v>
                </c:pt>
                <c:pt idx="2493">
                  <c:v>0.57306985294117652</c:v>
                </c:pt>
                <c:pt idx="2494">
                  <c:v>0.57329963235294112</c:v>
                </c:pt>
                <c:pt idx="2495">
                  <c:v>0.57352941176470584</c:v>
                </c:pt>
                <c:pt idx="2496">
                  <c:v>0.57375919117647056</c:v>
                </c:pt>
                <c:pt idx="2497">
                  <c:v>0.57398897058823528</c:v>
                </c:pt>
                <c:pt idx="2498">
                  <c:v>0.57421875</c:v>
                </c:pt>
                <c:pt idx="2499">
                  <c:v>0.57444852941176472</c:v>
                </c:pt>
                <c:pt idx="2500">
                  <c:v>0.57467830882352944</c:v>
                </c:pt>
                <c:pt idx="2501">
                  <c:v>0.57490808823529416</c:v>
                </c:pt>
                <c:pt idx="2502">
                  <c:v>0.57513786764705888</c:v>
                </c:pt>
                <c:pt idx="2503">
                  <c:v>0.57536764705882348</c:v>
                </c:pt>
                <c:pt idx="2504">
                  <c:v>0.5755974264705882</c:v>
                </c:pt>
                <c:pt idx="2505">
                  <c:v>0.57582720588235292</c:v>
                </c:pt>
                <c:pt idx="2506">
                  <c:v>0.57605698529411764</c:v>
                </c:pt>
                <c:pt idx="2507">
                  <c:v>0.57628676470588236</c:v>
                </c:pt>
                <c:pt idx="2508">
                  <c:v>0.57651654411764708</c:v>
                </c:pt>
                <c:pt idx="2509">
                  <c:v>0.5767463235294118</c:v>
                </c:pt>
                <c:pt idx="2510">
                  <c:v>0.57697610294117652</c:v>
                </c:pt>
                <c:pt idx="2511">
                  <c:v>0.57720588235294112</c:v>
                </c:pt>
                <c:pt idx="2512">
                  <c:v>0.57743566176470584</c:v>
                </c:pt>
                <c:pt idx="2513">
                  <c:v>0.57766544117647056</c:v>
                </c:pt>
                <c:pt idx="2514">
                  <c:v>0.57789522058823528</c:v>
                </c:pt>
                <c:pt idx="2515">
                  <c:v>0.578125</c:v>
                </c:pt>
                <c:pt idx="2516">
                  <c:v>0.57835477941176472</c:v>
                </c:pt>
                <c:pt idx="2517">
                  <c:v>0.57858455882352944</c:v>
                </c:pt>
                <c:pt idx="2518">
                  <c:v>0.57881433823529416</c:v>
                </c:pt>
                <c:pt idx="2519">
                  <c:v>0.57904411764705888</c:v>
                </c:pt>
                <c:pt idx="2520">
                  <c:v>0.57927389705882348</c:v>
                </c:pt>
                <c:pt idx="2521">
                  <c:v>0.5795036764705882</c:v>
                </c:pt>
                <c:pt idx="2522">
                  <c:v>0.57973345588235292</c:v>
                </c:pt>
                <c:pt idx="2523">
                  <c:v>0.57996323529411764</c:v>
                </c:pt>
                <c:pt idx="2524">
                  <c:v>0.58019301470588236</c:v>
                </c:pt>
                <c:pt idx="2525">
                  <c:v>0.58042279411764708</c:v>
                </c:pt>
                <c:pt idx="2526">
                  <c:v>0.5806525735294118</c:v>
                </c:pt>
                <c:pt idx="2527">
                  <c:v>0.58088235294117652</c:v>
                </c:pt>
                <c:pt idx="2528">
                  <c:v>0.58111213235294112</c:v>
                </c:pt>
                <c:pt idx="2529">
                  <c:v>0.58134191176470584</c:v>
                </c:pt>
                <c:pt idx="2530">
                  <c:v>0.58157169117647056</c:v>
                </c:pt>
                <c:pt idx="2531">
                  <c:v>0.58180147058823528</c:v>
                </c:pt>
                <c:pt idx="2532">
                  <c:v>0.58203125</c:v>
                </c:pt>
                <c:pt idx="2533">
                  <c:v>0.58226102941176472</c:v>
                </c:pt>
                <c:pt idx="2534">
                  <c:v>0.58249080882352944</c:v>
                </c:pt>
                <c:pt idx="2535">
                  <c:v>0.58272058823529416</c:v>
                </c:pt>
                <c:pt idx="2536">
                  <c:v>0.58295036764705888</c:v>
                </c:pt>
                <c:pt idx="2537">
                  <c:v>0.58318014705882348</c:v>
                </c:pt>
                <c:pt idx="2538">
                  <c:v>0.5834099264705882</c:v>
                </c:pt>
                <c:pt idx="2539">
                  <c:v>0.58363970588235292</c:v>
                </c:pt>
                <c:pt idx="2540">
                  <c:v>0.58386948529411764</c:v>
                </c:pt>
                <c:pt idx="2541">
                  <c:v>0.58409926470588236</c:v>
                </c:pt>
                <c:pt idx="2542">
                  <c:v>0.58432904411764708</c:v>
                </c:pt>
                <c:pt idx="2543">
                  <c:v>0.5845588235294118</c:v>
                </c:pt>
                <c:pt idx="2544">
                  <c:v>0.58478860294117652</c:v>
                </c:pt>
                <c:pt idx="2545">
                  <c:v>0.58501838235294112</c:v>
                </c:pt>
                <c:pt idx="2546">
                  <c:v>0.58524816176470584</c:v>
                </c:pt>
                <c:pt idx="2547">
                  <c:v>0.58547794117647056</c:v>
                </c:pt>
                <c:pt idx="2548">
                  <c:v>0.58570772058823528</c:v>
                </c:pt>
                <c:pt idx="2549">
                  <c:v>0.5859375</c:v>
                </c:pt>
                <c:pt idx="2550">
                  <c:v>0.58616727941176472</c:v>
                </c:pt>
                <c:pt idx="2551">
                  <c:v>0.58639705882352944</c:v>
                </c:pt>
                <c:pt idx="2552">
                  <c:v>0.58662683823529416</c:v>
                </c:pt>
                <c:pt idx="2553">
                  <c:v>0.58685661764705888</c:v>
                </c:pt>
                <c:pt idx="2554">
                  <c:v>0.58708639705882348</c:v>
                </c:pt>
                <c:pt idx="2555">
                  <c:v>0.5873161764705882</c:v>
                </c:pt>
                <c:pt idx="2556">
                  <c:v>0.58754595588235292</c:v>
                </c:pt>
                <c:pt idx="2557">
                  <c:v>0.58777573529411764</c:v>
                </c:pt>
                <c:pt idx="2558">
                  <c:v>0.58800551470588236</c:v>
                </c:pt>
                <c:pt idx="2559">
                  <c:v>0.58823529411764708</c:v>
                </c:pt>
                <c:pt idx="2560">
                  <c:v>0.5884650735294118</c:v>
                </c:pt>
                <c:pt idx="2561">
                  <c:v>0.58869485294117652</c:v>
                </c:pt>
                <c:pt idx="2562">
                  <c:v>0.58892463235294112</c:v>
                </c:pt>
                <c:pt idx="2563">
                  <c:v>0.58915441176470584</c:v>
                </c:pt>
                <c:pt idx="2564">
                  <c:v>0.58938419117647056</c:v>
                </c:pt>
                <c:pt idx="2565">
                  <c:v>0.58961397058823528</c:v>
                </c:pt>
                <c:pt idx="2566">
                  <c:v>0.58984375</c:v>
                </c:pt>
                <c:pt idx="2567">
                  <c:v>0.59007352941176472</c:v>
                </c:pt>
                <c:pt idx="2568">
                  <c:v>0.59030330882352944</c:v>
                </c:pt>
                <c:pt idx="2569">
                  <c:v>0.59053308823529416</c:v>
                </c:pt>
                <c:pt idx="2570">
                  <c:v>0.59076286764705888</c:v>
                </c:pt>
                <c:pt idx="2571">
                  <c:v>0.59099264705882348</c:v>
                </c:pt>
                <c:pt idx="2572">
                  <c:v>0.5912224264705882</c:v>
                </c:pt>
                <c:pt idx="2573">
                  <c:v>0.59145220588235292</c:v>
                </c:pt>
                <c:pt idx="2574">
                  <c:v>0.59168198529411764</c:v>
                </c:pt>
                <c:pt idx="2575">
                  <c:v>0.59191176470588236</c:v>
                </c:pt>
                <c:pt idx="2576">
                  <c:v>0.59214154411764708</c:v>
                </c:pt>
                <c:pt idx="2577">
                  <c:v>0.5923713235294118</c:v>
                </c:pt>
                <c:pt idx="2578">
                  <c:v>0.59260110294117652</c:v>
                </c:pt>
                <c:pt idx="2579">
                  <c:v>0.59283088235294112</c:v>
                </c:pt>
                <c:pt idx="2580">
                  <c:v>0.59306066176470584</c:v>
                </c:pt>
                <c:pt idx="2581">
                  <c:v>0.59329044117647056</c:v>
                </c:pt>
                <c:pt idx="2582">
                  <c:v>0.59352022058823528</c:v>
                </c:pt>
                <c:pt idx="2583">
                  <c:v>0.59375</c:v>
                </c:pt>
                <c:pt idx="2584">
                  <c:v>0.59397977941176472</c:v>
                </c:pt>
                <c:pt idx="2585">
                  <c:v>0.59420955882352944</c:v>
                </c:pt>
                <c:pt idx="2586">
                  <c:v>0.59443933823529416</c:v>
                </c:pt>
                <c:pt idx="2587">
                  <c:v>0.59466911764705888</c:v>
                </c:pt>
                <c:pt idx="2588">
                  <c:v>0.59489889705882348</c:v>
                </c:pt>
                <c:pt idx="2589">
                  <c:v>0.5951286764705882</c:v>
                </c:pt>
                <c:pt idx="2590">
                  <c:v>0.59535845588235292</c:v>
                </c:pt>
                <c:pt idx="2591">
                  <c:v>0.59558823529411764</c:v>
                </c:pt>
                <c:pt idx="2592">
                  <c:v>0.59581801470588236</c:v>
                </c:pt>
                <c:pt idx="2593">
                  <c:v>0.59604779411764708</c:v>
                </c:pt>
                <c:pt idx="2594">
                  <c:v>0.5962775735294118</c:v>
                </c:pt>
                <c:pt idx="2595">
                  <c:v>0.59650735294117652</c:v>
                </c:pt>
                <c:pt idx="2596">
                  <c:v>0.59673713235294112</c:v>
                </c:pt>
                <c:pt idx="2597">
                  <c:v>0.59696691176470584</c:v>
                </c:pt>
                <c:pt idx="2598">
                  <c:v>0.59719669117647056</c:v>
                </c:pt>
                <c:pt idx="2599">
                  <c:v>0.59742647058823528</c:v>
                </c:pt>
                <c:pt idx="2600">
                  <c:v>0.59765625</c:v>
                </c:pt>
                <c:pt idx="2601">
                  <c:v>0.59788602941176472</c:v>
                </c:pt>
                <c:pt idx="2602">
                  <c:v>0.59811580882352944</c:v>
                </c:pt>
                <c:pt idx="2603">
                  <c:v>0.59834558823529416</c:v>
                </c:pt>
                <c:pt idx="2604">
                  <c:v>0.59857536764705888</c:v>
                </c:pt>
                <c:pt idx="2605">
                  <c:v>0.59880514705882348</c:v>
                </c:pt>
                <c:pt idx="2606">
                  <c:v>0.5990349264705882</c:v>
                </c:pt>
                <c:pt idx="2607">
                  <c:v>0.59926470588235292</c:v>
                </c:pt>
                <c:pt idx="2608">
                  <c:v>0.59949448529411764</c:v>
                </c:pt>
                <c:pt idx="2609">
                  <c:v>0.59972426470588236</c:v>
                </c:pt>
                <c:pt idx="2610">
                  <c:v>0.59995404411764708</c:v>
                </c:pt>
                <c:pt idx="2611">
                  <c:v>0.6001838235294118</c:v>
                </c:pt>
                <c:pt idx="2612">
                  <c:v>0.60041360294117652</c:v>
                </c:pt>
                <c:pt idx="2613">
                  <c:v>0.60064338235294112</c:v>
                </c:pt>
                <c:pt idx="2614">
                  <c:v>0.60087316176470584</c:v>
                </c:pt>
                <c:pt idx="2615">
                  <c:v>0.60110294117647056</c:v>
                </c:pt>
                <c:pt idx="2616">
                  <c:v>0.60133272058823528</c:v>
                </c:pt>
                <c:pt idx="2617">
                  <c:v>0.6015625</c:v>
                </c:pt>
                <c:pt idx="2618">
                  <c:v>0.60179227941176472</c:v>
                </c:pt>
                <c:pt idx="2619">
                  <c:v>0.60202205882352944</c:v>
                </c:pt>
                <c:pt idx="2620">
                  <c:v>0.60225183823529416</c:v>
                </c:pt>
                <c:pt idx="2621">
                  <c:v>0.60248161764705888</c:v>
                </c:pt>
                <c:pt idx="2622">
                  <c:v>0.60271139705882348</c:v>
                </c:pt>
                <c:pt idx="2623">
                  <c:v>0.6029411764705882</c:v>
                </c:pt>
                <c:pt idx="2624">
                  <c:v>0.60317095588235292</c:v>
                </c:pt>
                <c:pt idx="2625">
                  <c:v>0.60340073529411764</c:v>
                </c:pt>
                <c:pt idx="2626">
                  <c:v>0.60363051470588236</c:v>
                </c:pt>
                <c:pt idx="2627">
                  <c:v>0.60386029411764708</c:v>
                </c:pt>
                <c:pt idx="2628">
                  <c:v>0.6040900735294118</c:v>
                </c:pt>
                <c:pt idx="2629">
                  <c:v>0.60431985294117652</c:v>
                </c:pt>
                <c:pt idx="2630">
                  <c:v>0.60454963235294112</c:v>
                </c:pt>
                <c:pt idx="2631">
                  <c:v>0.60477941176470584</c:v>
                </c:pt>
                <c:pt idx="2632">
                  <c:v>0.60500919117647056</c:v>
                </c:pt>
                <c:pt idx="2633">
                  <c:v>0.60523897058823528</c:v>
                </c:pt>
                <c:pt idx="2634">
                  <c:v>0.60546875</c:v>
                </c:pt>
                <c:pt idx="2635">
                  <c:v>0.60569852941176472</c:v>
                </c:pt>
                <c:pt idx="2636">
                  <c:v>0.60592830882352944</c:v>
                </c:pt>
                <c:pt idx="2637">
                  <c:v>0.60615808823529416</c:v>
                </c:pt>
                <c:pt idx="2638">
                  <c:v>0.60638786764705888</c:v>
                </c:pt>
                <c:pt idx="2639">
                  <c:v>0.60661764705882348</c:v>
                </c:pt>
                <c:pt idx="2640">
                  <c:v>0.6068474264705882</c:v>
                </c:pt>
                <c:pt idx="2641">
                  <c:v>0.60707720588235292</c:v>
                </c:pt>
                <c:pt idx="2642">
                  <c:v>0.60730698529411764</c:v>
                </c:pt>
                <c:pt idx="2643">
                  <c:v>0.60753676470588236</c:v>
                </c:pt>
                <c:pt idx="2644">
                  <c:v>0.60776654411764708</c:v>
                </c:pt>
                <c:pt idx="2645">
                  <c:v>0.6079963235294118</c:v>
                </c:pt>
                <c:pt idx="2646">
                  <c:v>0.60822610294117652</c:v>
                </c:pt>
                <c:pt idx="2647">
                  <c:v>0.60845588235294112</c:v>
                </c:pt>
                <c:pt idx="2648">
                  <c:v>0.60868566176470584</c:v>
                </c:pt>
                <c:pt idx="2649">
                  <c:v>0.60891544117647056</c:v>
                </c:pt>
                <c:pt idx="2650">
                  <c:v>0.60914522058823528</c:v>
                </c:pt>
                <c:pt idx="2651">
                  <c:v>0.609375</c:v>
                </c:pt>
                <c:pt idx="2652">
                  <c:v>0.60960477941176472</c:v>
                </c:pt>
                <c:pt idx="2653">
                  <c:v>0.60983455882352944</c:v>
                </c:pt>
                <c:pt idx="2654">
                  <c:v>0.61006433823529416</c:v>
                </c:pt>
                <c:pt idx="2655">
                  <c:v>0.61029411764705888</c:v>
                </c:pt>
                <c:pt idx="2656">
                  <c:v>0.61052389705882348</c:v>
                </c:pt>
                <c:pt idx="2657">
                  <c:v>0.6107536764705882</c:v>
                </c:pt>
                <c:pt idx="2658">
                  <c:v>0.61098345588235292</c:v>
                </c:pt>
                <c:pt idx="2659">
                  <c:v>0.61121323529411764</c:v>
                </c:pt>
                <c:pt idx="2660">
                  <c:v>0.61144301470588236</c:v>
                </c:pt>
                <c:pt idx="2661">
                  <c:v>0.61167279411764708</c:v>
                </c:pt>
                <c:pt idx="2662">
                  <c:v>0.6119025735294118</c:v>
                </c:pt>
                <c:pt idx="2663">
                  <c:v>0.61213235294117652</c:v>
                </c:pt>
                <c:pt idx="2664">
                  <c:v>0.61236213235294112</c:v>
                </c:pt>
                <c:pt idx="2665">
                  <c:v>0.61259191176470584</c:v>
                </c:pt>
                <c:pt idx="2666">
                  <c:v>0.61282169117647056</c:v>
                </c:pt>
                <c:pt idx="2667">
                  <c:v>0.61305147058823528</c:v>
                </c:pt>
                <c:pt idx="2668">
                  <c:v>0.61328125</c:v>
                </c:pt>
                <c:pt idx="2669">
                  <c:v>0.61351102941176472</c:v>
                </c:pt>
                <c:pt idx="2670">
                  <c:v>0.61374080882352944</c:v>
                </c:pt>
                <c:pt idx="2671">
                  <c:v>0.61397058823529416</c:v>
                </c:pt>
                <c:pt idx="2672">
                  <c:v>0.61420036764705888</c:v>
                </c:pt>
                <c:pt idx="2673">
                  <c:v>0.61443014705882348</c:v>
                </c:pt>
                <c:pt idx="2674">
                  <c:v>0.6146599264705882</c:v>
                </c:pt>
                <c:pt idx="2675">
                  <c:v>0.61488970588235292</c:v>
                </c:pt>
                <c:pt idx="2676">
                  <c:v>0.61511948529411764</c:v>
                </c:pt>
                <c:pt idx="2677">
                  <c:v>0.61534926470588236</c:v>
                </c:pt>
                <c:pt idx="2678">
                  <c:v>0.61557904411764708</c:v>
                </c:pt>
                <c:pt idx="2679">
                  <c:v>0.6158088235294118</c:v>
                </c:pt>
                <c:pt idx="2680">
                  <c:v>0.61603860294117652</c:v>
                </c:pt>
                <c:pt idx="2681">
                  <c:v>0.61626838235294112</c:v>
                </c:pt>
                <c:pt idx="2682">
                  <c:v>0.61649816176470584</c:v>
                </c:pt>
                <c:pt idx="2683">
                  <c:v>0.61672794117647056</c:v>
                </c:pt>
                <c:pt idx="2684">
                  <c:v>0.61695772058823528</c:v>
                </c:pt>
                <c:pt idx="2685">
                  <c:v>0.6171875</c:v>
                </c:pt>
                <c:pt idx="2686">
                  <c:v>0.61741727941176472</c:v>
                </c:pt>
                <c:pt idx="2687">
                  <c:v>0.61764705882352944</c:v>
                </c:pt>
                <c:pt idx="2688">
                  <c:v>0.61787683823529416</c:v>
                </c:pt>
                <c:pt idx="2689">
                  <c:v>0.61810661764705888</c:v>
                </c:pt>
                <c:pt idx="2690">
                  <c:v>0.61833639705882348</c:v>
                </c:pt>
                <c:pt idx="2691">
                  <c:v>0.6185661764705882</c:v>
                </c:pt>
                <c:pt idx="2692">
                  <c:v>0.61879595588235292</c:v>
                </c:pt>
                <c:pt idx="2693">
                  <c:v>0.61902573529411764</c:v>
                </c:pt>
                <c:pt idx="2694">
                  <c:v>0.61925551470588236</c:v>
                </c:pt>
                <c:pt idx="2695">
                  <c:v>0.61948529411764708</c:v>
                </c:pt>
                <c:pt idx="2696">
                  <c:v>0.6197150735294118</c:v>
                </c:pt>
                <c:pt idx="2697">
                  <c:v>0.61994485294117652</c:v>
                </c:pt>
                <c:pt idx="2698">
                  <c:v>0.62017463235294112</c:v>
                </c:pt>
                <c:pt idx="2699">
                  <c:v>0.62040441176470584</c:v>
                </c:pt>
                <c:pt idx="2700">
                  <c:v>0.62063419117647056</c:v>
                </c:pt>
                <c:pt idx="2701">
                  <c:v>0.62086397058823528</c:v>
                </c:pt>
                <c:pt idx="2702">
                  <c:v>0.62109375</c:v>
                </c:pt>
                <c:pt idx="2703">
                  <c:v>0.62132352941176472</c:v>
                </c:pt>
                <c:pt idx="2704">
                  <c:v>0.62155330882352944</c:v>
                </c:pt>
                <c:pt idx="2705">
                  <c:v>0.62178308823529416</c:v>
                </c:pt>
                <c:pt idx="2706">
                  <c:v>0.62201286764705888</c:v>
                </c:pt>
                <c:pt idx="2707">
                  <c:v>0.62224264705882348</c:v>
                </c:pt>
                <c:pt idx="2708">
                  <c:v>0.6224724264705882</c:v>
                </c:pt>
                <c:pt idx="2709">
                  <c:v>0.62270220588235292</c:v>
                </c:pt>
                <c:pt idx="2710">
                  <c:v>0.62293198529411764</c:v>
                </c:pt>
                <c:pt idx="2711">
                  <c:v>0.62316176470588236</c:v>
                </c:pt>
                <c:pt idx="2712">
                  <c:v>0.62339154411764708</c:v>
                </c:pt>
                <c:pt idx="2713">
                  <c:v>0.6236213235294118</c:v>
                </c:pt>
                <c:pt idx="2714">
                  <c:v>0.62385110294117652</c:v>
                </c:pt>
                <c:pt idx="2715">
                  <c:v>0.62408088235294112</c:v>
                </c:pt>
                <c:pt idx="2716">
                  <c:v>0.62431066176470584</c:v>
                </c:pt>
                <c:pt idx="2717">
                  <c:v>0.62454044117647056</c:v>
                </c:pt>
                <c:pt idx="2718">
                  <c:v>0.62477022058823528</c:v>
                </c:pt>
                <c:pt idx="2719">
                  <c:v>0.625</c:v>
                </c:pt>
                <c:pt idx="2720">
                  <c:v>0.62522977941176472</c:v>
                </c:pt>
                <c:pt idx="2721">
                  <c:v>0.62545955882352944</c:v>
                </c:pt>
                <c:pt idx="2722">
                  <c:v>0.62568933823529416</c:v>
                </c:pt>
                <c:pt idx="2723">
                  <c:v>0.62591911764705888</c:v>
                </c:pt>
                <c:pt idx="2724">
                  <c:v>0.62614889705882348</c:v>
                </c:pt>
                <c:pt idx="2725">
                  <c:v>0.6263786764705882</c:v>
                </c:pt>
                <c:pt idx="2726">
                  <c:v>0.62660845588235292</c:v>
                </c:pt>
                <c:pt idx="2727">
                  <c:v>0.62683823529411764</c:v>
                </c:pt>
                <c:pt idx="2728">
                  <c:v>0.62706801470588236</c:v>
                </c:pt>
                <c:pt idx="2729">
                  <c:v>0.62729779411764708</c:v>
                </c:pt>
                <c:pt idx="2730">
                  <c:v>0.6275275735294118</c:v>
                </c:pt>
                <c:pt idx="2731">
                  <c:v>0.62775735294117652</c:v>
                </c:pt>
                <c:pt idx="2732">
                  <c:v>0.62798713235294112</c:v>
                </c:pt>
                <c:pt idx="2733">
                  <c:v>0.62821691176470584</c:v>
                </c:pt>
                <c:pt idx="2734">
                  <c:v>0.62844669117647056</c:v>
                </c:pt>
                <c:pt idx="2735">
                  <c:v>0.62867647058823528</c:v>
                </c:pt>
                <c:pt idx="2736">
                  <c:v>0.62890625</c:v>
                </c:pt>
                <c:pt idx="2737">
                  <c:v>0.62913602941176472</c:v>
                </c:pt>
                <c:pt idx="2738">
                  <c:v>0.62936580882352944</c:v>
                </c:pt>
                <c:pt idx="2739">
                  <c:v>0.62959558823529416</c:v>
                </c:pt>
                <c:pt idx="2740">
                  <c:v>0.62982536764705888</c:v>
                </c:pt>
                <c:pt idx="2741">
                  <c:v>0.63005514705882348</c:v>
                </c:pt>
                <c:pt idx="2742">
                  <c:v>0.6302849264705882</c:v>
                </c:pt>
                <c:pt idx="2743">
                  <c:v>0.63051470588235292</c:v>
                </c:pt>
                <c:pt idx="2744">
                  <c:v>0.63074448529411764</c:v>
                </c:pt>
                <c:pt idx="2745">
                  <c:v>0.63097426470588236</c:v>
                </c:pt>
                <c:pt idx="2746">
                  <c:v>0.63120404411764708</c:v>
                </c:pt>
                <c:pt idx="2747">
                  <c:v>0.6314338235294118</c:v>
                </c:pt>
                <c:pt idx="2748">
                  <c:v>0.63166360294117652</c:v>
                </c:pt>
                <c:pt idx="2749">
                  <c:v>0.63189338235294112</c:v>
                </c:pt>
                <c:pt idx="2750">
                  <c:v>0.63212316176470584</c:v>
                </c:pt>
                <c:pt idx="2751">
                  <c:v>0.63235294117647056</c:v>
                </c:pt>
                <c:pt idx="2752">
                  <c:v>0.63258272058823528</c:v>
                </c:pt>
                <c:pt idx="2753">
                  <c:v>0.6328125</c:v>
                </c:pt>
                <c:pt idx="2754">
                  <c:v>0.63304227941176472</c:v>
                </c:pt>
                <c:pt idx="2755">
                  <c:v>0.63327205882352944</c:v>
                </c:pt>
                <c:pt idx="2756">
                  <c:v>0.63350183823529416</c:v>
                </c:pt>
                <c:pt idx="2757">
                  <c:v>0.63373161764705888</c:v>
                </c:pt>
                <c:pt idx="2758">
                  <c:v>0.63396139705882348</c:v>
                </c:pt>
                <c:pt idx="2759">
                  <c:v>0.6341911764705882</c:v>
                </c:pt>
                <c:pt idx="2760">
                  <c:v>0.63442095588235292</c:v>
                </c:pt>
                <c:pt idx="2761">
                  <c:v>0.63465073529411764</c:v>
                </c:pt>
                <c:pt idx="2762">
                  <c:v>0.63488051470588236</c:v>
                </c:pt>
                <c:pt idx="2763">
                  <c:v>0.63511029411764708</c:v>
                </c:pt>
                <c:pt idx="2764">
                  <c:v>0.6353400735294118</c:v>
                </c:pt>
                <c:pt idx="2765">
                  <c:v>0.63556985294117652</c:v>
                </c:pt>
                <c:pt idx="2766">
                  <c:v>0.63579963235294112</c:v>
                </c:pt>
                <c:pt idx="2767">
                  <c:v>0.63602941176470584</c:v>
                </c:pt>
                <c:pt idx="2768">
                  <c:v>0.63625919117647056</c:v>
                </c:pt>
                <c:pt idx="2769">
                  <c:v>0.63648897058823528</c:v>
                </c:pt>
                <c:pt idx="2770">
                  <c:v>0.63671875</c:v>
                </c:pt>
                <c:pt idx="2771">
                  <c:v>0.63694852941176472</c:v>
                </c:pt>
                <c:pt idx="2772">
                  <c:v>0.63717830882352944</c:v>
                </c:pt>
                <c:pt idx="2773">
                  <c:v>0.63740808823529416</c:v>
                </c:pt>
                <c:pt idx="2774">
                  <c:v>0.63763786764705888</c:v>
                </c:pt>
                <c:pt idx="2775">
                  <c:v>0.63786764705882348</c:v>
                </c:pt>
                <c:pt idx="2776">
                  <c:v>0.6380974264705882</c:v>
                </c:pt>
                <c:pt idx="2777">
                  <c:v>0.63832720588235292</c:v>
                </c:pt>
                <c:pt idx="2778">
                  <c:v>0.63855698529411764</c:v>
                </c:pt>
                <c:pt idx="2779">
                  <c:v>0.63878676470588236</c:v>
                </c:pt>
                <c:pt idx="2780">
                  <c:v>0.63901654411764708</c:v>
                </c:pt>
                <c:pt idx="2781">
                  <c:v>0.6392463235294118</c:v>
                </c:pt>
                <c:pt idx="2782">
                  <c:v>0.63947610294117652</c:v>
                </c:pt>
                <c:pt idx="2783">
                  <c:v>0.63970588235294112</c:v>
                </c:pt>
                <c:pt idx="2784">
                  <c:v>0.63993566176470584</c:v>
                </c:pt>
                <c:pt idx="2785">
                  <c:v>0.64016544117647056</c:v>
                </c:pt>
                <c:pt idx="2786">
                  <c:v>0.64039522058823528</c:v>
                </c:pt>
                <c:pt idx="2787">
                  <c:v>0.640625</c:v>
                </c:pt>
                <c:pt idx="2788">
                  <c:v>0.64085477941176472</c:v>
                </c:pt>
                <c:pt idx="2789">
                  <c:v>0.64108455882352944</c:v>
                </c:pt>
                <c:pt idx="2790">
                  <c:v>0.64131433823529416</c:v>
                </c:pt>
                <c:pt idx="2791">
                  <c:v>0.64154411764705888</c:v>
                </c:pt>
                <c:pt idx="2792">
                  <c:v>0.64177389705882348</c:v>
                </c:pt>
                <c:pt idx="2793">
                  <c:v>0.6420036764705882</c:v>
                </c:pt>
                <c:pt idx="2794">
                  <c:v>0.64223345588235292</c:v>
                </c:pt>
                <c:pt idx="2795">
                  <c:v>0.64246323529411764</c:v>
                </c:pt>
                <c:pt idx="2796">
                  <c:v>0.64269301470588236</c:v>
                </c:pt>
                <c:pt idx="2797">
                  <c:v>0.64292279411764708</c:v>
                </c:pt>
                <c:pt idx="2798">
                  <c:v>0.6431525735294118</c:v>
                </c:pt>
                <c:pt idx="2799">
                  <c:v>0.64338235294117652</c:v>
                </c:pt>
                <c:pt idx="2800">
                  <c:v>0.64361213235294112</c:v>
                </c:pt>
                <c:pt idx="2801">
                  <c:v>0.64384191176470584</c:v>
                </c:pt>
                <c:pt idx="2802">
                  <c:v>0.64407169117647056</c:v>
                </c:pt>
                <c:pt idx="2803">
                  <c:v>0.64430147058823528</c:v>
                </c:pt>
                <c:pt idx="2804">
                  <c:v>0.64453125</c:v>
                </c:pt>
                <c:pt idx="2805">
                  <c:v>0.64476102941176472</c:v>
                </c:pt>
                <c:pt idx="2806">
                  <c:v>0.64499080882352944</c:v>
                </c:pt>
                <c:pt idx="2807">
                  <c:v>0.64522058823529416</c:v>
                </c:pt>
                <c:pt idx="2808">
                  <c:v>0.64545036764705888</c:v>
                </c:pt>
                <c:pt idx="2809">
                  <c:v>0.64568014705882348</c:v>
                </c:pt>
                <c:pt idx="2810">
                  <c:v>0.6459099264705882</c:v>
                </c:pt>
                <c:pt idx="2811">
                  <c:v>0.64613970588235292</c:v>
                </c:pt>
                <c:pt idx="2812">
                  <c:v>0.64636948529411764</c:v>
                </c:pt>
                <c:pt idx="2813">
                  <c:v>0.64659926470588236</c:v>
                </c:pt>
                <c:pt idx="2814">
                  <c:v>0.64682904411764708</c:v>
                </c:pt>
                <c:pt idx="2815">
                  <c:v>0.6470588235294118</c:v>
                </c:pt>
                <c:pt idx="2816">
                  <c:v>0.64728860294117652</c:v>
                </c:pt>
                <c:pt idx="2817">
                  <c:v>0.64751838235294112</c:v>
                </c:pt>
                <c:pt idx="2818">
                  <c:v>0.64774816176470584</c:v>
                </c:pt>
                <c:pt idx="2819">
                  <c:v>0.64797794117647056</c:v>
                </c:pt>
                <c:pt idx="2820">
                  <c:v>0.64820772058823528</c:v>
                </c:pt>
                <c:pt idx="2821">
                  <c:v>0.6484375</c:v>
                </c:pt>
                <c:pt idx="2822">
                  <c:v>0.64866727941176472</c:v>
                </c:pt>
                <c:pt idx="2823">
                  <c:v>0.64889705882352944</c:v>
                </c:pt>
                <c:pt idx="2824">
                  <c:v>0.64912683823529416</c:v>
                </c:pt>
                <c:pt idx="2825">
                  <c:v>0.64935661764705888</c:v>
                </c:pt>
                <c:pt idx="2826">
                  <c:v>0.64958639705882348</c:v>
                </c:pt>
                <c:pt idx="2827">
                  <c:v>0.6498161764705882</c:v>
                </c:pt>
                <c:pt idx="2828">
                  <c:v>0.65004595588235292</c:v>
                </c:pt>
                <c:pt idx="2829">
                  <c:v>0.65027573529411764</c:v>
                </c:pt>
                <c:pt idx="2830">
                  <c:v>0.65050551470588236</c:v>
                </c:pt>
                <c:pt idx="2831">
                  <c:v>0.65073529411764708</c:v>
                </c:pt>
                <c:pt idx="2832">
                  <c:v>0.6509650735294118</c:v>
                </c:pt>
                <c:pt idx="2833">
                  <c:v>0.65119485294117652</c:v>
                </c:pt>
                <c:pt idx="2834">
                  <c:v>0.65142463235294112</c:v>
                </c:pt>
                <c:pt idx="2835">
                  <c:v>0.65165441176470584</c:v>
                </c:pt>
                <c:pt idx="2836">
                  <c:v>0.65188419117647056</c:v>
                </c:pt>
                <c:pt idx="2837">
                  <c:v>0.65211397058823528</c:v>
                </c:pt>
                <c:pt idx="2838">
                  <c:v>0.65234375</c:v>
                </c:pt>
                <c:pt idx="2839">
                  <c:v>0.65257352941176472</c:v>
                </c:pt>
                <c:pt idx="2840">
                  <c:v>0.65280330882352944</c:v>
                </c:pt>
                <c:pt idx="2841">
                  <c:v>0.65303308823529416</c:v>
                </c:pt>
                <c:pt idx="2842">
                  <c:v>0.65326286764705888</c:v>
                </c:pt>
                <c:pt idx="2843">
                  <c:v>0.65349264705882348</c:v>
                </c:pt>
                <c:pt idx="2844">
                  <c:v>0.6537224264705882</c:v>
                </c:pt>
                <c:pt idx="2845">
                  <c:v>0.65395220588235292</c:v>
                </c:pt>
                <c:pt idx="2846">
                  <c:v>0.65418198529411764</c:v>
                </c:pt>
                <c:pt idx="2847">
                  <c:v>0.65441176470588236</c:v>
                </c:pt>
                <c:pt idx="2848">
                  <c:v>0.65464154411764708</c:v>
                </c:pt>
                <c:pt idx="2849">
                  <c:v>0.6548713235294118</c:v>
                </c:pt>
                <c:pt idx="2850">
                  <c:v>0.65510110294117652</c:v>
                </c:pt>
                <c:pt idx="2851">
                  <c:v>0.65533088235294112</c:v>
                </c:pt>
                <c:pt idx="2852">
                  <c:v>0.65556066176470584</c:v>
                </c:pt>
                <c:pt idx="2853">
                  <c:v>0.65579044117647056</c:v>
                </c:pt>
                <c:pt idx="2854">
                  <c:v>0.65602022058823528</c:v>
                </c:pt>
                <c:pt idx="2855">
                  <c:v>0.65625</c:v>
                </c:pt>
                <c:pt idx="2856">
                  <c:v>0.65647977941176472</c:v>
                </c:pt>
                <c:pt idx="2857">
                  <c:v>0.65670955882352944</c:v>
                </c:pt>
                <c:pt idx="2858">
                  <c:v>0.65693933823529416</c:v>
                </c:pt>
                <c:pt idx="2859">
                  <c:v>0.65716911764705888</c:v>
                </c:pt>
                <c:pt idx="2860">
                  <c:v>0.65739889705882348</c:v>
                </c:pt>
                <c:pt idx="2861">
                  <c:v>0.6576286764705882</c:v>
                </c:pt>
                <c:pt idx="2862">
                  <c:v>0.65785845588235292</c:v>
                </c:pt>
                <c:pt idx="2863">
                  <c:v>0.65808823529411764</c:v>
                </c:pt>
                <c:pt idx="2864">
                  <c:v>0.65831801470588236</c:v>
                </c:pt>
                <c:pt idx="2865">
                  <c:v>0.65854779411764708</c:v>
                </c:pt>
                <c:pt idx="2866">
                  <c:v>0.6587775735294118</c:v>
                </c:pt>
                <c:pt idx="2867">
                  <c:v>0.65900735294117652</c:v>
                </c:pt>
                <c:pt idx="2868">
                  <c:v>0.65923713235294112</c:v>
                </c:pt>
                <c:pt idx="2869">
                  <c:v>0.65946691176470584</c:v>
                </c:pt>
                <c:pt idx="2870">
                  <c:v>0.65969669117647056</c:v>
                </c:pt>
                <c:pt idx="2871">
                  <c:v>0.65992647058823528</c:v>
                </c:pt>
                <c:pt idx="2872">
                  <c:v>0.66015625</c:v>
                </c:pt>
                <c:pt idx="2873">
                  <c:v>0.66038602941176472</c:v>
                </c:pt>
                <c:pt idx="2874">
                  <c:v>0.66061580882352944</c:v>
                </c:pt>
                <c:pt idx="2875">
                  <c:v>0.66084558823529416</c:v>
                </c:pt>
                <c:pt idx="2876">
                  <c:v>0.66107536764705888</c:v>
                </c:pt>
                <c:pt idx="2877">
                  <c:v>0.66130514705882348</c:v>
                </c:pt>
                <c:pt idx="2878">
                  <c:v>0.6615349264705882</c:v>
                </c:pt>
                <c:pt idx="2879">
                  <c:v>0.66176470588235292</c:v>
                </c:pt>
                <c:pt idx="2880">
                  <c:v>0.66199448529411764</c:v>
                </c:pt>
                <c:pt idx="2881">
                  <c:v>0.66222426470588236</c:v>
                </c:pt>
                <c:pt idx="2882">
                  <c:v>0.66245404411764708</c:v>
                </c:pt>
                <c:pt idx="2883">
                  <c:v>0.6626838235294118</c:v>
                </c:pt>
                <c:pt idx="2884">
                  <c:v>0.66291360294117652</c:v>
                </c:pt>
                <c:pt idx="2885">
                  <c:v>0.66314338235294112</c:v>
                </c:pt>
                <c:pt idx="2886">
                  <c:v>0.66337316176470584</c:v>
                </c:pt>
                <c:pt idx="2887">
                  <c:v>0.66360294117647056</c:v>
                </c:pt>
                <c:pt idx="2888">
                  <c:v>0.66383272058823528</c:v>
                </c:pt>
                <c:pt idx="2889">
                  <c:v>0.6640625</c:v>
                </c:pt>
                <c:pt idx="2890">
                  <c:v>0.66429227941176472</c:v>
                </c:pt>
                <c:pt idx="2891">
                  <c:v>0.66452205882352944</c:v>
                </c:pt>
                <c:pt idx="2892">
                  <c:v>0.66475183823529416</c:v>
                </c:pt>
                <c:pt idx="2893">
                  <c:v>0.66498161764705888</c:v>
                </c:pt>
                <c:pt idx="2894">
                  <c:v>0.66521139705882348</c:v>
                </c:pt>
                <c:pt idx="2895">
                  <c:v>0.6654411764705882</c:v>
                </c:pt>
                <c:pt idx="2896">
                  <c:v>0.66567095588235292</c:v>
                </c:pt>
                <c:pt idx="2897">
                  <c:v>0.66590073529411764</c:v>
                </c:pt>
                <c:pt idx="2898">
                  <c:v>0.66613051470588236</c:v>
                </c:pt>
                <c:pt idx="2899">
                  <c:v>0.66636029411764708</c:v>
                </c:pt>
                <c:pt idx="2900">
                  <c:v>0.6665900735294118</c:v>
                </c:pt>
                <c:pt idx="2901">
                  <c:v>0.66681985294117652</c:v>
                </c:pt>
                <c:pt idx="2902">
                  <c:v>0.66704963235294112</c:v>
                </c:pt>
                <c:pt idx="2903">
                  <c:v>0.66727941176470584</c:v>
                </c:pt>
                <c:pt idx="2904">
                  <c:v>0.66750919117647056</c:v>
                </c:pt>
                <c:pt idx="2905">
                  <c:v>0.66773897058823528</c:v>
                </c:pt>
                <c:pt idx="2906">
                  <c:v>0.66796875</c:v>
                </c:pt>
                <c:pt idx="2907">
                  <c:v>0.66819852941176472</c:v>
                </c:pt>
                <c:pt idx="2908">
                  <c:v>0.66842830882352944</c:v>
                </c:pt>
                <c:pt idx="2909">
                  <c:v>0.66865808823529416</c:v>
                </c:pt>
                <c:pt idx="2910">
                  <c:v>0.66888786764705888</c:v>
                </c:pt>
                <c:pt idx="2911">
                  <c:v>0.66911764705882348</c:v>
                </c:pt>
                <c:pt idx="2912">
                  <c:v>0.6693474264705882</c:v>
                </c:pt>
                <c:pt idx="2913">
                  <c:v>0.66957720588235292</c:v>
                </c:pt>
                <c:pt idx="2914">
                  <c:v>0.66980698529411764</c:v>
                </c:pt>
                <c:pt idx="2915">
                  <c:v>0.67003676470588236</c:v>
                </c:pt>
                <c:pt idx="2916">
                  <c:v>0.67026654411764708</c:v>
                </c:pt>
                <c:pt idx="2917">
                  <c:v>0.6704963235294118</c:v>
                </c:pt>
                <c:pt idx="2918">
                  <c:v>0.67072610294117652</c:v>
                </c:pt>
                <c:pt idx="2919">
                  <c:v>0.67095588235294112</c:v>
                </c:pt>
                <c:pt idx="2920">
                  <c:v>0.67118566176470584</c:v>
                </c:pt>
                <c:pt idx="2921">
                  <c:v>0.67141544117647056</c:v>
                </c:pt>
                <c:pt idx="2922">
                  <c:v>0.67164522058823528</c:v>
                </c:pt>
                <c:pt idx="2923">
                  <c:v>0.671875</c:v>
                </c:pt>
                <c:pt idx="2924">
                  <c:v>0.67210477941176472</c:v>
                </c:pt>
                <c:pt idx="2925">
                  <c:v>0.67233455882352944</c:v>
                </c:pt>
                <c:pt idx="2926">
                  <c:v>0.67256433823529416</c:v>
                </c:pt>
                <c:pt idx="2927">
                  <c:v>0.67279411764705888</c:v>
                </c:pt>
                <c:pt idx="2928">
                  <c:v>0.67302389705882348</c:v>
                </c:pt>
                <c:pt idx="2929">
                  <c:v>0.6732536764705882</c:v>
                </c:pt>
                <c:pt idx="2930">
                  <c:v>0.67348345588235292</c:v>
                </c:pt>
                <c:pt idx="2931">
                  <c:v>0.67371323529411764</c:v>
                </c:pt>
                <c:pt idx="2932">
                  <c:v>0.67394301470588236</c:v>
                </c:pt>
                <c:pt idx="2933">
                  <c:v>0.67417279411764708</c:v>
                </c:pt>
                <c:pt idx="2934">
                  <c:v>0.6744025735294118</c:v>
                </c:pt>
                <c:pt idx="2935">
                  <c:v>0.67463235294117652</c:v>
                </c:pt>
                <c:pt idx="2936">
                  <c:v>0.67486213235294112</c:v>
                </c:pt>
                <c:pt idx="2937">
                  <c:v>0.67509191176470584</c:v>
                </c:pt>
                <c:pt idx="2938">
                  <c:v>0.67532169117647056</c:v>
                </c:pt>
                <c:pt idx="2939">
                  <c:v>0.67555147058823528</c:v>
                </c:pt>
                <c:pt idx="2940">
                  <c:v>0.67578125</c:v>
                </c:pt>
                <c:pt idx="2941">
                  <c:v>0.67601102941176472</c:v>
                </c:pt>
                <c:pt idx="2942">
                  <c:v>0.67624080882352944</c:v>
                </c:pt>
                <c:pt idx="2943">
                  <c:v>0.67647058823529416</c:v>
                </c:pt>
                <c:pt idx="2944">
                  <c:v>0.67670036764705888</c:v>
                </c:pt>
                <c:pt idx="2945">
                  <c:v>0.67693014705882348</c:v>
                </c:pt>
                <c:pt idx="2946">
                  <c:v>0.6771599264705882</c:v>
                </c:pt>
                <c:pt idx="2947">
                  <c:v>0.67738970588235292</c:v>
                </c:pt>
                <c:pt idx="2948">
                  <c:v>0.67761948529411764</c:v>
                </c:pt>
                <c:pt idx="2949">
                  <c:v>0.67784926470588236</c:v>
                </c:pt>
                <c:pt idx="2950">
                  <c:v>0.67807904411764708</c:v>
                </c:pt>
                <c:pt idx="2951">
                  <c:v>0.6783088235294118</c:v>
                </c:pt>
                <c:pt idx="2952">
                  <c:v>0.67853860294117652</c:v>
                </c:pt>
                <c:pt idx="2953">
                  <c:v>0.67876838235294112</c:v>
                </c:pt>
                <c:pt idx="2954">
                  <c:v>0.67899816176470584</c:v>
                </c:pt>
                <c:pt idx="2955">
                  <c:v>0.67922794117647056</c:v>
                </c:pt>
                <c:pt idx="2956">
                  <c:v>0.67945772058823528</c:v>
                </c:pt>
                <c:pt idx="2957">
                  <c:v>0.6796875</c:v>
                </c:pt>
                <c:pt idx="2958">
                  <c:v>0.67991727941176472</c:v>
                </c:pt>
                <c:pt idx="2959">
                  <c:v>0.68014705882352944</c:v>
                </c:pt>
                <c:pt idx="2960">
                  <c:v>0.68037683823529416</c:v>
                </c:pt>
                <c:pt idx="2961">
                  <c:v>0.68060661764705888</c:v>
                </c:pt>
                <c:pt idx="2962">
                  <c:v>0.68083639705882348</c:v>
                </c:pt>
                <c:pt idx="2963">
                  <c:v>0.6810661764705882</c:v>
                </c:pt>
                <c:pt idx="2964">
                  <c:v>0.68129595588235292</c:v>
                </c:pt>
                <c:pt idx="2965">
                  <c:v>0.68152573529411764</c:v>
                </c:pt>
                <c:pt idx="2966">
                  <c:v>0.68175551470588236</c:v>
                </c:pt>
                <c:pt idx="2967">
                  <c:v>0.68198529411764708</c:v>
                </c:pt>
                <c:pt idx="2968">
                  <c:v>0.6822150735294118</c:v>
                </c:pt>
                <c:pt idx="2969">
                  <c:v>0.68244485294117652</c:v>
                </c:pt>
                <c:pt idx="2970">
                  <c:v>0.68267463235294112</c:v>
                </c:pt>
                <c:pt idx="2971">
                  <c:v>0.68290441176470584</c:v>
                </c:pt>
                <c:pt idx="2972">
                  <c:v>0.68313419117647056</c:v>
                </c:pt>
                <c:pt idx="2973">
                  <c:v>0.68336397058823528</c:v>
                </c:pt>
                <c:pt idx="2974">
                  <c:v>0.68359375</c:v>
                </c:pt>
                <c:pt idx="2975">
                  <c:v>0.68382352941176472</c:v>
                </c:pt>
                <c:pt idx="2976">
                  <c:v>0.68405330882352944</c:v>
                </c:pt>
                <c:pt idx="2977">
                  <c:v>0.68428308823529416</c:v>
                </c:pt>
                <c:pt idx="2978">
                  <c:v>0.68451286764705888</c:v>
                </c:pt>
                <c:pt idx="2979">
                  <c:v>0.68474264705882348</c:v>
                </c:pt>
                <c:pt idx="2980">
                  <c:v>0.6849724264705882</c:v>
                </c:pt>
                <c:pt idx="2981">
                  <c:v>0.68520220588235292</c:v>
                </c:pt>
                <c:pt idx="2982">
                  <c:v>0.68543198529411764</c:v>
                </c:pt>
                <c:pt idx="2983">
                  <c:v>0.68566176470588236</c:v>
                </c:pt>
                <c:pt idx="2984">
                  <c:v>0.68589154411764708</c:v>
                </c:pt>
                <c:pt idx="2985">
                  <c:v>0.6861213235294118</c:v>
                </c:pt>
                <c:pt idx="2986">
                  <c:v>0.68635110294117652</c:v>
                </c:pt>
                <c:pt idx="2987">
                  <c:v>0.68658088235294112</c:v>
                </c:pt>
                <c:pt idx="2988">
                  <c:v>0.68681066176470584</c:v>
                </c:pt>
                <c:pt idx="2989">
                  <c:v>0.68704044117647056</c:v>
                </c:pt>
                <c:pt idx="2990">
                  <c:v>0.68727022058823528</c:v>
                </c:pt>
                <c:pt idx="2991">
                  <c:v>0.6875</c:v>
                </c:pt>
                <c:pt idx="2992">
                  <c:v>0.68772977941176472</c:v>
                </c:pt>
                <c:pt idx="2993">
                  <c:v>0.68795955882352944</c:v>
                </c:pt>
                <c:pt idx="2994">
                  <c:v>0.68818933823529416</c:v>
                </c:pt>
                <c:pt idx="2995">
                  <c:v>0.68841911764705888</c:v>
                </c:pt>
                <c:pt idx="2996">
                  <c:v>0.68864889705882348</c:v>
                </c:pt>
                <c:pt idx="2997">
                  <c:v>0.6888786764705882</c:v>
                </c:pt>
                <c:pt idx="2998">
                  <c:v>0.68910845588235292</c:v>
                </c:pt>
                <c:pt idx="2999">
                  <c:v>0.68933823529411764</c:v>
                </c:pt>
                <c:pt idx="3000">
                  <c:v>0.68956801470588236</c:v>
                </c:pt>
                <c:pt idx="3001">
                  <c:v>0.68979779411764708</c:v>
                </c:pt>
                <c:pt idx="3002">
                  <c:v>0.6900275735294118</c:v>
                </c:pt>
                <c:pt idx="3003">
                  <c:v>0.69025735294117652</c:v>
                </c:pt>
                <c:pt idx="3004">
                  <c:v>0.69048713235294112</c:v>
                </c:pt>
                <c:pt idx="3005">
                  <c:v>0.69071691176470584</c:v>
                </c:pt>
                <c:pt idx="3006">
                  <c:v>0.69094669117647056</c:v>
                </c:pt>
                <c:pt idx="3007">
                  <c:v>0.69117647058823528</c:v>
                </c:pt>
                <c:pt idx="3008">
                  <c:v>0.69140625</c:v>
                </c:pt>
                <c:pt idx="3009">
                  <c:v>0.69163602941176472</c:v>
                </c:pt>
                <c:pt idx="3010">
                  <c:v>0.69186580882352944</c:v>
                </c:pt>
                <c:pt idx="3011">
                  <c:v>0.69209558823529416</c:v>
                </c:pt>
                <c:pt idx="3012">
                  <c:v>0.69232536764705888</c:v>
                </c:pt>
                <c:pt idx="3013">
                  <c:v>0.69255514705882348</c:v>
                </c:pt>
                <c:pt idx="3014">
                  <c:v>0.6927849264705882</c:v>
                </c:pt>
                <c:pt idx="3015">
                  <c:v>0.69301470588235292</c:v>
                </c:pt>
                <c:pt idx="3016">
                  <c:v>0.69324448529411764</c:v>
                </c:pt>
                <c:pt idx="3017">
                  <c:v>0.69347426470588236</c:v>
                </c:pt>
                <c:pt idx="3018">
                  <c:v>0.69370404411764708</c:v>
                </c:pt>
                <c:pt idx="3019">
                  <c:v>0.6939338235294118</c:v>
                </c:pt>
                <c:pt idx="3020">
                  <c:v>0.69416360294117652</c:v>
                </c:pt>
                <c:pt idx="3021">
                  <c:v>0.69439338235294112</c:v>
                </c:pt>
                <c:pt idx="3022">
                  <c:v>0.69462316176470584</c:v>
                </c:pt>
                <c:pt idx="3023">
                  <c:v>0.69485294117647056</c:v>
                </c:pt>
                <c:pt idx="3024">
                  <c:v>0.69508272058823528</c:v>
                </c:pt>
                <c:pt idx="3025">
                  <c:v>0.6953125</c:v>
                </c:pt>
                <c:pt idx="3026">
                  <c:v>0.69554227941176472</c:v>
                </c:pt>
                <c:pt idx="3027">
                  <c:v>0.69577205882352944</c:v>
                </c:pt>
                <c:pt idx="3028">
                  <c:v>0.69600183823529416</c:v>
                </c:pt>
                <c:pt idx="3029">
                  <c:v>0.69623161764705888</c:v>
                </c:pt>
                <c:pt idx="3030">
                  <c:v>0.69646139705882348</c:v>
                </c:pt>
                <c:pt idx="3031">
                  <c:v>0.6966911764705882</c:v>
                </c:pt>
                <c:pt idx="3032">
                  <c:v>0.69692095588235292</c:v>
                </c:pt>
                <c:pt idx="3033">
                  <c:v>0.69715073529411764</c:v>
                </c:pt>
                <c:pt idx="3034">
                  <c:v>0.69738051470588236</c:v>
                </c:pt>
                <c:pt idx="3035">
                  <c:v>0.69761029411764708</c:v>
                </c:pt>
                <c:pt idx="3036">
                  <c:v>0.6978400735294118</c:v>
                </c:pt>
                <c:pt idx="3037">
                  <c:v>0.69806985294117652</c:v>
                </c:pt>
                <c:pt idx="3038">
                  <c:v>0.69829963235294112</c:v>
                </c:pt>
                <c:pt idx="3039">
                  <c:v>0.69852941176470584</c:v>
                </c:pt>
                <c:pt idx="3040">
                  <c:v>0.69875919117647056</c:v>
                </c:pt>
                <c:pt idx="3041">
                  <c:v>0.69898897058823528</c:v>
                </c:pt>
                <c:pt idx="3042">
                  <c:v>0.69921875</c:v>
                </c:pt>
                <c:pt idx="3043">
                  <c:v>0.69944852941176472</c:v>
                </c:pt>
                <c:pt idx="3044">
                  <c:v>0.69967830882352944</c:v>
                </c:pt>
                <c:pt idx="3045">
                  <c:v>0.69990808823529416</c:v>
                </c:pt>
                <c:pt idx="3046">
                  <c:v>0.70013786764705888</c:v>
                </c:pt>
                <c:pt idx="3047">
                  <c:v>0.70036764705882348</c:v>
                </c:pt>
                <c:pt idx="3048">
                  <c:v>0.7005974264705882</c:v>
                </c:pt>
                <c:pt idx="3049">
                  <c:v>0.70082720588235292</c:v>
                </c:pt>
                <c:pt idx="3050">
                  <c:v>0.70105698529411764</c:v>
                </c:pt>
                <c:pt idx="3051">
                  <c:v>0.70128676470588236</c:v>
                </c:pt>
                <c:pt idx="3052">
                  <c:v>0.70151654411764708</c:v>
                </c:pt>
                <c:pt idx="3053">
                  <c:v>0.7017463235294118</c:v>
                </c:pt>
                <c:pt idx="3054">
                  <c:v>0.70197610294117652</c:v>
                </c:pt>
                <c:pt idx="3055">
                  <c:v>0.70220588235294112</c:v>
                </c:pt>
                <c:pt idx="3056">
                  <c:v>0.70243566176470584</c:v>
                </c:pt>
                <c:pt idx="3057">
                  <c:v>0.70266544117647056</c:v>
                </c:pt>
                <c:pt idx="3058">
                  <c:v>0.70289522058823528</c:v>
                </c:pt>
                <c:pt idx="3059">
                  <c:v>0.703125</c:v>
                </c:pt>
                <c:pt idx="3060">
                  <c:v>0.70335477941176472</c:v>
                </c:pt>
                <c:pt idx="3061">
                  <c:v>0.70358455882352944</c:v>
                </c:pt>
                <c:pt idx="3062">
                  <c:v>0.70381433823529416</c:v>
                </c:pt>
                <c:pt idx="3063">
                  <c:v>0.70404411764705888</c:v>
                </c:pt>
                <c:pt idx="3064">
                  <c:v>0.70427389705882348</c:v>
                </c:pt>
                <c:pt idx="3065">
                  <c:v>0.7045036764705882</c:v>
                </c:pt>
                <c:pt idx="3066">
                  <c:v>0.70473345588235292</c:v>
                </c:pt>
                <c:pt idx="3067">
                  <c:v>0.70496323529411764</c:v>
                </c:pt>
                <c:pt idx="3068">
                  <c:v>0.70519301470588236</c:v>
                </c:pt>
                <c:pt idx="3069">
                  <c:v>0.70542279411764708</c:v>
                </c:pt>
                <c:pt idx="3070">
                  <c:v>0.7056525735294118</c:v>
                </c:pt>
                <c:pt idx="3071">
                  <c:v>0.70588235294117652</c:v>
                </c:pt>
                <c:pt idx="3072">
                  <c:v>0.70611213235294112</c:v>
                </c:pt>
                <c:pt idx="3073">
                  <c:v>0.70634191176470584</c:v>
                </c:pt>
                <c:pt idx="3074">
                  <c:v>0.70657169117647056</c:v>
                </c:pt>
                <c:pt idx="3075">
                  <c:v>0.70680147058823528</c:v>
                </c:pt>
                <c:pt idx="3076">
                  <c:v>0.70703125</c:v>
                </c:pt>
                <c:pt idx="3077">
                  <c:v>0.70726102941176472</c:v>
                </c:pt>
                <c:pt idx="3078">
                  <c:v>0.70749080882352944</c:v>
                </c:pt>
                <c:pt idx="3079">
                  <c:v>0.70772058823529416</c:v>
                </c:pt>
                <c:pt idx="3080">
                  <c:v>0.70795036764705888</c:v>
                </c:pt>
                <c:pt idx="3081">
                  <c:v>0.70818014705882348</c:v>
                </c:pt>
                <c:pt idx="3082">
                  <c:v>0.7084099264705882</c:v>
                </c:pt>
                <c:pt idx="3083">
                  <c:v>0.70863970588235292</c:v>
                </c:pt>
                <c:pt idx="3084">
                  <c:v>0.70886948529411764</c:v>
                </c:pt>
                <c:pt idx="3085">
                  <c:v>0.70909926470588236</c:v>
                </c:pt>
                <c:pt idx="3086">
                  <c:v>0.70932904411764708</c:v>
                </c:pt>
                <c:pt idx="3087">
                  <c:v>0.7095588235294118</c:v>
                </c:pt>
                <c:pt idx="3088">
                  <c:v>0.70978860294117652</c:v>
                </c:pt>
                <c:pt idx="3089">
                  <c:v>0.71001838235294112</c:v>
                </c:pt>
                <c:pt idx="3090">
                  <c:v>0.71024816176470584</c:v>
                </c:pt>
                <c:pt idx="3091">
                  <c:v>0.71047794117647056</c:v>
                </c:pt>
                <c:pt idx="3092">
                  <c:v>0.71070772058823528</c:v>
                </c:pt>
                <c:pt idx="3093">
                  <c:v>0.7109375</c:v>
                </c:pt>
                <c:pt idx="3094">
                  <c:v>0.71116727941176472</c:v>
                </c:pt>
                <c:pt idx="3095">
                  <c:v>0.71139705882352944</c:v>
                </c:pt>
                <c:pt idx="3096">
                  <c:v>0.71162683823529416</c:v>
                </c:pt>
                <c:pt idx="3097">
                  <c:v>0.71185661764705888</c:v>
                </c:pt>
                <c:pt idx="3098">
                  <c:v>0.71208639705882348</c:v>
                </c:pt>
                <c:pt idx="3099">
                  <c:v>0.7123161764705882</c:v>
                </c:pt>
                <c:pt idx="3100">
                  <c:v>0.71254595588235292</c:v>
                </c:pt>
                <c:pt idx="3101">
                  <c:v>0.71277573529411764</c:v>
                </c:pt>
                <c:pt idx="3102">
                  <c:v>0.71300551470588236</c:v>
                </c:pt>
                <c:pt idx="3103">
                  <c:v>0.71323529411764708</c:v>
                </c:pt>
                <c:pt idx="3104">
                  <c:v>0.7134650735294118</c:v>
                </c:pt>
                <c:pt idx="3105">
                  <c:v>0.71369485294117652</c:v>
                </c:pt>
                <c:pt idx="3106">
                  <c:v>0.71392463235294112</c:v>
                </c:pt>
                <c:pt idx="3107">
                  <c:v>0.71415441176470584</c:v>
                </c:pt>
                <c:pt idx="3108">
                  <c:v>0.71438419117647056</c:v>
                </c:pt>
                <c:pt idx="3109">
                  <c:v>0.71461397058823528</c:v>
                </c:pt>
                <c:pt idx="3110">
                  <c:v>0.71484375</c:v>
                </c:pt>
                <c:pt idx="3111">
                  <c:v>0.71507352941176472</c:v>
                </c:pt>
                <c:pt idx="3112">
                  <c:v>0.71530330882352944</c:v>
                </c:pt>
                <c:pt idx="3113">
                  <c:v>0.71553308823529416</c:v>
                </c:pt>
                <c:pt idx="3114">
                  <c:v>0.71576286764705888</c:v>
                </c:pt>
                <c:pt idx="3115">
                  <c:v>0.71599264705882348</c:v>
                </c:pt>
                <c:pt idx="3116">
                  <c:v>0.7162224264705882</c:v>
                </c:pt>
                <c:pt idx="3117">
                  <c:v>0.71645220588235292</c:v>
                </c:pt>
                <c:pt idx="3118">
                  <c:v>0.71668198529411764</c:v>
                </c:pt>
                <c:pt idx="3119">
                  <c:v>0.71691176470588236</c:v>
                </c:pt>
                <c:pt idx="3120">
                  <c:v>0.71714154411764708</c:v>
                </c:pt>
                <c:pt idx="3121">
                  <c:v>0.7173713235294118</c:v>
                </c:pt>
                <c:pt idx="3122">
                  <c:v>0.71760110294117652</c:v>
                </c:pt>
                <c:pt idx="3123">
                  <c:v>0.71783088235294112</c:v>
                </c:pt>
                <c:pt idx="3124">
                  <c:v>0.71806066176470584</c:v>
                </c:pt>
                <c:pt idx="3125">
                  <c:v>0.71829044117647056</c:v>
                </c:pt>
                <c:pt idx="3126">
                  <c:v>0.71852022058823528</c:v>
                </c:pt>
                <c:pt idx="3127">
                  <c:v>0.71875</c:v>
                </c:pt>
                <c:pt idx="3128">
                  <c:v>0.71897977941176472</c:v>
                </c:pt>
                <c:pt idx="3129">
                  <c:v>0.71920955882352944</c:v>
                </c:pt>
                <c:pt idx="3130">
                  <c:v>0.71943933823529416</c:v>
                </c:pt>
                <c:pt idx="3131">
                  <c:v>0.71966911764705888</c:v>
                </c:pt>
                <c:pt idx="3132">
                  <c:v>0.71989889705882348</c:v>
                </c:pt>
                <c:pt idx="3133">
                  <c:v>0.7201286764705882</c:v>
                </c:pt>
                <c:pt idx="3134">
                  <c:v>0.72035845588235292</c:v>
                </c:pt>
                <c:pt idx="3135">
                  <c:v>0.72058823529411764</c:v>
                </c:pt>
                <c:pt idx="3136">
                  <c:v>0.72081801470588236</c:v>
                </c:pt>
                <c:pt idx="3137">
                  <c:v>0.72104779411764708</c:v>
                </c:pt>
                <c:pt idx="3138">
                  <c:v>0.7212775735294118</c:v>
                </c:pt>
                <c:pt idx="3139">
                  <c:v>0.72150735294117652</c:v>
                </c:pt>
                <c:pt idx="3140">
                  <c:v>0.72173713235294112</c:v>
                </c:pt>
                <c:pt idx="3141">
                  <c:v>0.72196691176470584</c:v>
                </c:pt>
                <c:pt idx="3142">
                  <c:v>0.72219669117647056</c:v>
                </c:pt>
                <c:pt idx="3143">
                  <c:v>0.72242647058823528</c:v>
                </c:pt>
                <c:pt idx="3144">
                  <c:v>0.72265625</c:v>
                </c:pt>
                <c:pt idx="3145">
                  <c:v>0.72288602941176472</c:v>
                </c:pt>
                <c:pt idx="3146">
                  <c:v>0.72311580882352944</c:v>
                </c:pt>
                <c:pt idx="3147">
                  <c:v>0.72334558823529416</c:v>
                </c:pt>
                <c:pt idx="3148">
                  <c:v>0.72357536764705888</c:v>
                </c:pt>
                <c:pt idx="3149">
                  <c:v>0.72380514705882348</c:v>
                </c:pt>
                <c:pt idx="3150">
                  <c:v>0.7240349264705882</c:v>
                </c:pt>
                <c:pt idx="3151">
                  <c:v>0.72426470588235292</c:v>
                </c:pt>
                <c:pt idx="3152">
                  <c:v>0.72449448529411764</c:v>
                </c:pt>
                <c:pt idx="3153">
                  <c:v>0.72472426470588236</c:v>
                </c:pt>
                <c:pt idx="3154">
                  <c:v>0.72495404411764708</c:v>
                </c:pt>
                <c:pt idx="3155">
                  <c:v>0.7251838235294118</c:v>
                </c:pt>
                <c:pt idx="3156">
                  <c:v>0.72541360294117652</c:v>
                </c:pt>
                <c:pt idx="3157">
                  <c:v>0.72564338235294112</c:v>
                </c:pt>
                <c:pt idx="3158">
                  <c:v>0.72587316176470584</c:v>
                </c:pt>
                <c:pt idx="3159">
                  <c:v>0.72610294117647056</c:v>
                </c:pt>
                <c:pt idx="3160">
                  <c:v>0.72633272058823528</c:v>
                </c:pt>
                <c:pt idx="3161">
                  <c:v>0.7265625</c:v>
                </c:pt>
                <c:pt idx="3162">
                  <c:v>0.72679227941176472</c:v>
                </c:pt>
                <c:pt idx="3163">
                  <c:v>0.72702205882352944</c:v>
                </c:pt>
                <c:pt idx="3164">
                  <c:v>0.72725183823529416</c:v>
                </c:pt>
                <c:pt idx="3165">
                  <c:v>0.72748161764705888</c:v>
                </c:pt>
                <c:pt idx="3166">
                  <c:v>0.72771139705882348</c:v>
                </c:pt>
                <c:pt idx="3167">
                  <c:v>0.7279411764705882</c:v>
                </c:pt>
                <c:pt idx="3168">
                  <c:v>0.72817095588235292</c:v>
                </c:pt>
                <c:pt idx="3169">
                  <c:v>0.72840073529411764</c:v>
                </c:pt>
                <c:pt idx="3170">
                  <c:v>0.72863051470588236</c:v>
                </c:pt>
                <c:pt idx="3171">
                  <c:v>0.72886029411764708</c:v>
                </c:pt>
                <c:pt idx="3172">
                  <c:v>0.7290900735294118</c:v>
                </c:pt>
                <c:pt idx="3173">
                  <c:v>0.72931985294117652</c:v>
                </c:pt>
                <c:pt idx="3174">
                  <c:v>0.72954963235294112</c:v>
                </c:pt>
                <c:pt idx="3175">
                  <c:v>0.72977941176470584</c:v>
                </c:pt>
                <c:pt idx="3176">
                  <c:v>0.73000919117647056</c:v>
                </c:pt>
                <c:pt idx="3177">
                  <c:v>0.73023897058823528</c:v>
                </c:pt>
                <c:pt idx="3178">
                  <c:v>0.73046875</c:v>
                </c:pt>
                <c:pt idx="3179">
                  <c:v>0.73069852941176472</c:v>
                </c:pt>
                <c:pt idx="3180">
                  <c:v>0.73092830882352944</c:v>
                </c:pt>
                <c:pt idx="3181">
                  <c:v>0.73115808823529416</c:v>
                </c:pt>
                <c:pt idx="3182">
                  <c:v>0.73138786764705888</c:v>
                </c:pt>
                <c:pt idx="3183">
                  <c:v>0.73161764705882348</c:v>
                </c:pt>
                <c:pt idx="3184">
                  <c:v>0.7318474264705882</c:v>
                </c:pt>
                <c:pt idx="3185">
                  <c:v>0.73207720588235292</c:v>
                </c:pt>
                <c:pt idx="3186">
                  <c:v>0.73230698529411764</c:v>
                </c:pt>
                <c:pt idx="3187">
                  <c:v>0.73253676470588236</c:v>
                </c:pt>
                <c:pt idx="3188">
                  <c:v>0.73276654411764708</c:v>
                </c:pt>
                <c:pt idx="3189">
                  <c:v>0.7329963235294118</c:v>
                </c:pt>
                <c:pt idx="3190">
                  <c:v>0.73322610294117652</c:v>
                </c:pt>
                <c:pt idx="3191">
                  <c:v>0.73345588235294112</c:v>
                </c:pt>
                <c:pt idx="3192">
                  <c:v>0.73368566176470584</c:v>
                </c:pt>
                <c:pt idx="3193">
                  <c:v>0.73391544117647056</c:v>
                </c:pt>
                <c:pt idx="3194">
                  <c:v>0.73414522058823528</c:v>
                </c:pt>
                <c:pt idx="3195">
                  <c:v>0.734375</c:v>
                </c:pt>
                <c:pt idx="3196">
                  <c:v>0.73460477941176472</c:v>
                </c:pt>
                <c:pt idx="3197">
                  <c:v>0.73483455882352944</c:v>
                </c:pt>
                <c:pt idx="3198">
                  <c:v>0.73506433823529416</c:v>
                </c:pt>
                <c:pt idx="3199">
                  <c:v>0.73529411764705888</c:v>
                </c:pt>
                <c:pt idx="3200">
                  <c:v>0.73552389705882348</c:v>
                </c:pt>
                <c:pt idx="3201">
                  <c:v>0.7357536764705882</c:v>
                </c:pt>
                <c:pt idx="3202">
                  <c:v>0.73598345588235292</c:v>
                </c:pt>
                <c:pt idx="3203">
                  <c:v>0.73621323529411764</c:v>
                </c:pt>
                <c:pt idx="3204">
                  <c:v>0.73644301470588236</c:v>
                </c:pt>
                <c:pt idx="3205">
                  <c:v>0.73667279411764708</c:v>
                </c:pt>
                <c:pt idx="3206">
                  <c:v>0.7369025735294118</c:v>
                </c:pt>
                <c:pt idx="3207">
                  <c:v>0.73713235294117652</c:v>
                </c:pt>
                <c:pt idx="3208">
                  <c:v>0.73736213235294112</c:v>
                </c:pt>
                <c:pt idx="3209">
                  <c:v>0.73759191176470584</c:v>
                </c:pt>
                <c:pt idx="3210">
                  <c:v>0.73782169117647056</c:v>
                </c:pt>
                <c:pt idx="3211">
                  <c:v>0.73805147058823528</c:v>
                </c:pt>
                <c:pt idx="3212">
                  <c:v>0.73828125</c:v>
                </c:pt>
                <c:pt idx="3213">
                  <c:v>0.73851102941176472</c:v>
                </c:pt>
                <c:pt idx="3214">
                  <c:v>0.73874080882352944</c:v>
                </c:pt>
                <c:pt idx="3215">
                  <c:v>0.73897058823529416</c:v>
                </c:pt>
                <c:pt idx="3216">
                  <c:v>0.73920036764705888</c:v>
                </c:pt>
                <c:pt idx="3217">
                  <c:v>0.73943014705882348</c:v>
                </c:pt>
                <c:pt idx="3218">
                  <c:v>0.7396599264705882</c:v>
                </c:pt>
                <c:pt idx="3219">
                  <c:v>0.73988970588235292</c:v>
                </c:pt>
                <c:pt idx="3220">
                  <c:v>0.74011948529411764</c:v>
                </c:pt>
                <c:pt idx="3221">
                  <c:v>0.74034926470588236</c:v>
                </c:pt>
                <c:pt idx="3222">
                  <c:v>0.74057904411764708</c:v>
                </c:pt>
                <c:pt idx="3223">
                  <c:v>0.7408088235294118</c:v>
                </c:pt>
                <c:pt idx="3224">
                  <c:v>0.74103860294117652</c:v>
                </c:pt>
                <c:pt idx="3225">
                  <c:v>0.74126838235294112</c:v>
                </c:pt>
                <c:pt idx="3226">
                  <c:v>0.74149816176470584</c:v>
                </c:pt>
                <c:pt idx="3227">
                  <c:v>0.74172794117647056</c:v>
                </c:pt>
                <c:pt idx="3228">
                  <c:v>0.74195772058823528</c:v>
                </c:pt>
                <c:pt idx="3229">
                  <c:v>0.7421875</c:v>
                </c:pt>
                <c:pt idx="3230">
                  <c:v>0.74241727941176472</c:v>
                </c:pt>
                <c:pt idx="3231">
                  <c:v>0.74264705882352944</c:v>
                </c:pt>
                <c:pt idx="3232">
                  <c:v>0.74287683823529416</c:v>
                </c:pt>
                <c:pt idx="3233">
                  <c:v>0.74310661764705888</c:v>
                </c:pt>
                <c:pt idx="3234">
                  <c:v>0.74333639705882348</c:v>
                </c:pt>
                <c:pt idx="3235">
                  <c:v>0.7435661764705882</c:v>
                </c:pt>
                <c:pt idx="3236">
                  <c:v>0.74379595588235292</c:v>
                </c:pt>
                <c:pt idx="3237">
                  <c:v>0.74402573529411764</c:v>
                </c:pt>
                <c:pt idx="3238">
                  <c:v>0.74425551470588236</c:v>
                </c:pt>
                <c:pt idx="3239">
                  <c:v>0.74448529411764708</c:v>
                </c:pt>
                <c:pt idx="3240">
                  <c:v>0.7447150735294118</c:v>
                </c:pt>
                <c:pt idx="3241">
                  <c:v>0.74494485294117652</c:v>
                </c:pt>
                <c:pt idx="3242">
                  <c:v>0.74517463235294112</c:v>
                </c:pt>
                <c:pt idx="3243">
                  <c:v>0.74540441176470584</c:v>
                </c:pt>
                <c:pt idx="3244">
                  <c:v>0.74563419117647056</c:v>
                </c:pt>
                <c:pt idx="3245">
                  <c:v>0.74586397058823528</c:v>
                </c:pt>
                <c:pt idx="3246">
                  <c:v>0.74609375</c:v>
                </c:pt>
                <c:pt idx="3247">
                  <c:v>0.74632352941176472</c:v>
                </c:pt>
                <c:pt idx="3248">
                  <c:v>0.74655330882352944</c:v>
                </c:pt>
                <c:pt idx="3249">
                  <c:v>0.74678308823529416</c:v>
                </c:pt>
                <c:pt idx="3250">
                  <c:v>0.74701286764705888</c:v>
                </c:pt>
                <c:pt idx="3251">
                  <c:v>0.74724264705882348</c:v>
                </c:pt>
                <c:pt idx="3252">
                  <c:v>0.7474724264705882</c:v>
                </c:pt>
                <c:pt idx="3253">
                  <c:v>0.74770220588235292</c:v>
                </c:pt>
                <c:pt idx="3254">
                  <c:v>0.74793198529411764</c:v>
                </c:pt>
                <c:pt idx="3255">
                  <c:v>0.74816176470588236</c:v>
                </c:pt>
                <c:pt idx="3256">
                  <c:v>0.74839154411764708</c:v>
                </c:pt>
                <c:pt idx="3257">
                  <c:v>0.7486213235294118</c:v>
                </c:pt>
                <c:pt idx="3258">
                  <c:v>0.74885110294117652</c:v>
                </c:pt>
                <c:pt idx="3259">
                  <c:v>0.74908088235294112</c:v>
                </c:pt>
                <c:pt idx="3260">
                  <c:v>0.74931066176470584</c:v>
                </c:pt>
                <c:pt idx="3261">
                  <c:v>0.74954044117647056</c:v>
                </c:pt>
                <c:pt idx="3262">
                  <c:v>0.74977022058823528</c:v>
                </c:pt>
                <c:pt idx="3263">
                  <c:v>0.75</c:v>
                </c:pt>
                <c:pt idx="3264">
                  <c:v>0.75022977941176472</c:v>
                </c:pt>
                <c:pt idx="3265">
                  <c:v>0.75045955882352944</c:v>
                </c:pt>
                <c:pt idx="3266">
                  <c:v>0.75068933823529416</c:v>
                </c:pt>
                <c:pt idx="3267">
                  <c:v>0.75091911764705888</c:v>
                </c:pt>
                <c:pt idx="3268">
                  <c:v>0.75114889705882348</c:v>
                </c:pt>
                <c:pt idx="3269">
                  <c:v>0.7513786764705882</c:v>
                </c:pt>
                <c:pt idx="3270">
                  <c:v>0.75160845588235292</c:v>
                </c:pt>
                <c:pt idx="3271">
                  <c:v>0.75183823529411764</c:v>
                </c:pt>
                <c:pt idx="3272">
                  <c:v>0.75206801470588236</c:v>
                </c:pt>
                <c:pt idx="3273">
                  <c:v>0.75229779411764708</c:v>
                </c:pt>
                <c:pt idx="3274">
                  <c:v>0.7525275735294118</c:v>
                </c:pt>
                <c:pt idx="3275">
                  <c:v>0.75275735294117652</c:v>
                </c:pt>
                <c:pt idx="3276">
                  <c:v>0.75298713235294112</c:v>
                </c:pt>
                <c:pt idx="3277">
                  <c:v>0.75321691176470584</c:v>
                </c:pt>
                <c:pt idx="3278">
                  <c:v>0.75344669117647056</c:v>
                </c:pt>
                <c:pt idx="3279">
                  <c:v>0.75367647058823528</c:v>
                </c:pt>
                <c:pt idx="3280">
                  <c:v>0.75390625</c:v>
                </c:pt>
                <c:pt idx="3281">
                  <c:v>0.75413602941176472</c:v>
                </c:pt>
                <c:pt idx="3282">
                  <c:v>0.75436580882352944</c:v>
                </c:pt>
                <c:pt idx="3283">
                  <c:v>0.75459558823529416</c:v>
                </c:pt>
                <c:pt idx="3284">
                  <c:v>0.75482536764705888</c:v>
                </c:pt>
                <c:pt idx="3285">
                  <c:v>0.75505514705882348</c:v>
                </c:pt>
                <c:pt idx="3286">
                  <c:v>0.7552849264705882</c:v>
                </c:pt>
                <c:pt idx="3287">
                  <c:v>0.75551470588235292</c:v>
                </c:pt>
                <c:pt idx="3288">
                  <c:v>0.75574448529411764</c:v>
                </c:pt>
                <c:pt idx="3289">
                  <c:v>0.75597426470588236</c:v>
                </c:pt>
                <c:pt idx="3290">
                  <c:v>0.75620404411764708</c:v>
                </c:pt>
                <c:pt idx="3291">
                  <c:v>0.7564338235294118</c:v>
                </c:pt>
                <c:pt idx="3292">
                  <c:v>0.75666360294117652</c:v>
                </c:pt>
                <c:pt idx="3293">
                  <c:v>0.75689338235294112</c:v>
                </c:pt>
                <c:pt idx="3294">
                  <c:v>0.75712316176470584</c:v>
                </c:pt>
                <c:pt idx="3295">
                  <c:v>0.75735294117647056</c:v>
                </c:pt>
                <c:pt idx="3296">
                  <c:v>0.75758272058823528</c:v>
                </c:pt>
                <c:pt idx="3297">
                  <c:v>0.7578125</c:v>
                </c:pt>
                <c:pt idx="3298">
                  <c:v>0.75804227941176472</c:v>
                </c:pt>
                <c:pt idx="3299">
                  <c:v>0.75827205882352944</c:v>
                </c:pt>
                <c:pt idx="3300">
                  <c:v>0.75850183823529416</c:v>
                </c:pt>
                <c:pt idx="3301">
                  <c:v>0.75873161764705888</c:v>
                </c:pt>
                <c:pt idx="3302">
                  <c:v>0.75896139705882348</c:v>
                </c:pt>
                <c:pt idx="3303">
                  <c:v>0.7591911764705882</c:v>
                </c:pt>
                <c:pt idx="3304">
                  <c:v>0.75942095588235292</c:v>
                </c:pt>
                <c:pt idx="3305">
                  <c:v>0.75965073529411764</c:v>
                </c:pt>
                <c:pt idx="3306">
                  <c:v>0.75988051470588236</c:v>
                </c:pt>
                <c:pt idx="3307">
                  <c:v>0.76011029411764708</c:v>
                </c:pt>
                <c:pt idx="3308">
                  <c:v>0.7603400735294118</c:v>
                </c:pt>
                <c:pt idx="3309">
                  <c:v>0.76056985294117652</c:v>
                </c:pt>
                <c:pt idx="3310">
                  <c:v>0.76079963235294112</c:v>
                </c:pt>
                <c:pt idx="3311">
                  <c:v>0.76102941176470584</c:v>
                </c:pt>
                <c:pt idx="3312">
                  <c:v>0.76125919117647056</c:v>
                </c:pt>
                <c:pt idx="3313">
                  <c:v>0.76148897058823528</c:v>
                </c:pt>
                <c:pt idx="3314">
                  <c:v>0.76171875</c:v>
                </c:pt>
                <c:pt idx="3315">
                  <c:v>0.76194852941176472</c:v>
                </c:pt>
                <c:pt idx="3316">
                  <c:v>0.76217830882352944</c:v>
                </c:pt>
                <c:pt idx="3317">
                  <c:v>0.76240808823529416</c:v>
                </c:pt>
                <c:pt idx="3318">
                  <c:v>0.76263786764705888</c:v>
                </c:pt>
                <c:pt idx="3319">
                  <c:v>0.76286764705882348</c:v>
                </c:pt>
                <c:pt idx="3320">
                  <c:v>0.7630974264705882</c:v>
                </c:pt>
                <c:pt idx="3321">
                  <c:v>0.76332720588235292</c:v>
                </c:pt>
                <c:pt idx="3322">
                  <c:v>0.76355698529411764</c:v>
                </c:pt>
                <c:pt idx="3323">
                  <c:v>0.76378676470588236</c:v>
                </c:pt>
                <c:pt idx="3324">
                  <c:v>0.76401654411764708</c:v>
                </c:pt>
                <c:pt idx="3325">
                  <c:v>0.7642463235294118</c:v>
                </c:pt>
                <c:pt idx="3326">
                  <c:v>0.76447610294117652</c:v>
                </c:pt>
                <c:pt idx="3327">
                  <c:v>0.76470588235294112</c:v>
                </c:pt>
                <c:pt idx="3328">
                  <c:v>0.76493566176470584</c:v>
                </c:pt>
                <c:pt idx="3329">
                  <c:v>0.76516544117647056</c:v>
                </c:pt>
                <c:pt idx="3330">
                  <c:v>0.76539522058823528</c:v>
                </c:pt>
                <c:pt idx="3331">
                  <c:v>0.765625</c:v>
                </c:pt>
                <c:pt idx="3332">
                  <c:v>0.76585477941176472</c:v>
                </c:pt>
                <c:pt idx="3333">
                  <c:v>0.76608455882352944</c:v>
                </c:pt>
                <c:pt idx="3334">
                  <c:v>0.76631433823529416</c:v>
                </c:pt>
                <c:pt idx="3335">
                  <c:v>0.76654411764705888</c:v>
                </c:pt>
                <c:pt idx="3336">
                  <c:v>0.76677389705882348</c:v>
                </c:pt>
                <c:pt idx="3337">
                  <c:v>0.7670036764705882</c:v>
                </c:pt>
                <c:pt idx="3338">
                  <c:v>0.76723345588235292</c:v>
                </c:pt>
                <c:pt idx="3339">
                  <c:v>0.76746323529411764</c:v>
                </c:pt>
                <c:pt idx="3340">
                  <c:v>0.76769301470588236</c:v>
                </c:pt>
                <c:pt idx="3341">
                  <c:v>0.76792279411764708</c:v>
                </c:pt>
                <c:pt idx="3342">
                  <c:v>0.7681525735294118</c:v>
                </c:pt>
                <c:pt idx="3343">
                  <c:v>0.76838235294117652</c:v>
                </c:pt>
                <c:pt idx="3344">
                  <c:v>0.76861213235294112</c:v>
                </c:pt>
                <c:pt idx="3345">
                  <c:v>0.76884191176470584</c:v>
                </c:pt>
                <c:pt idx="3346">
                  <c:v>0.76907169117647056</c:v>
                </c:pt>
                <c:pt idx="3347">
                  <c:v>0.76930147058823528</c:v>
                </c:pt>
                <c:pt idx="3348">
                  <c:v>0.76953125</c:v>
                </c:pt>
                <c:pt idx="3349">
                  <c:v>0.76976102941176472</c:v>
                </c:pt>
                <c:pt idx="3350">
                  <c:v>0.76999080882352944</c:v>
                </c:pt>
                <c:pt idx="3351">
                  <c:v>0.77022058823529416</c:v>
                </c:pt>
                <c:pt idx="3352">
                  <c:v>0.77045036764705888</c:v>
                </c:pt>
                <c:pt idx="3353">
                  <c:v>0.77068014705882348</c:v>
                </c:pt>
                <c:pt idx="3354">
                  <c:v>0.7709099264705882</c:v>
                </c:pt>
                <c:pt idx="3355">
                  <c:v>0.77113970588235292</c:v>
                </c:pt>
                <c:pt idx="3356">
                  <c:v>0.77136948529411764</c:v>
                </c:pt>
                <c:pt idx="3357">
                  <c:v>0.77159926470588236</c:v>
                </c:pt>
                <c:pt idx="3358">
                  <c:v>0.77182904411764708</c:v>
                </c:pt>
                <c:pt idx="3359">
                  <c:v>0.7720588235294118</c:v>
                </c:pt>
                <c:pt idx="3360">
                  <c:v>0.77228860294117652</c:v>
                </c:pt>
                <c:pt idx="3361">
                  <c:v>0.77251838235294112</c:v>
                </c:pt>
                <c:pt idx="3362">
                  <c:v>0.77274816176470584</c:v>
                </c:pt>
                <c:pt idx="3363">
                  <c:v>0.77297794117647056</c:v>
                </c:pt>
                <c:pt idx="3364">
                  <c:v>0.77320772058823528</c:v>
                </c:pt>
                <c:pt idx="3365">
                  <c:v>0.7734375</c:v>
                </c:pt>
                <c:pt idx="3366">
                  <c:v>0.77366727941176472</c:v>
                </c:pt>
                <c:pt idx="3367">
                  <c:v>0.77389705882352944</c:v>
                </c:pt>
                <c:pt idx="3368">
                  <c:v>0.77412683823529416</c:v>
                </c:pt>
                <c:pt idx="3369">
                  <c:v>0.77435661764705888</c:v>
                </c:pt>
                <c:pt idx="3370">
                  <c:v>0.77458639705882348</c:v>
                </c:pt>
                <c:pt idx="3371">
                  <c:v>0.7748161764705882</c:v>
                </c:pt>
                <c:pt idx="3372">
                  <c:v>0.77504595588235292</c:v>
                </c:pt>
                <c:pt idx="3373">
                  <c:v>0.77527573529411764</c:v>
                </c:pt>
                <c:pt idx="3374">
                  <c:v>0.77550551470588236</c:v>
                </c:pt>
                <c:pt idx="3375">
                  <c:v>0.77573529411764708</c:v>
                </c:pt>
                <c:pt idx="3376">
                  <c:v>0.7759650735294118</c:v>
                </c:pt>
                <c:pt idx="3377">
                  <c:v>0.77619485294117652</c:v>
                </c:pt>
                <c:pt idx="3378">
                  <c:v>0.77642463235294112</c:v>
                </c:pt>
                <c:pt idx="3379">
                  <c:v>0.77665441176470584</c:v>
                </c:pt>
                <c:pt idx="3380">
                  <c:v>0.77688419117647056</c:v>
                </c:pt>
                <c:pt idx="3381">
                  <c:v>0.77711397058823528</c:v>
                </c:pt>
                <c:pt idx="3382">
                  <c:v>0.77734375</c:v>
                </c:pt>
                <c:pt idx="3383">
                  <c:v>0.77757352941176472</c:v>
                </c:pt>
                <c:pt idx="3384">
                  <c:v>0.77780330882352944</c:v>
                </c:pt>
                <c:pt idx="3385">
                  <c:v>0.77803308823529416</c:v>
                </c:pt>
                <c:pt idx="3386">
                  <c:v>0.77826286764705888</c:v>
                </c:pt>
                <c:pt idx="3387">
                  <c:v>0.77849264705882348</c:v>
                </c:pt>
                <c:pt idx="3388">
                  <c:v>0.7787224264705882</c:v>
                </c:pt>
                <c:pt idx="3389">
                  <c:v>0.77895220588235292</c:v>
                </c:pt>
                <c:pt idx="3390">
                  <c:v>0.77918198529411764</c:v>
                </c:pt>
                <c:pt idx="3391">
                  <c:v>0.77941176470588236</c:v>
                </c:pt>
                <c:pt idx="3392">
                  <c:v>0.77964154411764708</c:v>
                </c:pt>
                <c:pt idx="3393">
                  <c:v>0.7798713235294118</c:v>
                </c:pt>
                <c:pt idx="3394">
                  <c:v>0.78010110294117652</c:v>
                </c:pt>
                <c:pt idx="3395">
                  <c:v>0.78033088235294112</c:v>
                </c:pt>
                <c:pt idx="3396">
                  <c:v>0.78056066176470584</c:v>
                </c:pt>
                <c:pt idx="3397">
                  <c:v>0.78079044117647056</c:v>
                </c:pt>
                <c:pt idx="3398">
                  <c:v>0.78102022058823528</c:v>
                </c:pt>
                <c:pt idx="3399">
                  <c:v>0.78125</c:v>
                </c:pt>
                <c:pt idx="3400">
                  <c:v>0.78147977941176472</c:v>
                </c:pt>
                <c:pt idx="3401">
                  <c:v>0.78170955882352944</c:v>
                </c:pt>
                <c:pt idx="3402">
                  <c:v>0.78193933823529416</c:v>
                </c:pt>
                <c:pt idx="3403">
                  <c:v>0.78216911764705888</c:v>
                </c:pt>
                <c:pt idx="3404">
                  <c:v>0.78239889705882348</c:v>
                </c:pt>
                <c:pt idx="3405">
                  <c:v>0.7826286764705882</c:v>
                </c:pt>
                <c:pt idx="3406">
                  <c:v>0.78285845588235292</c:v>
                </c:pt>
                <c:pt idx="3407">
                  <c:v>0.78308823529411764</c:v>
                </c:pt>
                <c:pt idx="3408">
                  <c:v>0.78331801470588236</c:v>
                </c:pt>
                <c:pt idx="3409">
                  <c:v>0.78354779411764708</c:v>
                </c:pt>
                <c:pt idx="3410">
                  <c:v>0.7837775735294118</c:v>
                </c:pt>
                <c:pt idx="3411">
                  <c:v>0.78400735294117652</c:v>
                </c:pt>
                <c:pt idx="3412">
                  <c:v>0.78423713235294112</c:v>
                </c:pt>
                <c:pt idx="3413">
                  <c:v>0.78446691176470584</c:v>
                </c:pt>
                <c:pt idx="3414">
                  <c:v>0.78469669117647056</c:v>
                </c:pt>
                <c:pt idx="3415">
                  <c:v>0.78492647058823528</c:v>
                </c:pt>
                <c:pt idx="3416">
                  <c:v>0.78515625</c:v>
                </c:pt>
                <c:pt idx="3417">
                  <c:v>0.78538602941176472</c:v>
                </c:pt>
                <c:pt idx="3418">
                  <c:v>0.78561580882352944</c:v>
                </c:pt>
                <c:pt idx="3419">
                  <c:v>0.78584558823529416</c:v>
                </c:pt>
                <c:pt idx="3420">
                  <c:v>0.78607536764705888</c:v>
                </c:pt>
                <c:pt idx="3421">
                  <c:v>0.78630514705882348</c:v>
                </c:pt>
                <c:pt idx="3422">
                  <c:v>0.7865349264705882</c:v>
                </c:pt>
                <c:pt idx="3423">
                  <c:v>0.78676470588235292</c:v>
                </c:pt>
                <c:pt idx="3424">
                  <c:v>0.78699448529411764</c:v>
                </c:pt>
                <c:pt idx="3425">
                  <c:v>0.78722426470588236</c:v>
                </c:pt>
                <c:pt idx="3426">
                  <c:v>0.78745404411764708</c:v>
                </c:pt>
                <c:pt idx="3427">
                  <c:v>0.7876838235294118</c:v>
                </c:pt>
                <c:pt idx="3428">
                  <c:v>0.78791360294117652</c:v>
                </c:pt>
                <c:pt idx="3429">
                  <c:v>0.78814338235294112</c:v>
                </c:pt>
                <c:pt idx="3430">
                  <c:v>0.78837316176470584</c:v>
                </c:pt>
                <c:pt idx="3431">
                  <c:v>0.78860294117647056</c:v>
                </c:pt>
                <c:pt idx="3432">
                  <c:v>0.78883272058823528</c:v>
                </c:pt>
                <c:pt idx="3433">
                  <c:v>0.7890625</c:v>
                </c:pt>
                <c:pt idx="3434">
                  <c:v>0.78929227941176472</c:v>
                </c:pt>
                <c:pt idx="3435">
                  <c:v>0.78952205882352944</c:v>
                </c:pt>
                <c:pt idx="3436">
                  <c:v>0.78975183823529416</c:v>
                </c:pt>
                <c:pt idx="3437">
                  <c:v>0.78998161764705888</c:v>
                </c:pt>
                <c:pt idx="3438">
                  <c:v>0.79021139705882348</c:v>
                </c:pt>
                <c:pt idx="3439">
                  <c:v>0.7904411764705882</c:v>
                </c:pt>
                <c:pt idx="3440">
                  <c:v>0.79067095588235292</c:v>
                </c:pt>
                <c:pt idx="3441">
                  <c:v>0.79090073529411764</c:v>
                </c:pt>
                <c:pt idx="3442">
                  <c:v>0.79113051470588236</c:v>
                </c:pt>
                <c:pt idx="3443">
                  <c:v>0.79136029411764708</c:v>
                </c:pt>
                <c:pt idx="3444">
                  <c:v>0.7915900735294118</c:v>
                </c:pt>
                <c:pt idx="3445">
                  <c:v>0.79181985294117652</c:v>
                </c:pt>
                <c:pt idx="3446">
                  <c:v>0.79204963235294112</c:v>
                </c:pt>
                <c:pt idx="3447">
                  <c:v>0.79227941176470584</c:v>
                </c:pt>
                <c:pt idx="3448">
                  <c:v>0.79250919117647056</c:v>
                </c:pt>
                <c:pt idx="3449">
                  <c:v>0.79273897058823528</c:v>
                </c:pt>
                <c:pt idx="3450">
                  <c:v>0.79296875</c:v>
                </c:pt>
                <c:pt idx="3451">
                  <c:v>0.79319852941176472</c:v>
                </c:pt>
                <c:pt idx="3452">
                  <c:v>0.79342830882352944</c:v>
                </c:pt>
                <c:pt idx="3453">
                  <c:v>0.79365808823529416</c:v>
                </c:pt>
                <c:pt idx="3454">
                  <c:v>0.79388786764705888</c:v>
                </c:pt>
                <c:pt idx="3455">
                  <c:v>0.79411764705882348</c:v>
                </c:pt>
                <c:pt idx="3456">
                  <c:v>0.7943474264705882</c:v>
                </c:pt>
                <c:pt idx="3457">
                  <c:v>0.79457720588235292</c:v>
                </c:pt>
                <c:pt idx="3458">
                  <c:v>0.79480698529411764</c:v>
                </c:pt>
                <c:pt idx="3459">
                  <c:v>0.79503676470588236</c:v>
                </c:pt>
                <c:pt idx="3460">
                  <c:v>0.79526654411764708</c:v>
                </c:pt>
                <c:pt idx="3461">
                  <c:v>0.7954963235294118</c:v>
                </c:pt>
                <c:pt idx="3462">
                  <c:v>0.79572610294117652</c:v>
                </c:pt>
                <c:pt idx="3463">
                  <c:v>0.79595588235294112</c:v>
                </c:pt>
                <c:pt idx="3464">
                  <c:v>0.79618566176470584</c:v>
                </c:pt>
                <c:pt idx="3465">
                  <c:v>0.79641544117647056</c:v>
                </c:pt>
                <c:pt idx="3466">
                  <c:v>0.79664522058823528</c:v>
                </c:pt>
                <c:pt idx="3467">
                  <c:v>0.796875</c:v>
                </c:pt>
                <c:pt idx="3468">
                  <c:v>0.79710477941176472</c:v>
                </c:pt>
                <c:pt idx="3469">
                  <c:v>0.79733455882352944</c:v>
                </c:pt>
                <c:pt idx="3470">
                  <c:v>0.79756433823529416</c:v>
                </c:pt>
                <c:pt idx="3471">
                  <c:v>0.79779411764705888</c:v>
                </c:pt>
                <c:pt idx="3472">
                  <c:v>0.79802389705882348</c:v>
                </c:pt>
                <c:pt idx="3473">
                  <c:v>0.7982536764705882</c:v>
                </c:pt>
                <c:pt idx="3474">
                  <c:v>0.79848345588235292</c:v>
                </c:pt>
                <c:pt idx="3475">
                  <c:v>0.79871323529411764</c:v>
                </c:pt>
                <c:pt idx="3476">
                  <c:v>0.79894301470588236</c:v>
                </c:pt>
                <c:pt idx="3477">
                  <c:v>0.79917279411764708</c:v>
                </c:pt>
                <c:pt idx="3478">
                  <c:v>0.7994025735294118</c:v>
                </c:pt>
                <c:pt idx="3479">
                  <c:v>0.79963235294117652</c:v>
                </c:pt>
                <c:pt idx="3480">
                  <c:v>0.79986213235294112</c:v>
                </c:pt>
                <c:pt idx="3481">
                  <c:v>0.80009191176470584</c:v>
                </c:pt>
                <c:pt idx="3482">
                  <c:v>0.80032169117647056</c:v>
                </c:pt>
                <c:pt idx="3483">
                  <c:v>0.80055147058823528</c:v>
                </c:pt>
                <c:pt idx="3484">
                  <c:v>0.80078125</c:v>
                </c:pt>
                <c:pt idx="3485">
                  <c:v>0.80101102941176472</c:v>
                </c:pt>
                <c:pt idx="3486">
                  <c:v>0.80124080882352944</c:v>
                </c:pt>
                <c:pt idx="3487">
                  <c:v>0.80147058823529416</c:v>
                </c:pt>
                <c:pt idx="3488">
                  <c:v>0.80170036764705888</c:v>
                </c:pt>
                <c:pt idx="3489">
                  <c:v>0.80193014705882348</c:v>
                </c:pt>
                <c:pt idx="3490">
                  <c:v>0.8021599264705882</c:v>
                </c:pt>
                <c:pt idx="3491">
                  <c:v>0.80238970588235292</c:v>
                </c:pt>
                <c:pt idx="3492">
                  <c:v>0.80261948529411764</c:v>
                </c:pt>
                <c:pt idx="3493">
                  <c:v>0.80284926470588236</c:v>
                </c:pt>
                <c:pt idx="3494">
                  <c:v>0.80307904411764708</c:v>
                </c:pt>
                <c:pt idx="3495">
                  <c:v>0.8033088235294118</c:v>
                </c:pt>
                <c:pt idx="3496">
                  <c:v>0.80353860294117652</c:v>
                </c:pt>
                <c:pt idx="3497">
                  <c:v>0.80376838235294112</c:v>
                </c:pt>
                <c:pt idx="3498">
                  <c:v>0.80399816176470584</c:v>
                </c:pt>
                <c:pt idx="3499">
                  <c:v>0.80422794117647056</c:v>
                </c:pt>
                <c:pt idx="3500">
                  <c:v>0.80445772058823528</c:v>
                </c:pt>
                <c:pt idx="3501">
                  <c:v>0.8046875</c:v>
                </c:pt>
                <c:pt idx="3502">
                  <c:v>0.80491727941176472</c:v>
                </c:pt>
                <c:pt idx="3503">
                  <c:v>0.80514705882352944</c:v>
                </c:pt>
                <c:pt idx="3504">
                  <c:v>0.80537683823529416</c:v>
                </c:pt>
                <c:pt idx="3505">
                  <c:v>0.80560661764705888</c:v>
                </c:pt>
                <c:pt idx="3506">
                  <c:v>0.80583639705882348</c:v>
                </c:pt>
                <c:pt idx="3507">
                  <c:v>0.8060661764705882</c:v>
                </c:pt>
                <c:pt idx="3508">
                  <c:v>0.80629595588235292</c:v>
                </c:pt>
                <c:pt idx="3509">
                  <c:v>0.80652573529411764</c:v>
                </c:pt>
                <c:pt idx="3510">
                  <c:v>0.80675551470588236</c:v>
                </c:pt>
                <c:pt idx="3511">
                  <c:v>0.80698529411764708</c:v>
                </c:pt>
                <c:pt idx="3512">
                  <c:v>0.8072150735294118</c:v>
                </c:pt>
                <c:pt idx="3513">
                  <c:v>0.80744485294117652</c:v>
                </c:pt>
                <c:pt idx="3514">
                  <c:v>0.80767463235294112</c:v>
                </c:pt>
                <c:pt idx="3515">
                  <c:v>0.80790441176470584</c:v>
                </c:pt>
                <c:pt idx="3516">
                  <c:v>0.80813419117647056</c:v>
                </c:pt>
                <c:pt idx="3517">
                  <c:v>0.80836397058823528</c:v>
                </c:pt>
                <c:pt idx="3518">
                  <c:v>0.80859375</c:v>
                </c:pt>
                <c:pt idx="3519">
                  <c:v>0.80882352941176472</c:v>
                </c:pt>
                <c:pt idx="3520">
                  <c:v>0.80905330882352944</c:v>
                </c:pt>
                <c:pt idx="3521">
                  <c:v>0.80928308823529416</c:v>
                </c:pt>
                <c:pt idx="3522">
                  <c:v>0.80951286764705888</c:v>
                </c:pt>
                <c:pt idx="3523">
                  <c:v>0.80974264705882348</c:v>
                </c:pt>
                <c:pt idx="3524">
                  <c:v>0.8099724264705882</c:v>
                </c:pt>
                <c:pt idx="3525">
                  <c:v>0.81020220588235292</c:v>
                </c:pt>
                <c:pt idx="3526">
                  <c:v>0.81043198529411764</c:v>
                </c:pt>
                <c:pt idx="3527">
                  <c:v>0.81066176470588236</c:v>
                </c:pt>
                <c:pt idx="3528">
                  <c:v>0.81089154411764708</c:v>
                </c:pt>
                <c:pt idx="3529">
                  <c:v>0.8111213235294118</c:v>
                </c:pt>
                <c:pt idx="3530">
                  <c:v>0.81135110294117652</c:v>
                </c:pt>
                <c:pt idx="3531">
                  <c:v>0.81158088235294112</c:v>
                </c:pt>
                <c:pt idx="3532">
                  <c:v>0.81181066176470584</c:v>
                </c:pt>
                <c:pt idx="3533">
                  <c:v>0.81204044117647056</c:v>
                </c:pt>
                <c:pt idx="3534">
                  <c:v>0.81227022058823528</c:v>
                </c:pt>
                <c:pt idx="3535">
                  <c:v>0.8125</c:v>
                </c:pt>
                <c:pt idx="3536">
                  <c:v>0.81272977941176472</c:v>
                </c:pt>
                <c:pt idx="3537">
                  <c:v>0.81295955882352944</c:v>
                </c:pt>
                <c:pt idx="3538">
                  <c:v>0.81318933823529416</c:v>
                </c:pt>
                <c:pt idx="3539">
                  <c:v>0.81341911764705888</c:v>
                </c:pt>
                <c:pt idx="3540">
                  <c:v>0.81364889705882348</c:v>
                </c:pt>
                <c:pt idx="3541">
                  <c:v>0.8138786764705882</c:v>
                </c:pt>
                <c:pt idx="3542">
                  <c:v>0.81410845588235292</c:v>
                </c:pt>
                <c:pt idx="3543">
                  <c:v>0.81433823529411764</c:v>
                </c:pt>
                <c:pt idx="3544">
                  <c:v>0.81456801470588236</c:v>
                </c:pt>
                <c:pt idx="3545">
                  <c:v>0.81479779411764708</c:v>
                </c:pt>
                <c:pt idx="3546">
                  <c:v>0.8150275735294118</c:v>
                </c:pt>
                <c:pt idx="3547">
                  <c:v>0.81525735294117652</c:v>
                </c:pt>
                <c:pt idx="3548">
                  <c:v>0.81548713235294112</c:v>
                </c:pt>
                <c:pt idx="3549">
                  <c:v>0.81571691176470584</c:v>
                </c:pt>
                <c:pt idx="3550">
                  <c:v>0.81594669117647056</c:v>
                </c:pt>
                <c:pt idx="3551">
                  <c:v>0.81617647058823528</c:v>
                </c:pt>
                <c:pt idx="3552">
                  <c:v>0.81640625</c:v>
                </c:pt>
                <c:pt idx="3553">
                  <c:v>0.81663602941176472</c:v>
                </c:pt>
                <c:pt idx="3554">
                  <c:v>0.81686580882352944</c:v>
                </c:pt>
                <c:pt idx="3555">
                  <c:v>0.81709558823529416</c:v>
                </c:pt>
                <c:pt idx="3556">
                  <c:v>0.81732536764705888</c:v>
                </c:pt>
                <c:pt idx="3557">
                  <c:v>0.81755514705882348</c:v>
                </c:pt>
                <c:pt idx="3558">
                  <c:v>0.8177849264705882</c:v>
                </c:pt>
                <c:pt idx="3559">
                  <c:v>0.81801470588235292</c:v>
                </c:pt>
                <c:pt idx="3560">
                  <c:v>0.81824448529411764</c:v>
                </c:pt>
                <c:pt idx="3561">
                  <c:v>0.81847426470588236</c:v>
                </c:pt>
                <c:pt idx="3562">
                  <c:v>0.81870404411764708</c:v>
                </c:pt>
                <c:pt idx="3563">
                  <c:v>0.8189338235294118</c:v>
                </c:pt>
                <c:pt idx="3564">
                  <c:v>0.81916360294117652</c:v>
                </c:pt>
                <c:pt idx="3565">
                  <c:v>0.81939338235294112</c:v>
                </c:pt>
                <c:pt idx="3566">
                  <c:v>0.81962316176470584</c:v>
                </c:pt>
                <c:pt idx="3567">
                  <c:v>0.81985294117647056</c:v>
                </c:pt>
                <c:pt idx="3568">
                  <c:v>0.82008272058823528</c:v>
                </c:pt>
                <c:pt idx="3569">
                  <c:v>0.8203125</c:v>
                </c:pt>
                <c:pt idx="3570">
                  <c:v>0.82054227941176472</c:v>
                </c:pt>
                <c:pt idx="3571">
                  <c:v>0.82077205882352944</c:v>
                </c:pt>
                <c:pt idx="3572">
                  <c:v>0.82100183823529416</c:v>
                </c:pt>
                <c:pt idx="3573">
                  <c:v>0.82123161764705888</c:v>
                </c:pt>
                <c:pt idx="3574">
                  <c:v>0.82146139705882348</c:v>
                </c:pt>
                <c:pt idx="3575">
                  <c:v>0.8216911764705882</c:v>
                </c:pt>
                <c:pt idx="3576">
                  <c:v>0.82192095588235292</c:v>
                </c:pt>
                <c:pt idx="3577">
                  <c:v>0.82215073529411764</c:v>
                </c:pt>
                <c:pt idx="3578">
                  <c:v>0.82238051470588236</c:v>
                </c:pt>
                <c:pt idx="3579">
                  <c:v>0.82261029411764708</c:v>
                </c:pt>
                <c:pt idx="3580">
                  <c:v>0.8228400735294118</c:v>
                </c:pt>
                <c:pt idx="3581">
                  <c:v>0.82306985294117652</c:v>
                </c:pt>
                <c:pt idx="3582">
                  <c:v>0.82329963235294112</c:v>
                </c:pt>
                <c:pt idx="3583">
                  <c:v>0.82352941176470584</c:v>
                </c:pt>
                <c:pt idx="3584">
                  <c:v>0.82375919117647056</c:v>
                </c:pt>
                <c:pt idx="3585">
                  <c:v>0.82398897058823528</c:v>
                </c:pt>
                <c:pt idx="3586">
                  <c:v>0.82421875</c:v>
                </c:pt>
                <c:pt idx="3587">
                  <c:v>0.82444852941176472</c:v>
                </c:pt>
                <c:pt idx="3588">
                  <c:v>0.82467830882352944</c:v>
                </c:pt>
                <c:pt idx="3589">
                  <c:v>0.82490808823529416</c:v>
                </c:pt>
                <c:pt idx="3590">
                  <c:v>0.82513786764705888</c:v>
                </c:pt>
                <c:pt idx="3591">
                  <c:v>0.82536764705882348</c:v>
                </c:pt>
                <c:pt idx="3592">
                  <c:v>0.8255974264705882</c:v>
                </c:pt>
                <c:pt idx="3593">
                  <c:v>0.82582720588235292</c:v>
                </c:pt>
                <c:pt idx="3594">
                  <c:v>0.82605698529411764</c:v>
                </c:pt>
                <c:pt idx="3595">
                  <c:v>0.82628676470588236</c:v>
                </c:pt>
                <c:pt idx="3596">
                  <c:v>0.82651654411764708</c:v>
                </c:pt>
                <c:pt idx="3597">
                  <c:v>0.8267463235294118</c:v>
                </c:pt>
                <c:pt idx="3598">
                  <c:v>0.82697610294117652</c:v>
                </c:pt>
                <c:pt idx="3599">
                  <c:v>0.82720588235294112</c:v>
                </c:pt>
                <c:pt idx="3600">
                  <c:v>0.82743566176470584</c:v>
                </c:pt>
                <c:pt idx="3601">
                  <c:v>0.82766544117647056</c:v>
                </c:pt>
                <c:pt idx="3602">
                  <c:v>0.82789522058823528</c:v>
                </c:pt>
                <c:pt idx="3603">
                  <c:v>0.828125</c:v>
                </c:pt>
                <c:pt idx="3604">
                  <c:v>0.82835477941176472</c:v>
                </c:pt>
                <c:pt idx="3605">
                  <c:v>0.82858455882352944</c:v>
                </c:pt>
                <c:pt idx="3606">
                  <c:v>0.82881433823529416</c:v>
                </c:pt>
                <c:pt idx="3607">
                  <c:v>0.82904411764705888</c:v>
                </c:pt>
                <c:pt idx="3608">
                  <c:v>0.82927389705882348</c:v>
                </c:pt>
                <c:pt idx="3609">
                  <c:v>0.8295036764705882</c:v>
                </c:pt>
                <c:pt idx="3610">
                  <c:v>0.82973345588235292</c:v>
                </c:pt>
                <c:pt idx="3611">
                  <c:v>0.82996323529411764</c:v>
                </c:pt>
                <c:pt idx="3612">
                  <c:v>0.83019301470588236</c:v>
                </c:pt>
                <c:pt idx="3613">
                  <c:v>0.83042279411764708</c:v>
                </c:pt>
                <c:pt idx="3614">
                  <c:v>0.8306525735294118</c:v>
                </c:pt>
                <c:pt idx="3615">
                  <c:v>0.83088235294117652</c:v>
                </c:pt>
                <c:pt idx="3616">
                  <c:v>0.83111213235294112</c:v>
                </c:pt>
                <c:pt idx="3617">
                  <c:v>0.83134191176470584</c:v>
                </c:pt>
                <c:pt idx="3618">
                  <c:v>0.83157169117647056</c:v>
                </c:pt>
                <c:pt idx="3619">
                  <c:v>0.83180147058823528</c:v>
                </c:pt>
                <c:pt idx="3620">
                  <c:v>0.83203125</c:v>
                </c:pt>
                <c:pt idx="3621">
                  <c:v>0.83226102941176472</c:v>
                </c:pt>
                <c:pt idx="3622">
                  <c:v>0.83249080882352944</c:v>
                </c:pt>
                <c:pt idx="3623">
                  <c:v>0.83272058823529416</c:v>
                </c:pt>
                <c:pt idx="3624">
                  <c:v>0.83295036764705888</c:v>
                </c:pt>
                <c:pt idx="3625">
                  <c:v>0.83318014705882348</c:v>
                </c:pt>
                <c:pt idx="3626">
                  <c:v>0.8334099264705882</c:v>
                </c:pt>
                <c:pt idx="3627">
                  <c:v>0.83363970588235292</c:v>
                </c:pt>
                <c:pt idx="3628">
                  <c:v>0.83386948529411764</c:v>
                </c:pt>
                <c:pt idx="3629">
                  <c:v>0.83409926470588236</c:v>
                </c:pt>
                <c:pt idx="3630">
                  <c:v>0.83432904411764708</c:v>
                </c:pt>
                <c:pt idx="3631">
                  <c:v>0.8345588235294118</c:v>
                </c:pt>
                <c:pt idx="3632">
                  <c:v>0.83478860294117652</c:v>
                </c:pt>
                <c:pt idx="3633">
                  <c:v>0.83501838235294112</c:v>
                </c:pt>
                <c:pt idx="3634">
                  <c:v>0.83524816176470584</c:v>
                </c:pt>
                <c:pt idx="3635">
                  <c:v>0.83547794117647056</c:v>
                </c:pt>
                <c:pt idx="3636">
                  <c:v>0.83570772058823528</c:v>
                </c:pt>
                <c:pt idx="3637">
                  <c:v>0.8359375</c:v>
                </c:pt>
                <c:pt idx="3638">
                  <c:v>0.83616727941176472</c:v>
                </c:pt>
                <c:pt idx="3639">
                  <c:v>0.83639705882352944</c:v>
                </c:pt>
                <c:pt idx="3640">
                  <c:v>0.83662683823529416</c:v>
                </c:pt>
                <c:pt idx="3641">
                  <c:v>0.83685661764705888</c:v>
                </c:pt>
                <c:pt idx="3642">
                  <c:v>0.83708639705882348</c:v>
                </c:pt>
                <c:pt idx="3643">
                  <c:v>0.8373161764705882</c:v>
                </c:pt>
                <c:pt idx="3644">
                  <c:v>0.83754595588235292</c:v>
                </c:pt>
                <c:pt idx="3645">
                  <c:v>0.83777573529411764</c:v>
                </c:pt>
                <c:pt idx="3646">
                  <c:v>0.83800551470588236</c:v>
                </c:pt>
                <c:pt idx="3647">
                  <c:v>0.83823529411764708</c:v>
                </c:pt>
                <c:pt idx="3648">
                  <c:v>0.8384650735294118</c:v>
                </c:pt>
                <c:pt idx="3649">
                  <c:v>0.83869485294117652</c:v>
                </c:pt>
                <c:pt idx="3650">
                  <c:v>0.83892463235294112</c:v>
                </c:pt>
                <c:pt idx="3651">
                  <c:v>0.83915441176470584</c:v>
                </c:pt>
                <c:pt idx="3652">
                  <c:v>0.83938419117647056</c:v>
                </c:pt>
                <c:pt idx="3653">
                  <c:v>0.83961397058823528</c:v>
                </c:pt>
                <c:pt idx="3654">
                  <c:v>0.83984375</c:v>
                </c:pt>
                <c:pt idx="3655">
                  <c:v>0.84007352941176472</c:v>
                </c:pt>
                <c:pt idx="3656">
                  <c:v>0.84030330882352944</c:v>
                </c:pt>
                <c:pt idx="3657">
                  <c:v>0.84053308823529416</c:v>
                </c:pt>
                <c:pt idx="3658">
                  <c:v>0.84076286764705888</c:v>
                </c:pt>
                <c:pt idx="3659">
                  <c:v>0.84099264705882348</c:v>
                </c:pt>
                <c:pt idx="3660">
                  <c:v>0.8412224264705882</c:v>
                </c:pt>
                <c:pt idx="3661">
                  <c:v>0.84145220588235292</c:v>
                </c:pt>
                <c:pt idx="3662">
                  <c:v>0.84168198529411764</c:v>
                </c:pt>
                <c:pt idx="3663">
                  <c:v>0.84191176470588236</c:v>
                </c:pt>
                <c:pt idx="3664">
                  <c:v>0.84214154411764708</c:v>
                </c:pt>
                <c:pt idx="3665">
                  <c:v>0.8423713235294118</c:v>
                </c:pt>
                <c:pt idx="3666">
                  <c:v>0.84260110294117652</c:v>
                </c:pt>
                <c:pt idx="3667">
                  <c:v>0.84283088235294112</c:v>
                </c:pt>
                <c:pt idx="3668">
                  <c:v>0.84306066176470584</c:v>
                </c:pt>
                <c:pt idx="3669">
                  <c:v>0.84329044117647056</c:v>
                </c:pt>
                <c:pt idx="3670">
                  <c:v>0.84352022058823528</c:v>
                </c:pt>
                <c:pt idx="3671">
                  <c:v>0.84375</c:v>
                </c:pt>
                <c:pt idx="3672">
                  <c:v>0.84397977941176472</c:v>
                </c:pt>
                <c:pt idx="3673">
                  <c:v>0.84420955882352944</c:v>
                </c:pt>
                <c:pt idx="3674">
                  <c:v>0.84443933823529416</c:v>
                </c:pt>
                <c:pt idx="3675">
                  <c:v>0.84466911764705888</c:v>
                </c:pt>
                <c:pt idx="3676">
                  <c:v>0.84489889705882348</c:v>
                </c:pt>
                <c:pt idx="3677">
                  <c:v>0.8451286764705882</c:v>
                </c:pt>
                <c:pt idx="3678">
                  <c:v>0.84535845588235292</c:v>
                </c:pt>
                <c:pt idx="3679">
                  <c:v>0.84558823529411764</c:v>
                </c:pt>
                <c:pt idx="3680">
                  <c:v>0.84581801470588236</c:v>
                </c:pt>
                <c:pt idx="3681">
                  <c:v>0.84604779411764708</c:v>
                </c:pt>
                <c:pt idx="3682">
                  <c:v>0.8462775735294118</c:v>
                </c:pt>
                <c:pt idx="3683">
                  <c:v>0.84650735294117652</c:v>
                </c:pt>
                <c:pt idx="3684">
                  <c:v>0.84673713235294112</c:v>
                </c:pt>
                <c:pt idx="3685">
                  <c:v>0.84696691176470584</c:v>
                </c:pt>
                <c:pt idx="3686">
                  <c:v>0.84719669117647056</c:v>
                </c:pt>
                <c:pt idx="3687">
                  <c:v>0.84742647058823528</c:v>
                </c:pt>
                <c:pt idx="3688">
                  <c:v>0.84765625</c:v>
                </c:pt>
                <c:pt idx="3689">
                  <c:v>0.84788602941176472</c:v>
                </c:pt>
                <c:pt idx="3690">
                  <c:v>0.84811580882352944</c:v>
                </c:pt>
                <c:pt idx="3691">
                  <c:v>0.84834558823529416</c:v>
                </c:pt>
                <c:pt idx="3692">
                  <c:v>0.84857536764705888</c:v>
                </c:pt>
                <c:pt idx="3693">
                  <c:v>0.84880514705882348</c:v>
                </c:pt>
                <c:pt idx="3694">
                  <c:v>0.8490349264705882</c:v>
                </c:pt>
                <c:pt idx="3695">
                  <c:v>0.84926470588235292</c:v>
                </c:pt>
                <c:pt idx="3696">
                  <c:v>0.84949448529411764</c:v>
                </c:pt>
                <c:pt idx="3697">
                  <c:v>0.84972426470588236</c:v>
                </c:pt>
                <c:pt idx="3698">
                  <c:v>0.84995404411764708</c:v>
                </c:pt>
                <c:pt idx="3699">
                  <c:v>0.8501838235294118</c:v>
                </c:pt>
                <c:pt idx="3700">
                  <c:v>0.85041360294117652</c:v>
                </c:pt>
                <c:pt idx="3701">
                  <c:v>0.85064338235294112</c:v>
                </c:pt>
                <c:pt idx="3702">
                  <c:v>0.85087316176470584</c:v>
                </c:pt>
                <c:pt idx="3703">
                  <c:v>0.85110294117647056</c:v>
                </c:pt>
                <c:pt idx="3704">
                  <c:v>0.85133272058823528</c:v>
                </c:pt>
                <c:pt idx="3705">
                  <c:v>0.8515625</c:v>
                </c:pt>
                <c:pt idx="3706">
                  <c:v>0.85179227941176472</c:v>
                </c:pt>
                <c:pt idx="3707">
                  <c:v>0.85202205882352944</c:v>
                </c:pt>
                <c:pt idx="3708">
                  <c:v>0.85225183823529416</c:v>
                </c:pt>
                <c:pt idx="3709">
                  <c:v>0.85248161764705888</c:v>
                </c:pt>
                <c:pt idx="3710">
                  <c:v>0.85271139705882348</c:v>
                </c:pt>
                <c:pt idx="3711">
                  <c:v>0.8529411764705882</c:v>
                </c:pt>
                <c:pt idx="3712">
                  <c:v>0.85317095588235292</c:v>
                </c:pt>
                <c:pt idx="3713">
                  <c:v>0.85340073529411764</c:v>
                </c:pt>
                <c:pt idx="3714">
                  <c:v>0.85363051470588236</c:v>
                </c:pt>
                <c:pt idx="3715">
                  <c:v>0.85386029411764708</c:v>
                </c:pt>
                <c:pt idx="3716">
                  <c:v>0.8540900735294118</c:v>
                </c:pt>
                <c:pt idx="3717">
                  <c:v>0.85431985294117652</c:v>
                </c:pt>
                <c:pt idx="3718">
                  <c:v>0.85454963235294112</c:v>
                </c:pt>
                <c:pt idx="3719">
                  <c:v>0.85477941176470584</c:v>
                </c:pt>
                <c:pt idx="3720">
                  <c:v>0.85500919117647056</c:v>
                </c:pt>
                <c:pt idx="3721">
                  <c:v>0.85523897058823528</c:v>
                </c:pt>
                <c:pt idx="3722">
                  <c:v>0.85546875</c:v>
                </c:pt>
                <c:pt idx="3723">
                  <c:v>0.85569852941176472</c:v>
                </c:pt>
                <c:pt idx="3724">
                  <c:v>0.85592830882352944</c:v>
                </c:pt>
                <c:pt idx="3725">
                  <c:v>0.85615808823529416</c:v>
                </c:pt>
                <c:pt idx="3726">
                  <c:v>0.85638786764705888</c:v>
                </c:pt>
                <c:pt idx="3727">
                  <c:v>0.85661764705882348</c:v>
                </c:pt>
                <c:pt idx="3728">
                  <c:v>0.8568474264705882</c:v>
                </c:pt>
                <c:pt idx="3729">
                  <c:v>0.85707720588235292</c:v>
                </c:pt>
                <c:pt idx="3730">
                  <c:v>0.85730698529411764</c:v>
                </c:pt>
                <c:pt idx="3731">
                  <c:v>0.85753676470588236</c:v>
                </c:pt>
                <c:pt idx="3732">
                  <c:v>0.85776654411764708</c:v>
                </c:pt>
                <c:pt idx="3733">
                  <c:v>0.8579963235294118</c:v>
                </c:pt>
                <c:pt idx="3734">
                  <c:v>0.85822610294117652</c:v>
                </c:pt>
                <c:pt idx="3735">
                  <c:v>0.85845588235294112</c:v>
                </c:pt>
                <c:pt idx="3736">
                  <c:v>0.85868566176470584</c:v>
                </c:pt>
                <c:pt idx="3737">
                  <c:v>0.85891544117647056</c:v>
                </c:pt>
                <c:pt idx="3738">
                  <c:v>0.85914522058823528</c:v>
                </c:pt>
                <c:pt idx="3739">
                  <c:v>0.859375</c:v>
                </c:pt>
                <c:pt idx="3740">
                  <c:v>0.85960477941176472</c:v>
                </c:pt>
                <c:pt idx="3741">
                  <c:v>0.85983455882352944</c:v>
                </c:pt>
                <c:pt idx="3742">
                  <c:v>0.86006433823529416</c:v>
                </c:pt>
                <c:pt idx="3743">
                  <c:v>0.86029411764705888</c:v>
                </c:pt>
                <c:pt idx="3744">
                  <c:v>0.86052389705882348</c:v>
                </c:pt>
                <c:pt idx="3745">
                  <c:v>0.8607536764705882</c:v>
                </c:pt>
                <c:pt idx="3746">
                  <c:v>0.86098345588235292</c:v>
                </c:pt>
                <c:pt idx="3747">
                  <c:v>0.86121323529411764</c:v>
                </c:pt>
                <c:pt idx="3748">
                  <c:v>0.86144301470588236</c:v>
                </c:pt>
                <c:pt idx="3749">
                  <c:v>0.86167279411764708</c:v>
                </c:pt>
                <c:pt idx="3750">
                  <c:v>0.8619025735294118</c:v>
                </c:pt>
                <c:pt idx="3751">
                  <c:v>0.86213235294117652</c:v>
                </c:pt>
                <c:pt idx="3752">
                  <c:v>0.86236213235294112</c:v>
                </c:pt>
                <c:pt idx="3753">
                  <c:v>0.86259191176470584</c:v>
                </c:pt>
                <c:pt idx="3754">
                  <c:v>0.86282169117647056</c:v>
                </c:pt>
                <c:pt idx="3755">
                  <c:v>0.86305147058823528</c:v>
                </c:pt>
                <c:pt idx="3756">
                  <c:v>0.86328125</c:v>
                </c:pt>
                <c:pt idx="3757">
                  <c:v>0.86351102941176472</c:v>
                </c:pt>
                <c:pt idx="3758">
                  <c:v>0.86374080882352944</c:v>
                </c:pt>
                <c:pt idx="3759">
                  <c:v>0.86397058823529416</c:v>
                </c:pt>
                <c:pt idx="3760">
                  <c:v>0.86420036764705888</c:v>
                </c:pt>
                <c:pt idx="3761">
                  <c:v>0.86443014705882348</c:v>
                </c:pt>
                <c:pt idx="3762">
                  <c:v>0.8646599264705882</c:v>
                </c:pt>
                <c:pt idx="3763">
                  <c:v>0.86488970588235292</c:v>
                </c:pt>
                <c:pt idx="3764">
                  <c:v>0.86511948529411764</c:v>
                </c:pt>
                <c:pt idx="3765">
                  <c:v>0.86534926470588236</c:v>
                </c:pt>
                <c:pt idx="3766">
                  <c:v>0.86557904411764708</c:v>
                </c:pt>
                <c:pt idx="3767">
                  <c:v>0.8658088235294118</c:v>
                </c:pt>
                <c:pt idx="3768">
                  <c:v>0.86603860294117652</c:v>
                </c:pt>
                <c:pt idx="3769">
                  <c:v>0.86626838235294112</c:v>
                </c:pt>
                <c:pt idx="3770">
                  <c:v>0.86649816176470584</c:v>
                </c:pt>
                <c:pt idx="3771">
                  <c:v>0.86672794117647056</c:v>
                </c:pt>
                <c:pt idx="3772">
                  <c:v>0.86695772058823528</c:v>
                </c:pt>
                <c:pt idx="3773">
                  <c:v>0.8671875</c:v>
                </c:pt>
                <c:pt idx="3774">
                  <c:v>0.86741727941176472</c:v>
                </c:pt>
                <c:pt idx="3775">
                  <c:v>0.86764705882352944</c:v>
                </c:pt>
                <c:pt idx="3776">
                  <c:v>0.86787683823529416</c:v>
                </c:pt>
                <c:pt idx="3777">
                  <c:v>0.86810661764705888</c:v>
                </c:pt>
                <c:pt idx="3778">
                  <c:v>0.86833639705882348</c:v>
                </c:pt>
                <c:pt idx="3779">
                  <c:v>0.8685661764705882</c:v>
                </c:pt>
                <c:pt idx="3780">
                  <c:v>0.86879595588235292</c:v>
                </c:pt>
                <c:pt idx="3781">
                  <c:v>0.86902573529411764</c:v>
                </c:pt>
                <c:pt idx="3782">
                  <c:v>0.86925551470588236</c:v>
                </c:pt>
                <c:pt idx="3783">
                  <c:v>0.86948529411764708</c:v>
                </c:pt>
                <c:pt idx="3784">
                  <c:v>0.8697150735294118</c:v>
                </c:pt>
                <c:pt idx="3785">
                  <c:v>0.86994485294117652</c:v>
                </c:pt>
                <c:pt idx="3786">
                  <c:v>0.87017463235294112</c:v>
                </c:pt>
                <c:pt idx="3787">
                  <c:v>0.87040441176470584</c:v>
                </c:pt>
                <c:pt idx="3788">
                  <c:v>0.87063419117647056</c:v>
                </c:pt>
                <c:pt idx="3789">
                  <c:v>0.87086397058823528</c:v>
                </c:pt>
                <c:pt idx="3790">
                  <c:v>0.87109375</c:v>
                </c:pt>
                <c:pt idx="3791">
                  <c:v>0.87132352941176472</c:v>
                </c:pt>
                <c:pt idx="3792">
                  <c:v>0.87155330882352944</c:v>
                </c:pt>
                <c:pt idx="3793">
                  <c:v>0.87178308823529416</c:v>
                </c:pt>
                <c:pt idx="3794">
                  <c:v>0.87201286764705888</c:v>
                </c:pt>
                <c:pt idx="3795">
                  <c:v>0.87224264705882348</c:v>
                </c:pt>
                <c:pt idx="3796">
                  <c:v>0.8724724264705882</c:v>
                </c:pt>
                <c:pt idx="3797">
                  <c:v>0.87270220588235292</c:v>
                </c:pt>
                <c:pt idx="3798">
                  <c:v>0.87293198529411764</c:v>
                </c:pt>
                <c:pt idx="3799">
                  <c:v>0.87316176470588236</c:v>
                </c:pt>
                <c:pt idx="3800">
                  <c:v>0.87339154411764708</c:v>
                </c:pt>
                <c:pt idx="3801">
                  <c:v>0.8736213235294118</c:v>
                </c:pt>
                <c:pt idx="3802">
                  <c:v>0.87385110294117652</c:v>
                </c:pt>
                <c:pt idx="3803">
                  <c:v>0.87408088235294112</c:v>
                </c:pt>
                <c:pt idx="3804">
                  <c:v>0.87431066176470584</c:v>
                </c:pt>
                <c:pt idx="3805">
                  <c:v>0.87454044117647056</c:v>
                </c:pt>
                <c:pt idx="3806">
                  <c:v>0.87477022058823528</c:v>
                </c:pt>
                <c:pt idx="3807">
                  <c:v>0.875</c:v>
                </c:pt>
                <c:pt idx="3808">
                  <c:v>0.87522977941176472</c:v>
                </c:pt>
                <c:pt idx="3809">
                  <c:v>0.87545955882352944</c:v>
                </c:pt>
                <c:pt idx="3810">
                  <c:v>0.87568933823529416</c:v>
                </c:pt>
                <c:pt idx="3811">
                  <c:v>0.87591911764705888</c:v>
                </c:pt>
                <c:pt idx="3812">
                  <c:v>0.87614889705882348</c:v>
                </c:pt>
                <c:pt idx="3813">
                  <c:v>0.8763786764705882</c:v>
                </c:pt>
                <c:pt idx="3814">
                  <c:v>0.87660845588235292</c:v>
                </c:pt>
                <c:pt idx="3815">
                  <c:v>0.87683823529411764</c:v>
                </c:pt>
                <c:pt idx="3816">
                  <c:v>0.87706801470588236</c:v>
                </c:pt>
                <c:pt idx="3817">
                  <c:v>0.87729779411764708</c:v>
                </c:pt>
                <c:pt idx="3818">
                  <c:v>0.8775275735294118</c:v>
                </c:pt>
                <c:pt idx="3819">
                  <c:v>0.87775735294117652</c:v>
                </c:pt>
                <c:pt idx="3820">
                  <c:v>0.87798713235294112</c:v>
                </c:pt>
                <c:pt idx="3821">
                  <c:v>0.87821691176470584</c:v>
                </c:pt>
                <c:pt idx="3822">
                  <c:v>0.87844669117647056</c:v>
                </c:pt>
                <c:pt idx="3823">
                  <c:v>0.87867647058823528</c:v>
                </c:pt>
                <c:pt idx="3824">
                  <c:v>0.87890625</c:v>
                </c:pt>
                <c:pt idx="3825">
                  <c:v>0.87913602941176472</c:v>
                </c:pt>
                <c:pt idx="3826">
                  <c:v>0.87936580882352944</c:v>
                </c:pt>
                <c:pt idx="3827">
                  <c:v>0.87959558823529416</c:v>
                </c:pt>
                <c:pt idx="3828">
                  <c:v>0.87982536764705888</c:v>
                </c:pt>
                <c:pt idx="3829">
                  <c:v>0.88005514705882348</c:v>
                </c:pt>
                <c:pt idx="3830">
                  <c:v>0.8802849264705882</c:v>
                </c:pt>
                <c:pt idx="3831">
                  <c:v>0.88051470588235292</c:v>
                </c:pt>
                <c:pt idx="3832">
                  <c:v>0.88074448529411764</c:v>
                </c:pt>
                <c:pt idx="3833">
                  <c:v>0.88097426470588236</c:v>
                </c:pt>
                <c:pt idx="3834">
                  <c:v>0.88120404411764708</c:v>
                </c:pt>
                <c:pt idx="3835">
                  <c:v>0.8814338235294118</c:v>
                </c:pt>
                <c:pt idx="3836">
                  <c:v>0.88166360294117652</c:v>
                </c:pt>
                <c:pt idx="3837">
                  <c:v>0.88189338235294112</c:v>
                </c:pt>
                <c:pt idx="3838">
                  <c:v>0.88212316176470584</c:v>
                </c:pt>
                <c:pt idx="3839">
                  <c:v>0.88235294117647056</c:v>
                </c:pt>
                <c:pt idx="3840">
                  <c:v>0.88258272058823528</c:v>
                </c:pt>
                <c:pt idx="3841">
                  <c:v>0.8828125</c:v>
                </c:pt>
                <c:pt idx="3842">
                  <c:v>0.88304227941176472</c:v>
                </c:pt>
                <c:pt idx="3843">
                  <c:v>0.88327205882352944</c:v>
                </c:pt>
                <c:pt idx="3844">
                  <c:v>0.88350183823529416</c:v>
                </c:pt>
                <c:pt idx="3845">
                  <c:v>0.88373161764705888</c:v>
                </c:pt>
                <c:pt idx="3846">
                  <c:v>0.88396139705882348</c:v>
                </c:pt>
                <c:pt idx="3847">
                  <c:v>0.8841911764705882</c:v>
                </c:pt>
                <c:pt idx="3848">
                  <c:v>0.88442095588235292</c:v>
                </c:pt>
                <c:pt idx="3849">
                  <c:v>0.88465073529411764</c:v>
                </c:pt>
                <c:pt idx="3850">
                  <c:v>0.88488051470588236</c:v>
                </c:pt>
                <c:pt idx="3851">
                  <c:v>0.88511029411764708</c:v>
                </c:pt>
                <c:pt idx="3852">
                  <c:v>0.8853400735294118</c:v>
                </c:pt>
                <c:pt idx="3853">
                  <c:v>0.88556985294117652</c:v>
                </c:pt>
                <c:pt idx="3854">
                  <c:v>0.88579963235294112</c:v>
                </c:pt>
                <c:pt idx="3855">
                  <c:v>0.88602941176470584</c:v>
                </c:pt>
                <c:pt idx="3856">
                  <c:v>0.88625919117647056</c:v>
                </c:pt>
                <c:pt idx="3857">
                  <c:v>0.88648897058823528</c:v>
                </c:pt>
                <c:pt idx="3858">
                  <c:v>0.88671875</c:v>
                </c:pt>
                <c:pt idx="3859">
                  <c:v>0.88694852941176472</c:v>
                </c:pt>
                <c:pt idx="3860">
                  <c:v>0.88717830882352944</c:v>
                </c:pt>
                <c:pt idx="3861">
                  <c:v>0.88740808823529416</c:v>
                </c:pt>
                <c:pt idx="3862">
                  <c:v>0.88763786764705888</c:v>
                </c:pt>
                <c:pt idx="3863">
                  <c:v>0.88786764705882348</c:v>
                </c:pt>
                <c:pt idx="3864">
                  <c:v>0.8880974264705882</c:v>
                </c:pt>
                <c:pt idx="3865">
                  <c:v>0.88832720588235292</c:v>
                </c:pt>
                <c:pt idx="3866">
                  <c:v>0.88855698529411764</c:v>
                </c:pt>
                <c:pt idx="3867">
                  <c:v>0.88878676470588236</c:v>
                </c:pt>
                <c:pt idx="3868">
                  <c:v>0.88901654411764708</c:v>
                </c:pt>
                <c:pt idx="3869">
                  <c:v>0.8892463235294118</c:v>
                </c:pt>
                <c:pt idx="3870">
                  <c:v>0.88947610294117652</c:v>
                </c:pt>
                <c:pt idx="3871">
                  <c:v>0.88970588235294112</c:v>
                </c:pt>
                <c:pt idx="3872">
                  <c:v>0.88993566176470584</c:v>
                </c:pt>
                <c:pt idx="3873">
                  <c:v>0.89016544117647056</c:v>
                </c:pt>
                <c:pt idx="3874">
                  <c:v>0.89039522058823528</c:v>
                </c:pt>
                <c:pt idx="3875">
                  <c:v>0.890625</c:v>
                </c:pt>
                <c:pt idx="3876">
                  <c:v>0.89085477941176472</c:v>
                </c:pt>
                <c:pt idx="3877">
                  <c:v>0.89108455882352944</c:v>
                </c:pt>
                <c:pt idx="3878">
                  <c:v>0.89131433823529416</c:v>
                </c:pt>
                <c:pt idx="3879">
                  <c:v>0.89154411764705888</c:v>
                </c:pt>
                <c:pt idx="3880">
                  <c:v>0.89177389705882348</c:v>
                </c:pt>
                <c:pt idx="3881">
                  <c:v>0.8920036764705882</c:v>
                </c:pt>
                <c:pt idx="3882">
                  <c:v>0.89223345588235292</c:v>
                </c:pt>
                <c:pt idx="3883">
                  <c:v>0.89246323529411764</c:v>
                </c:pt>
                <c:pt idx="3884">
                  <c:v>0.89269301470588236</c:v>
                </c:pt>
                <c:pt idx="3885">
                  <c:v>0.89292279411764708</c:v>
                </c:pt>
                <c:pt idx="3886">
                  <c:v>0.8931525735294118</c:v>
                </c:pt>
                <c:pt idx="3887">
                  <c:v>0.89338235294117652</c:v>
                </c:pt>
                <c:pt idx="3888">
                  <c:v>0.89361213235294112</c:v>
                </c:pt>
                <c:pt idx="3889">
                  <c:v>0.89384191176470584</c:v>
                </c:pt>
                <c:pt idx="3890">
                  <c:v>0.89407169117647056</c:v>
                </c:pt>
                <c:pt idx="3891">
                  <c:v>0.89430147058823528</c:v>
                </c:pt>
                <c:pt idx="3892">
                  <c:v>0.89453125</c:v>
                </c:pt>
                <c:pt idx="3893">
                  <c:v>0.89476102941176472</c:v>
                </c:pt>
                <c:pt idx="3894">
                  <c:v>0.89499080882352944</c:v>
                </c:pt>
                <c:pt idx="3895">
                  <c:v>0.89522058823529416</c:v>
                </c:pt>
                <c:pt idx="3896">
                  <c:v>0.89545036764705888</c:v>
                </c:pt>
                <c:pt idx="3897">
                  <c:v>0.89568014705882348</c:v>
                </c:pt>
                <c:pt idx="3898">
                  <c:v>0.8959099264705882</c:v>
                </c:pt>
                <c:pt idx="3899">
                  <c:v>0.89613970588235292</c:v>
                </c:pt>
                <c:pt idx="3900">
                  <c:v>0.89636948529411764</c:v>
                </c:pt>
                <c:pt idx="3901">
                  <c:v>0.89659926470588236</c:v>
                </c:pt>
                <c:pt idx="3902">
                  <c:v>0.89682904411764708</c:v>
                </c:pt>
                <c:pt idx="3903">
                  <c:v>0.8970588235294118</c:v>
                </c:pt>
                <c:pt idx="3904">
                  <c:v>0.89728860294117652</c:v>
                </c:pt>
                <c:pt idx="3905">
                  <c:v>0.89751838235294112</c:v>
                </c:pt>
                <c:pt idx="3906">
                  <c:v>0.89774816176470584</c:v>
                </c:pt>
                <c:pt idx="3907">
                  <c:v>0.89797794117647056</c:v>
                </c:pt>
                <c:pt idx="3908">
                  <c:v>0.89820772058823528</c:v>
                </c:pt>
                <c:pt idx="3909">
                  <c:v>0.8984375</c:v>
                </c:pt>
                <c:pt idx="3910">
                  <c:v>0.89866727941176472</c:v>
                </c:pt>
                <c:pt idx="3911">
                  <c:v>0.89889705882352944</c:v>
                </c:pt>
                <c:pt idx="3912">
                  <c:v>0.89912683823529416</c:v>
                </c:pt>
                <c:pt idx="3913">
                  <c:v>0.89935661764705888</c:v>
                </c:pt>
                <c:pt idx="3914">
                  <c:v>0.89958639705882348</c:v>
                </c:pt>
                <c:pt idx="3915">
                  <c:v>0.8998161764705882</c:v>
                </c:pt>
                <c:pt idx="3916">
                  <c:v>0.90004595588235292</c:v>
                </c:pt>
                <c:pt idx="3917">
                  <c:v>0.90027573529411764</c:v>
                </c:pt>
                <c:pt idx="3918">
                  <c:v>0.90050551470588236</c:v>
                </c:pt>
                <c:pt idx="3919">
                  <c:v>0.90073529411764708</c:v>
                </c:pt>
                <c:pt idx="3920">
                  <c:v>0.9009650735294118</c:v>
                </c:pt>
                <c:pt idx="3921">
                  <c:v>0.90119485294117652</c:v>
                </c:pt>
                <c:pt idx="3922">
                  <c:v>0.90142463235294112</c:v>
                </c:pt>
                <c:pt idx="3923">
                  <c:v>0.90165441176470584</c:v>
                </c:pt>
                <c:pt idx="3924">
                  <c:v>0.90188419117647056</c:v>
                </c:pt>
                <c:pt idx="3925">
                  <c:v>0.90211397058823528</c:v>
                </c:pt>
                <c:pt idx="3926">
                  <c:v>0.90234375</c:v>
                </c:pt>
                <c:pt idx="3927">
                  <c:v>0.90257352941176472</c:v>
                </c:pt>
                <c:pt idx="3928">
                  <c:v>0.90280330882352944</c:v>
                </c:pt>
                <c:pt idx="3929">
                  <c:v>0.90303308823529416</c:v>
                </c:pt>
                <c:pt idx="3930">
                  <c:v>0.90326286764705888</c:v>
                </c:pt>
                <c:pt idx="3931">
                  <c:v>0.90349264705882348</c:v>
                </c:pt>
                <c:pt idx="3932">
                  <c:v>0.9037224264705882</c:v>
                </c:pt>
                <c:pt idx="3933">
                  <c:v>0.90395220588235292</c:v>
                </c:pt>
                <c:pt idx="3934">
                  <c:v>0.90418198529411764</c:v>
                </c:pt>
                <c:pt idx="3935">
                  <c:v>0.90441176470588236</c:v>
                </c:pt>
                <c:pt idx="3936">
                  <c:v>0.90464154411764708</c:v>
                </c:pt>
                <c:pt idx="3937">
                  <c:v>0.9048713235294118</c:v>
                </c:pt>
                <c:pt idx="3938">
                  <c:v>0.90510110294117652</c:v>
                </c:pt>
                <c:pt idx="3939">
                  <c:v>0.90533088235294112</c:v>
                </c:pt>
                <c:pt idx="3940">
                  <c:v>0.90556066176470584</c:v>
                </c:pt>
                <c:pt idx="3941">
                  <c:v>0.90579044117647056</c:v>
                </c:pt>
                <c:pt idx="3942">
                  <c:v>0.90602022058823528</c:v>
                </c:pt>
                <c:pt idx="3943">
                  <c:v>0.90625</c:v>
                </c:pt>
                <c:pt idx="3944">
                  <c:v>0.90647977941176472</c:v>
                </c:pt>
                <c:pt idx="3945">
                  <c:v>0.90670955882352944</c:v>
                </c:pt>
                <c:pt idx="3946">
                  <c:v>0.90693933823529416</c:v>
                </c:pt>
                <c:pt idx="3947">
                  <c:v>0.90716911764705888</c:v>
                </c:pt>
                <c:pt idx="3948">
                  <c:v>0.90739889705882348</c:v>
                </c:pt>
                <c:pt idx="3949">
                  <c:v>0.9076286764705882</c:v>
                </c:pt>
                <c:pt idx="3950">
                  <c:v>0.90785845588235292</c:v>
                </c:pt>
                <c:pt idx="3951">
                  <c:v>0.90808823529411764</c:v>
                </c:pt>
                <c:pt idx="3952">
                  <c:v>0.90831801470588236</c:v>
                </c:pt>
                <c:pt idx="3953">
                  <c:v>0.90854779411764708</c:v>
                </c:pt>
                <c:pt idx="3954">
                  <c:v>0.9087775735294118</c:v>
                </c:pt>
                <c:pt idx="3955">
                  <c:v>0.90900735294117652</c:v>
                </c:pt>
                <c:pt idx="3956">
                  <c:v>0.90923713235294112</c:v>
                </c:pt>
                <c:pt idx="3957">
                  <c:v>0.90946691176470584</c:v>
                </c:pt>
                <c:pt idx="3958">
                  <c:v>0.90969669117647056</c:v>
                </c:pt>
                <c:pt idx="3959">
                  <c:v>0.90992647058823528</c:v>
                </c:pt>
                <c:pt idx="3960">
                  <c:v>0.91015625</c:v>
                </c:pt>
                <c:pt idx="3961">
                  <c:v>0.91038602941176472</c:v>
                </c:pt>
                <c:pt idx="3962">
                  <c:v>0.91061580882352944</c:v>
                </c:pt>
                <c:pt idx="3963">
                  <c:v>0.91084558823529416</c:v>
                </c:pt>
                <c:pt idx="3964">
                  <c:v>0.91107536764705888</c:v>
                </c:pt>
                <c:pt idx="3965">
                  <c:v>0.91130514705882348</c:v>
                </c:pt>
                <c:pt idx="3966">
                  <c:v>0.9115349264705882</c:v>
                </c:pt>
                <c:pt idx="3967">
                  <c:v>0.91176470588235292</c:v>
                </c:pt>
                <c:pt idx="3968">
                  <c:v>0.91199448529411764</c:v>
                </c:pt>
                <c:pt idx="3969">
                  <c:v>0.91222426470588236</c:v>
                </c:pt>
                <c:pt idx="3970">
                  <c:v>0.91245404411764708</c:v>
                </c:pt>
                <c:pt idx="3971">
                  <c:v>0.9126838235294118</c:v>
                </c:pt>
                <c:pt idx="3972">
                  <c:v>0.91291360294117652</c:v>
                </c:pt>
                <c:pt idx="3973">
                  <c:v>0.91314338235294112</c:v>
                </c:pt>
                <c:pt idx="3974">
                  <c:v>0.91337316176470584</c:v>
                </c:pt>
                <c:pt idx="3975">
                  <c:v>0.91360294117647056</c:v>
                </c:pt>
                <c:pt idx="3976">
                  <c:v>0.91383272058823528</c:v>
                </c:pt>
                <c:pt idx="3977">
                  <c:v>0.9140625</c:v>
                </c:pt>
                <c:pt idx="3978">
                  <c:v>0.91429227941176472</c:v>
                </c:pt>
                <c:pt idx="3979">
                  <c:v>0.91452205882352944</c:v>
                </c:pt>
                <c:pt idx="3980">
                  <c:v>0.91475183823529416</c:v>
                </c:pt>
                <c:pt idx="3981">
                  <c:v>0.91498161764705888</c:v>
                </c:pt>
                <c:pt idx="3982">
                  <c:v>0.91521139705882348</c:v>
                </c:pt>
                <c:pt idx="3983">
                  <c:v>0.9154411764705882</c:v>
                </c:pt>
                <c:pt idx="3984">
                  <c:v>0.91567095588235292</c:v>
                </c:pt>
                <c:pt idx="3985">
                  <c:v>0.91590073529411764</c:v>
                </c:pt>
                <c:pt idx="3986">
                  <c:v>0.91613051470588236</c:v>
                </c:pt>
                <c:pt idx="3987">
                  <c:v>0.91636029411764708</c:v>
                </c:pt>
                <c:pt idx="3988">
                  <c:v>0.9165900735294118</c:v>
                </c:pt>
                <c:pt idx="3989">
                  <c:v>0.91681985294117652</c:v>
                </c:pt>
                <c:pt idx="3990">
                  <c:v>0.91704963235294112</c:v>
                </c:pt>
                <c:pt idx="3991">
                  <c:v>0.91727941176470584</c:v>
                </c:pt>
                <c:pt idx="3992">
                  <c:v>0.91750919117647056</c:v>
                </c:pt>
                <c:pt idx="3993">
                  <c:v>0.91773897058823528</c:v>
                </c:pt>
                <c:pt idx="3994">
                  <c:v>0.91796875</c:v>
                </c:pt>
                <c:pt idx="3995">
                  <c:v>0.91819852941176472</c:v>
                </c:pt>
                <c:pt idx="3996">
                  <c:v>0.91842830882352944</c:v>
                </c:pt>
                <c:pt idx="3997">
                  <c:v>0.91865808823529416</c:v>
                </c:pt>
                <c:pt idx="3998">
                  <c:v>0.91888786764705888</c:v>
                </c:pt>
                <c:pt idx="3999">
                  <c:v>0.91911764705882348</c:v>
                </c:pt>
                <c:pt idx="4000">
                  <c:v>0.9193474264705882</c:v>
                </c:pt>
                <c:pt idx="4001">
                  <c:v>0.91957720588235292</c:v>
                </c:pt>
                <c:pt idx="4002">
                  <c:v>0.91980698529411764</c:v>
                </c:pt>
                <c:pt idx="4003">
                  <c:v>0.92003676470588236</c:v>
                </c:pt>
                <c:pt idx="4004">
                  <c:v>0.92026654411764708</c:v>
                </c:pt>
                <c:pt idx="4005">
                  <c:v>0.9204963235294118</c:v>
                </c:pt>
                <c:pt idx="4006">
                  <c:v>0.92072610294117652</c:v>
                </c:pt>
                <c:pt idx="4007">
                  <c:v>0.92095588235294112</c:v>
                </c:pt>
                <c:pt idx="4008">
                  <c:v>0.92118566176470584</c:v>
                </c:pt>
                <c:pt idx="4009">
                  <c:v>0.92141544117647056</c:v>
                </c:pt>
                <c:pt idx="4010">
                  <c:v>0.92164522058823528</c:v>
                </c:pt>
                <c:pt idx="4011">
                  <c:v>0.921875</c:v>
                </c:pt>
                <c:pt idx="4012">
                  <c:v>0.92210477941176472</c:v>
                </c:pt>
                <c:pt idx="4013">
                  <c:v>0.92233455882352944</c:v>
                </c:pt>
                <c:pt idx="4014">
                  <c:v>0.92256433823529416</c:v>
                </c:pt>
                <c:pt idx="4015">
                  <c:v>0.92279411764705888</c:v>
                </c:pt>
                <c:pt idx="4016">
                  <c:v>0.92302389705882348</c:v>
                </c:pt>
                <c:pt idx="4017">
                  <c:v>0.9232536764705882</c:v>
                </c:pt>
                <c:pt idx="4018">
                  <c:v>0.92348345588235292</c:v>
                </c:pt>
                <c:pt idx="4019">
                  <c:v>0.92371323529411764</c:v>
                </c:pt>
                <c:pt idx="4020">
                  <c:v>0.92394301470588236</c:v>
                </c:pt>
                <c:pt idx="4021">
                  <c:v>0.92417279411764708</c:v>
                </c:pt>
                <c:pt idx="4022">
                  <c:v>0.9244025735294118</c:v>
                </c:pt>
                <c:pt idx="4023">
                  <c:v>0.92463235294117652</c:v>
                </c:pt>
                <c:pt idx="4024">
                  <c:v>0.92486213235294112</c:v>
                </c:pt>
                <c:pt idx="4025">
                  <c:v>0.92509191176470584</c:v>
                </c:pt>
                <c:pt idx="4026">
                  <c:v>0.92532169117647056</c:v>
                </c:pt>
                <c:pt idx="4027">
                  <c:v>0.92555147058823528</c:v>
                </c:pt>
                <c:pt idx="4028">
                  <c:v>0.92578125</c:v>
                </c:pt>
                <c:pt idx="4029">
                  <c:v>0.92601102941176472</c:v>
                </c:pt>
                <c:pt idx="4030">
                  <c:v>0.92624080882352944</c:v>
                </c:pt>
                <c:pt idx="4031">
                  <c:v>0.92647058823529416</c:v>
                </c:pt>
                <c:pt idx="4032">
                  <c:v>0.92670036764705888</c:v>
                </c:pt>
                <c:pt idx="4033">
                  <c:v>0.92693014705882348</c:v>
                </c:pt>
                <c:pt idx="4034">
                  <c:v>0.9271599264705882</c:v>
                </c:pt>
                <c:pt idx="4035">
                  <c:v>0.92738970588235292</c:v>
                </c:pt>
                <c:pt idx="4036">
                  <c:v>0.92761948529411764</c:v>
                </c:pt>
                <c:pt idx="4037">
                  <c:v>0.92784926470588236</c:v>
                </c:pt>
                <c:pt idx="4038">
                  <c:v>0.92807904411764708</c:v>
                </c:pt>
                <c:pt idx="4039">
                  <c:v>0.9283088235294118</c:v>
                </c:pt>
                <c:pt idx="4040">
                  <c:v>0.92853860294117652</c:v>
                </c:pt>
                <c:pt idx="4041">
                  <c:v>0.92876838235294112</c:v>
                </c:pt>
                <c:pt idx="4042">
                  <c:v>0.92899816176470584</c:v>
                </c:pt>
                <c:pt idx="4043">
                  <c:v>0.92922794117647056</c:v>
                </c:pt>
                <c:pt idx="4044">
                  <c:v>0.92945772058823528</c:v>
                </c:pt>
                <c:pt idx="4045">
                  <c:v>0.9296875</c:v>
                </c:pt>
                <c:pt idx="4046">
                  <c:v>0.92991727941176472</c:v>
                </c:pt>
                <c:pt idx="4047">
                  <c:v>0.93014705882352944</c:v>
                </c:pt>
                <c:pt idx="4048">
                  <c:v>0.93037683823529416</c:v>
                </c:pt>
                <c:pt idx="4049">
                  <c:v>0.93060661764705888</c:v>
                </c:pt>
                <c:pt idx="4050">
                  <c:v>0.93083639705882348</c:v>
                </c:pt>
                <c:pt idx="4051">
                  <c:v>0.9310661764705882</c:v>
                </c:pt>
                <c:pt idx="4052">
                  <c:v>0.93129595588235292</c:v>
                </c:pt>
                <c:pt idx="4053">
                  <c:v>0.93152573529411764</c:v>
                </c:pt>
                <c:pt idx="4054">
                  <c:v>0.93175551470588236</c:v>
                </c:pt>
                <c:pt idx="4055">
                  <c:v>0.93198529411764708</c:v>
                </c:pt>
                <c:pt idx="4056">
                  <c:v>0.9322150735294118</c:v>
                </c:pt>
                <c:pt idx="4057">
                  <c:v>0.93244485294117652</c:v>
                </c:pt>
                <c:pt idx="4058">
                  <c:v>0.93267463235294112</c:v>
                </c:pt>
                <c:pt idx="4059">
                  <c:v>0.93290441176470584</c:v>
                </c:pt>
                <c:pt idx="4060">
                  <c:v>0.93313419117647056</c:v>
                </c:pt>
                <c:pt idx="4061">
                  <c:v>0.93336397058823528</c:v>
                </c:pt>
                <c:pt idx="4062">
                  <c:v>0.93359375</c:v>
                </c:pt>
                <c:pt idx="4063">
                  <c:v>0.93382352941176472</c:v>
                </c:pt>
                <c:pt idx="4064">
                  <c:v>0.93405330882352944</c:v>
                </c:pt>
                <c:pt idx="4065">
                  <c:v>0.93428308823529416</c:v>
                </c:pt>
                <c:pt idx="4066">
                  <c:v>0.93451286764705888</c:v>
                </c:pt>
                <c:pt idx="4067">
                  <c:v>0.93474264705882348</c:v>
                </c:pt>
                <c:pt idx="4068">
                  <c:v>0.9349724264705882</c:v>
                </c:pt>
                <c:pt idx="4069">
                  <c:v>0.93520220588235292</c:v>
                </c:pt>
                <c:pt idx="4070">
                  <c:v>0.93543198529411764</c:v>
                </c:pt>
                <c:pt idx="4071">
                  <c:v>0.93566176470588236</c:v>
                </c:pt>
                <c:pt idx="4072">
                  <c:v>0.93589154411764708</c:v>
                </c:pt>
                <c:pt idx="4073">
                  <c:v>0.9361213235294118</c:v>
                </c:pt>
                <c:pt idx="4074">
                  <c:v>0.93635110294117652</c:v>
                </c:pt>
                <c:pt idx="4075">
                  <c:v>0.93658088235294112</c:v>
                </c:pt>
                <c:pt idx="4076">
                  <c:v>0.93681066176470584</c:v>
                </c:pt>
                <c:pt idx="4077">
                  <c:v>0.93704044117647056</c:v>
                </c:pt>
                <c:pt idx="4078">
                  <c:v>0.93727022058823528</c:v>
                </c:pt>
                <c:pt idx="4079">
                  <c:v>0.9375</c:v>
                </c:pt>
                <c:pt idx="4080">
                  <c:v>0.93772977941176472</c:v>
                </c:pt>
                <c:pt idx="4081">
                  <c:v>0.93795955882352944</c:v>
                </c:pt>
                <c:pt idx="4082">
                  <c:v>0.93818933823529416</c:v>
                </c:pt>
                <c:pt idx="4083">
                  <c:v>0.93841911764705888</c:v>
                </c:pt>
                <c:pt idx="4084">
                  <c:v>0.93864889705882348</c:v>
                </c:pt>
                <c:pt idx="4085">
                  <c:v>0.9388786764705882</c:v>
                </c:pt>
                <c:pt idx="4086">
                  <c:v>0.93910845588235292</c:v>
                </c:pt>
                <c:pt idx="4087">
                  <c:v>0.93933823529411764</c:v>
                </c:pt>
                <c:pt idx="4088">
                  <c:v>0.93956801470588236</c:v>
                </c:pt>
                <c:pt idx="4089">
                  <c:v>0.93979779411764708</c:v>
                </c:pt>
                <c:pt idx="4090">
                  <c:v>0.9400275735294118</c:v>
                </c:pt>
                <c:pt idx="4091">
                  <c:v>0.94025735294117652</c:v>
                </c:pt>
                <c:pt idx="4092">
                  <c:v>0.94048713235294112</c:v>
                </c:pt>
                <c:pt idx="4093">
                  <c:v>0.94071691176470584</c:v>
                </c:pt>
                <c:pt idx="4094">
                  <c:v>0.94094669117647056</c:v>
                </c:pt>
                <c:pt idx="4095">
                  <c:v>0.94117647058823528</c:v>
                </c:pt>
                <c:pt idx="4096">
                  <c:v>0.94140625</c:v>
                </c:pt>
                <c:pt idx="4097">
                  <c:v>0.94163602941176472</c:v>
                </c:pt>
                <c:pt idx="4098">
                  <c:v>0.94186580882352944</c:v>
                </c:pt>
                <c:pt idx="4099">
                  <c:v>0.94209558823529416</c:v>
                </c:pt>
                <c:pt idx="4100">
                  <c:v>0.94232536764705888</c:v>
                </c:pt>
                <c:pt idx="4101">
                  <c:v>0.94255514705882348</c:v>
                </c:pt>
                <c:pt idx="4102">
                  <c:v>0.9427849264705882</c:v>
                </c:pt>
                <c:pt idx="4103">
                  <c:v>0.94301470588235292</c:v>
                </c:pt>
                <c:pt idx="4104">
                  <c:v>0.94324448529411764</c:v>
                </c:pt>
                <c:pt idx="4105">
                  <c:v>0.94347426470588236</c:v>
                </c:pt>
                <c:pt idx="4106">
                  <c:v>0.94370404411764708</c:v>
                </c:pt>
                <c:pt idx="4107">
                  <c:v>0.9439338235294118</c:v>
                </c:pt>
                <c:pt idx="4108">
                  <c:v>0.94416360294117652</c:v>
                </c:pt>
                <c:pt idx="4109">
                  <c:v>0.94439338235294112</c:v>
                </c:pt>
                <c:pt idx="4110">
                  <c:v>0.94462316176470584</c:v>
                </c:pt>
                <c:pt idx="4111">
                  <c:v>0.94485294117647056</c:v>
                </c:pt>
                <c:pt idx="4112">
                  <c:v>0.94508272058823528</c:v>
                </c:pt>
                <c:pt idx="4113">
                  <c:v>0.9453125</c:v>
                </c:pt>
                <c:pt idx="4114">
                  <c:v>0.94554227941176472</c:v>
                </c:pt>
                <c:pt idx="4115">
                  <c:v>0.94577205882352944</c:v>
                </c:pt>
                <c:pt idx="4116">
                  <c:v>0.94600183823529416</c:v>
                </c:pt>
                <c:pt idx="4117">
                  <c:v>0.94623161764705888</c:v>
                </c:pt>
                <c:pt idx="4118">
                  <c:v>0.94646139705882348</c:v>
                </c:pt>
                <c:pt idx="4119">
                  <c:v>0.9466911764705882</c:v>
                </c:pt>
                <c:pt idx="4120">
                  <c:v>0.94692095588235292</c:v>
                </c:pt>
                <c:pt idx="4121">
                  <c:v>0.94715073529411764</c:v>
                </c:pt>
                <c:pt idx="4122">
                  <c:v>0.94738051470588236</c:v>
                </c:pt>
                <c:pt idx="4123">
                  <c:v>0.94761029411764708</c:v>
                </c:pt>
                <c:pt idx="4124">
                  <c:v>0.9478400735294118</c:v>
                </c:pt>
                <c:pt idx="4125">
                  <c:v>0.94806985294117652</c:v>
                </c:pt>
                <c:pt idx="4126">
                  <c:v>0.94829963235294112</c:v>
                </c:pt>
                <c:pt idx="4127">
                  <c:v>0.94852941176470584</c:v>
                </c:pt>
                <c:pt idx="4128">
                  <c:v>0.94875919117647056</c:v>
                </c:pt>
                <c:pt idx="4129">
                  <c:v>0.94898897058823528</c:v>
                </c:pt>
                <c:pt idx="4130">
                  <c:v>0.94921875</c:v>
                </c:pt>
                <c:pt idx="4131">
                  <c:v>0.94944852941176472</c:v>
                </c:pt>
                <c:pt idx="4132">
                  <c:v>0.94967830882352944</c:v>
                </c:pt>
                <c:pt idx="4133">
                  <c:v>0.94990808823529416</c:v>
                </c:pt>
                <c:pt idx="4134">
                  <c:v>0.95013786764705888</c:v>
                </c:pt>
                <c:pt idx="4135">
                  <c:v>0.95036764705882348</c:v>
                </c:pt>
                <c:pt idx="4136">
                  <c:v>0.9505974264705882</c:v>
                </c:pt>
                <c:pt idx="4137">
                  <c:v>0.95082720588235292</c:v>
                </c:pt>
                <c:pt idx="4138">
                  <c:v>0.95105698529411764</c:v>
                </c:pt>
                <c:pt idx="4139">
                  <c:v>0.95128676470588236</c:v>
                </c:pt>
                <c:pt idx="4140">
                  <c:v>0.95151654411764708</c:v>
                </c:pt>
                <c:pt idx="4141">
                  <c:v>0.9517463235294118</c:v>
                </c:pt>
                <c:pt idx="4142">
                  <c:v>0.95197610294117652</c:v>
                </c:pt>
                <c:pt idx="4143">
                  <c:v>0.95220588235294112</c:v>
                </c:pt>
                <c:pt idx="4144">
                  <c:v>0.95243566176470584</c:v>
                </c:pt>
                <c:pt idx="4145">
                  <c:v>0.95266544117647056</c:v>
                </c:pt>
                <c:pt idx="4146">
                  <c:v>0.95289522058823528</c:v>
                </c:pt>
                <c:pt idx="4147">
                  <c:v>0.953125</c:v>
                </c:pt>
                <c:pt idx="4148">
                  <c:v>0.95335477941176472</c:v>
                </c:pt>
                <c:pt idx="4149">
                  <c:v>0.95358455882352944</c:v>
                </c:pt>
                <c:pt idx="4150">
                  <c:v>0.95381433823529416</c:v>
                </c:pt>
                <c:pt idx="4151">
                  <c:v>0.95404411764705888</c:v>
                </c:pt>
                <c:pt idx="4152">
                  <c:v>0.95427389705882348</c:v>
                </c:pt>
                <c:pt idx="4153">
                  <c:v>0.9545036764705882</c:v>
                </c:pt>
                <c:pt idx="4154">
                  <c:v>0.95473345588235292</c:v>
                </c:pt>
                <c:pt idx="4155">
                  <c:v>0.95496323529411764</c:v>
                </c:pt>
                <c:pt idx="4156">
                  <c:v>0.95519301470588236</c:v>
                </c:pt>
                <c:pt idx="4157">
                  <c:v>0.95542279411764708</c:v>
                </c:pt>
                <c:pt idx="4158">
                  <c:v>0.9556525735294118</c:v>
                </c:pt>
                <c:pt idx="4159">
                  <c:v>0.95588235294117652</c:v>
                </c:pt>
                <c:pt idx="4160">
                  <c:v>0.95611213235294112</c:v>
                </c:pt>
                <c:pt idx="4161">
                  <c:v>0.95634191176470584</c:v>
                </c:pt>
                <c:pt idx="4162">
                  <c:v>0.95657169117647056</c:v>
                </c:pt>
                <c:pt idx="4163">
                  <c:v>0.95680147058823528</c:v>
                </c:pt>
                <c:pt idx="4164">
                  <c:v>0.95703125</c:v>
                </c:pt>
                <c:pt idx="4165">
                  <c:v>0.95726102941176472</c:v>
                </c:pt>
                <c:pt idx="4166">
                  <c:v>0.95749080882352944</c:v>
                </c:pt>
                <c:pt idx="4167">
                  <c:v>0.95772058823529416</c:v>
                </c:pt>
                <c:pt idx="4168">
                  <c:v>0.95795036764705888</c:v>
                </c:pt>
                <c:pt idx="4169">
                  <c:v>0.95818014705882348</c:v>
                </c:pt>
                <c:pt idx="4170">
                  <c:v>0.9584099264705882</c:v>
                </c:pt>
                <c:pt idx="4171">
                  <c:v>0.95863970588235292</c:v>
                </c:pt>
                <c:pt idx="4172">
                  <c:v>0.95886948529411764</c:v>
                </c:pt>
                <c:pt idx="4173">
                  <c:v>0.95909926470588236</c:v>
                </c:pt>
                <c:pt idx="4174">
                  <c:v>0.95932904411764708</c:v>
                </c:pt>
                <c:pt idx="4175">
                  <c:v>0.9595588235294118</c:v>
                </c:pt>
                <c:pt idx="4176">
                  <c:v>0.95978860294117652</c:v>
                </c:pt>
                <c:pt idx="4177">
                  <c:v>0.96001838235294112</c:v>
                </c:pt>
                <c:pt idx="4178">
                  <c:v>0.96024816176470584</c:v>
                </c:pt>
                <c:pt idx="4179">
                  <c:v>0.96047794117647056</c:v>
                </c:pt>
                <c:pt idx="4180">
                  <c:v>0.96070772058823528</c:v>
                </c:pt>
                <c:pt idx="4181">
                  <c:v>0.9609375</c:v>
                </c:pt>
                <c:pt idx="4182">
                  <c:v>0.96116727941176472</c:v>
                </c:pt>
                <c:pt idx="4183">
                  <c:v>0.96139705882352944</c:v>
                </c:pt>
                <c:pt idx="4184">
                  <c:v>0.96162683823529416</c:v>
                </c:pt>
                <c:pt idx="4185">
                  <c:v>0.96185661764705888</c:v>
                </c:pt>
                <c:pt idx="4186">
                  <c:v>0.96208639705882348</c:v>
                </c:pt>
                <c:pt idx="4187">
                  <c:v>0.9623161764705882</c:v>
                </c:pt>
                <c:pt idx="4188">
                  <c:v>0.96254595588235292</c:v>
                </c:pt>
                <c:pt idx="4189">
                  <c:v>0.96277573529411764</c:v>
                </c:pt>
                <c:pt idx="4190">
                  <c:v>0.96300551470588236</c:v>
                </c:pt>
                <c:pt idx="4191">
                  <c:v>0.96323529411764708</c:v>
                </c:pt>
                <c:pt idx="4192">
                  <c:v>0.9634650735294118</c:v>
                </c:pt>
                <c:pt idx="4193">
                  <c:v>0.96369485294117652</c:v>
                </c:pt>
                <c:pt idx="4194">
                  <c:v>0.96392463235294112</c:v>
                </c:pt>
                <c:pt idx="4195">
                  <c:v>0.96415441176470584</c:v>
                </c:pt>
                <c:pt idx="4196">
                  <c:v>0.96438419117647056</c:v>
                </c:pt>
                <c:pt idx="4197">
                  <c:v>0.96461397058823528</c:v>
                </c:pt>
                <c:pt idx="4198">
                  <c:v>0.96484375</c:v>
                </c:pt>
                <c:pt idx="4199">
                  <c:v>0.96507352941176472</c:v>
                </c:pt>
                <c:pt idx="4200">
                  <c:v>0.96530330882352944</c:v>
                </c:pt>
                <c:pt idx="4201">
                  <c:v>0.96553308823529416</c:v>
                </c:pt>
                <c:pt idx="4202">
                  <c:v>0.96576286764705888</c:v>
                </c:pt>
                <c:pt idx="4203">
                  <c:v>0.96599264705882348</c:v>
                </c:pt>
                <c:pt idx="4204">
                  <c:v>0.9662224264705882</c:v>
                </c:pt>
                <c:pt idx="4205">
                  <c:v>0.96645220588235292</c:v>
                </c:pt>
                <c:pt idx="4206">
                  <c:v>0.96668198529411764</c:v>
                </c:pt>
                <c:pt idx="4207">
                  <c:v>0.96691176470588236</c:v>
                </c:pt>
                <c:pt idx="4208">
                  <c:v>0.96714154411764708</c:v>
                </c:pt>
                <c:pt idx="4209">
                  <c:v>0.9673713235294118</c:v>
                </c:pt>
                <c:pt idx="4210">
                  <c:v>0.96760110294117652</c:v>
                </c:pt>
                <c:pt idx="4211">
                  <c:v>0.96783088235294112</c:v>
                </c:pt>
                <c:pt idx="4212">
                  <c:v>0.96806066176470584</c:v>
                </c:pt>
                <c:pt idx="4213">
                  <c:v>0.96829044117647056</c:v>
                </c:pt>
                <c:pt idx="4214">
                  <c:v>0.96852022058823528</c:v>
                </c:pt>
                <c:pt idx="4215">
                  <c:v>0.96875</c:v>
                </c:pt>
                <c:pt idx="4216">
                  <c:v>0.96897977941176472</c:v>
                </c:pt>
                <c:pt idx="4217">
                  <c:v>0.96920955882352944</c:v>
                </c:pt>
                <c:pt idx="4218">
                  <c:v>0.96943933823529416</c:v>
                </c:pt>
                <c:pt idx="4219">
                  <c:v>0.96966911764705888</c:v>
                </c:pt>
                <c:pt idx="4220">
                  <c:v>0.96989889705882348</c:v>
                </c:pt>
                <c:pt idx="4221">
                  <c:v>0.9701286764705882</c:v>
                </c:pt>
                <c:pt idx="4222">
                  <c:v>0.97035845588235292</c:v>
                </c:pt>
                <c:pt idx="4223">
                  <c:v>0.97058823529411764</c:v>
                </c:pt>
                <c:pt idx="4224">
                  <c:v>0.97081801470588236</c:v>
                </c:pt>
                <c:pt idx="4225">
                  <c:v>0.97104779411764708</c:v>
                </c:pt>
                <c:pt idx="4226">
                  <c:v>0.9712775735294118</c:v>
                </c:pt>
                <c:pt idx="4227">
                  <c:v>0.97150735294117652</c:v>
                </c:pt>
                <c:pt idx="4228">
                  <c:v>0.97173713235294112</c:v>
                </c:pt>
                <c:pt idx="4229">
                  <c:v>0.97196691176470584</c:v>
                </c:pt>
                <c:pt idx="4230">
                  <c:v>0.97219669117647056</c:v>
                </c:pt>
                <c:pt idx="4231">
                  <c:v>0.97242647058823528</c:v>
                </c:pt>
                <c:pt idx="4232">
                  <c:v>0.97265625</c:v>
                </c:pt>
                <c:pt idx="4233">
                  <c:v>0.97288602941176472</c:v>
                </c:pt>
                <c:pt idx="4234">
                  <c:v>0.97311580882352944</c:v>
                </c:pt>
                <c:pt idx="4235">
                  <c:v>0.97334558823529416</c:v>
                </c:pt>
                <c:pt idx="4236">
                  <c:v>0.97357536764705888</c:v>
                </c:pt>
                <c:pt idx="4237">
                  <c:v>0.97380514705882348</c:v>
                </c:pt>
                <c:pt idx="4238">
                  <c:v>0.9740349264705882</c:v>
                </c:pt>
                <c:pt idx="4239">
                  <c:v>0.97426470588235292</c:v>
                </c:pt>
                <c:pt idx="4240">
                  <c:v>0.97449448529411764</c:v>
                </c:pt>
                <c:pt idx="4241">
                  <c:v>0.97472426470588236</c:v>
                </c:pt>
                <c:pt idx="4242">
                  <c:v>0.97495404411764708</c:v>
                </c:pt>
                <c:pt idx="4243">
                  <c:v>0.9751838235294118</c:v>
                </c:pt>
                <c:pt idx="4244">
                  <c:v>0.97541360294117652</c:v>
                </c:pt>
                <c:pt idx="4245">
                  <c:v>0.97564338235294112</c:v>
                </c:pt>
                <c:pt idx="4246">
                  <c:v>0.97587316176470584</c:v>
                </c:pt>
                <c:pt idx="4247">
                  <c:v>0.97610294117647056</c:v>
                </c:pt>
                <c:pt idx="4248">
                  <c:v>0.97633272058823528</c:v>
                </c:pt>
                <c:pt idx="4249">
                  <c:v>0.9765625</c:v>
                </c:pt>
                <c:pt idx="4250">
                  <c:v>0.97679227941176472</c:v>
                </c:pt>
                <c:pt idx="4251">
                  <c:v>0.97702205882352944</c:v>
                </c:pt>
                <c:pt idx="4252">
                  <c:v>0.97725183823529416</c:v>
                </c:pt>
                <c:pt idx="4253">
                  <c:v>0.97748161764705888</c:v>
                </c:pt>
                <c:pt idx="4254">
                  <c:v>0.97771139705882348</c:v>
                </c:pt>
                <c:pt idx="4255">
                  <c:v>0.9779411764705882</c:v>
                </c:pt>
                <c:pt idx="4256">
                  <c:v>0.97817095588235292</c:v>
                </c:pt>
                <c:pt idx="4257">
                  <c:v>0.97840073529411764</c:v>
                </c:pt>
                <c:pt idx="4258">
                  <c:v>0.97863051470588236</c:v>
                </c:pt>
                <c:pt idx="4259">
                  <c:v>0.97886029411764708</c:v>
                </c:pt>
                <c:pt idx="4260">
                  <c:v>0.9790900735294118</c:v>
                </c:pt>
                <c:pt idx="4261">
                  <c:v>0.97931985294117652</c:v>
                </c:pt>
                <c:pt idx="4262">
                  <c:v>0.97954963235294112</c:v>
                </c:pt>
                <c:pt idx="4263">
                  <c:v>0.97977941176470584</c:v>
                </c:pt>
                <c:pt idx="4264">
                  <c:v>0.98000919117647056</c:v>
                </c:pt>
                <c:pt idx="4265">
                  <c:v>0.98023897058823528</c:v>
                </c:pt>
                <c:pt idx="4266">
                  <c:v>0.98046875</c:v>
                </c:pt>
                <c:pt idx="4267">
                  <c:v>0.98069852941176472</c:v>
                </c:pt>
                <c:pt idx="4268">
                  <c:v>0.98092830882352944</c:v>
                </c:pt>
                <c:pt idx="4269">
                  <c:v>0.98115808823529416</c:v>
                </c:pt>
                <c:pt idx="4270">
                  <c:v>0.98138786764705888</c:v>
                </c:pt>
                <c:pt idx="4271">
                  <c:v>0.98161764705882348</c:v>
                </c:pt>
                <c:pt idx="4272">
                  <c:v>0.9818474264705882</c:v>
                </c:pt>
                <c:pt idx="4273">
                  <c:v>0.98207720588235292</c:v>
                </c:pt>
                <c:pt idx="4274">
                  <c:v>0.98230698529411764</c:v>
                </c:pt>
                <c:pt idx="4275">
                  <c:v>0.98253676470588236</c:v>
                </c:pt>
                <c:pt idx="4276">
                  <c:v>0.98276654411764708</c:v>
                </c:pt>
                <c:pt idx="4277">
                  <c:v>0.9829963235294118</c:v>
                </c:pt>
                <c:pt idx="4278">
                  <c:v>0.98322610294117652</c:v>
                </c:pt>
                <c:pt idx="4279">
                  <c:v>0.98345588235294112</c:v>
                </c:pt>
                <c:pt idx="4280">
                  <c:v>0.98368566176470584</c:v>
                </c:pt>
                <c:pt idx="4281">
                  <c:v>0.98391544117647056</c:v>
                </c:pt>
                <c:pt idx="4282">
                  <c:v>0.98414522058823528</c:v>
                </c:pt>
                <c:pt idx="4283">
                  <c:v>0.984375</c:v>
                </c:pt>
                <c:pt idx="4284">
                  <c:v>0.98460477941176472</c:v>
                </c:pt>
                <c:pt idx="4285">
                  <c:v>0.98483455882352944</c:v>
                </c:pt>
                <c:pt idx="4286">
                  <c:v>0.98506433823529416</c:v>
                </c:pt>
                <c:pt idx="4287">
                  <c:v>0.98529411764705888</c:v>
                </c:pt>
                <c:pt idx="4288">
                  <c:v>0.98552389705882348</c:v>
                </c:pt>
                <c:pt idx="4289">
                  <c:v>0.9857536764705882</c:v>
                </c:pt>
                <c:pt idx="4290">
                  <c:v>0.98598345588235292</c:v>
                </c:pt>
                <c:pt idx="4291">
                  <c:v>0.98621323529411764</c:v>
                </c:pt>
                <c:pt idx="4292">
                  <c:v>0.98644301470588236</c:v>
                </c:pt>
                <c:pt idx="4293">
                  <c:v>0.98667279411764708</c:v>
                </c:pt>
                <c:pt idx="4294">
                  <c:v>0.9869025735294118</c:v>
                </c:pt>
                <c:pt idx="4295">
                  <c:v>0.98713235294117652</c:v>
                </c:pt>
                <c:pt idx="4296">
                  <c:v>0.98736213235294112</c:v>
                </c:pt>
                <c:pt idx="4297">
                  <c:v>0.98759191176470584</c:v>
                </c:pt>
                <c:pt idx="4298">
                  <c:v>0.98782169117647056</c:v>
                </c:pt>
                <c:pt idx="4299">
                  <c:v>0.98805147058823528</c:v>
                </c:pt>
                <c:pt idx="4300">
                  <c:v>0.98828125</c:v>
                </c:pt>
                <c:pt idx="4301">
                  <c:v>0.98851102941176472</c:v>
                </c:pt>
                <c:pt idx="4302">
                  <c:v>0.98874080882352944</c:v>
                </c:pt>
                <c:pt idx="4303">
                  <c:v>0.98897058823529416</c:v>
                </c:pt>
                <c:pt idx="4304">
                  <c:v>0.98920036764705888</c:v>
                </c:pt>
                <c:pt idx="4305">
                  <c:v>0.98943014705882348</c:v>
                </c:pt>
                <c:pt idx="4306">
                  <c:v>0.9896599264705882</c:v>
                </c:pt>
                <c:pt idx="4307">
                  <c:v>0.98988970588235292</c:v>
                </c:pt>
                <c:pt idx="4308">
                  <c:v>0.99011948529411764</c:v>
                </c:pt>
                <c:pt idx="4309">
                  <c:v>0.99034926470588236</c:v>
                </c:pt>
                <c:pt idx="4310">
                  <c:v>0.99057904411764708</c:v>
                </c:pt>
                <c:pt idx="4311">
                  <c:v>0.9908088235294118</c:v>
                </c:pt>
                <c:pt idx="4312">
                  <c:v>0.99103860294117652</c:v>
                </c:pt>
                <c:pt idx="4313">
                  <c:v>0.99126838235294112</c:v>
                </c:pt>
                <c:pt idx="4314">
                  <c:v>0.99149816176470584</c:v>
                </c:pt>
                <c:pt idx="4315">
                  <c:v>0.99172794117647056</c:v>
                </c:pt>
                <c:pt idx="4316">
                  <c:v>0.99195772058823528</c:v>
                </c:pt>
                <c:pt idx="4317">
                  <c:v>0.9921875</c:v>
                </c:pt>
                <c:pt idx="4318">
                  <c:v>0.99241727941176472</c:v>
                </c:pt>
                <c:pt idx="4319">
                  <c:v>0.99264705882352944</c:v>
                </c:pt>
                <c:pt idx="4320">
                  <c:v>0.99287683823529416</c:v>
                </c:pt>
                <c:pt idx="4321">
                  <c:v>0.99310661764705888</c:v>
                </c:pt>
                <c:pt idx="4322">
                  <c:v>0.99333639705882348</c:v>
                </c:pt>
                <c:pt idx="4323">
                  <c:v>0.9935661764705882</c:v>
                </c:pt>
                <c:pt idx="4324">
                  <c:v>0.99379595588235292</c:v>
                </c:pt>
                <c:pt idx="4325">
                  <c:v>0.99402573529411764</c:v>
                </c:pt>
                <c:pt idx="4326">
                  <c:v>0.99425551470588236</c:v>
                </c:pt>
                <c:pt idx="4327">
                  <c:v>0.99448529411764708</c:v>
                </c:pt>
                <c:pt idx="4328">
                  <c:v>0.9947150735294118</c:v>
                </c:pt>
                <c:pt idx="4329">
                  <c:v>0.99494485294117652</c:v>
                </c:pt>
                <c:pt idx="4330">
                  <c:v>0.99517463235294112</c:v>
                </c:pt>
                <c:pt idx="4331">
                  <c:v>0.99540441176470584</c:v>
                </c:pt>
                <c:pt idx="4332">
                  <c:v>0.99563419117647056</c:v>
                </c:pt>
                <c:pt idx="4333">
                  <c:v>0.99586397058823528</c:v>
                </c:pt>
                <c:pt idx="4334">
                  <c:v>0.99609375</c:v>
                </c:pt>
                <c:pt idx="4335">
                  <c:v>0.99632352941176472</c:v>
                </c:pt>
                <c:pt idx="4336">
                  <c:v>0.99655330882352944</c:v>
                </c:pt>
                <c:pt idx="4337">
                  <c:v>0.99678308823529416</c:v>
                </c:pt>
                <c:pt idx="4338">
                  <c:v>0.99701286764705888</c:v>
                </c:pt>
                <c:pt idx="4339">
                  <c:v>0.99724264705882348</c:v>
                </c:pt>
                <c:pt idx="4340">
                  <c:v>0.9974724264705882</c:v>
                </c:pt>
                <c:pt idx="4341">
                  <c:v>0.99770220588235292</c:v>
                </c:pt>
                <c:pt idx="4342">
                  <c:v>0.99793198529411764</c:v>
                </c:pt>
                <c:pt idx="4343">
                  <c:v>0.99816176470588236</c:v>
                </c:pt>
                <c:pt idx="4344">
                  <c:v>0.99839154411764708</c:v>
                </c:pt>
                <c:pt idx="4345">
                  <c:v>0.9986213235294118</c:v>
                </c:pt>
                <c:pt idx="4346">
                  <c:v>0.99885110294117652</c:v>
                </c:pt>
                <c:pt idx="4347">
                  <c:v>0.99908088235294112</c:v>
                </c:pt>
                <c:pt idx="4348">
                  <c:v>0.99931066176470584</c:v>
                </c:pt>
                <c:pt idx="4349">
                  <c:v>0.99954044117647056</c:v>
                </c:pt>
                <c:pt idx="4350">
                  <c:v>0.99977022058823528</c:v>
                </c:pt>
                <c:pt idx="4351">
                  <c:v>1</c:v>
                </c:pt>
              </c:numCache>
            </c:numRef>
          </c:yVal>
          <c:smooth val="1"/>
        </c:ser>
        <c:ser>
          <c:idx val="1"/>
          <c:order val="1"/>
          <c:tx>
            <c:v>Inter-Arrival Time</c:v>
          </c:tx>
          <c:spPr>
            <a:ln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connect!$F$1:$F$4309</c:f>
              <c:numCache>
                <c:formatCode>General</c:formatCode>
                <c:ptCount val="430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3</c:v>
                </c:pt>
                <c:pt idx="118">
                  <c:v>3</c:v>
                </c:pt>
                <c:pt idx="119">
                  <c:v>3</c:v>
                </c:pt>
                <c:pt idx="120">
                  <c:v>3</c:v>
                </c:pt>
                <c:pt idx="121">
                  <c:v>3</c:v>
                </c:pt>
                <c:pt idx="122">
                  <c:v>3</c:v>
                </c:pt>
                <c:pt idx="123">
                  <c:v>3</c:v>
                </c:pt>
                <c:pt idx="124">
                  <c:v>3</c:v>
                </c:pt>
                <c:pt idx="125">
                  <c:v>3</c:v>
                </c:pt>
                <c:pt idx="126">
                  <c:v>3</c:v>
                </c:pt>
                <c:pt idx="127">
                  <c:v>3</c:v>
                </c:pt>
                <c:pt idx="128">
                  <c:v>3</c:v>
                </c:pt>
                <c:pt idx="129">
                  <c:v>3</c:v>
                </c:pt>
                <c:pt idx="130">
                  <c:v>4</c:v>
                </c:pt>
                <c:pt idx="131">
                  <c:v>4</c:v>
                </c:pt>
                <c:pt idx="132">
                  <c:v>4</c:v>
                </c:pt>
                <c:pt idx="133">
                  <c:v>4</c:v>
                </c:pt>
                <c:pt idx="134">
                  <c:v>4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5</c:v>
                </c:pt>
                <c:pt idx="139">
                  <c:v>5</c:v>
                </c:pt>
                <c:pt idx="140">
                  <c:v>6</c:v>
                </c:pt>
                <c:pt idx="141">
                  <c:v>6</c:v>
                </c:pt>
                <c:pt idx="142">
                  <c:v>6</c:v>
                </c:pt>
                <c:pt idx="143">
                  <c:v>7</c:v>
                </c:pt>
                <c:pt idx="144">
                  <c:v>7</c:v>
                </c:pt>
                <c:pt idx="145">
                  <c:v>7</c:v>
                </c:pt>
                <c:pt idx="146">
                  <c:v>7</c:v>
                </c:pt>
                <c:pt idx="147">
                  <c:v>7</c:v>
                </c:pt>
                <c:pt idx="148">
                  <c:v>7</c:v>
                </c:pt>
                <c:pt idx="149">
                  <c:v>7</c:v>
                </c:pt>
                <c:pt idx="150">
                  <c:v>7</c:v>
                </c:pt>
                <c:pt idx="151">
                  <c:v>7</c:v>
                </c:pt>
                <c:pt idx="152">
                  <c:v>8</c:v>
                </c:pt>
                <c:pt idx="153">
                  <c:v>8</c:v>
                </c:pt>
                <c:pt idx="154">
                  <c:v>8</c:v>
                </c:pt>
                <c:pt idx="155">
                  <c:v>8</c:v>
                </c:pt>
                <c:pt idx="156">
                  <c:v>8</c:v>
                </c:pt>
                <c:pt idx="157">
                  <c:v>8</c:v>
                </c:pt>
                <c:pt idx="158">
                  <c:v>8</c:v>
                </c:pt>
                <c:pt idx="159">
                  <c:v>8</c:v>
                </c:pt>
                <c:pt idx="160">
                  <c:v>9</c:v>
                </c:pt>
                <c:pt idx="161">
                  <c:v>9</c:v>
                </c:pt>
                <c:pt idx="162">
                  <c:v>9</c:v>
                </c:pt>
                <c:pt idx="163">
                  <c:v>9</c:v>
                </c:pt>
                <c:pt idx="164">
                  <c:v>9</c:v>
                </c:pt>
                <c:pt idx="165">
                  <c:v>9</c:v>
                </c:pt>
                <c:pt idx="166">
                  <c:v>10</c:v>
                </c:pt>
                <c:pt idx="167">
                  <c:v>10</c:v>
                </c:pt>
                <c:pt idx="168">
                  <c:v>10</c:v>
                </c:pt>
                <c:pt idx="169">
                  <c:v>10</c:v>
                </c:pt>
                <c:pt idx="170">
                  <c:v>10</c:v>
                </c:pt>
                <c:pt idx="171">
                  <c:v>10</c:v>
                </c:pt>
                <c:pt idx="172">
                  <c:v>11</c:v>
                </c:pt>
                <c:pt idx="173">
                  <c:v>11</c:v>
                </c:pt>
                <c:pt idx="174">
                  <c:v>11</c:v>
                </c:pt>
                <c:pt idx="175">
                  <c:v>12</c:v>
                </c:pt>
                <c:pt idx="176">
                  <c:v>12</c:v>
                </c:pt>
                <c:pt idx="177">
                  <c:v>12</c:v>
                </c:pt>
                <c:pt idx="178">
                  <c:v>12</c:v>
                </c:pt>
                <c:pt idx="179">
                  <c:v>12</c:v>
                </c:pt>
                <c:pt idx="180">
                  <c:v>13</c:v>
                </c:pt>
                <c:pt idx="181">
                  <c:v>13</c:v>
                </c:pt>
                <c:pt idx="182">
                  <c:v>13</c:v>
                </c:pt>
                <c:pt idx="183">
                  <c:v>13</c:v>
                </c:pt>
                <c:pt idx="184">
                  <c:v>13</c:v>
                </c:pt>
                <c:pt idx="185">
                  <c:v>13</c:v>
                </c:pt>
                <c:pt idx="186">
                  <c:v>13</c:v>
                </c:pt>
                <c:pt idx="187">
                  <c:v>14</c:v>
                </c:pt>
                <c:pt idx="188">
                  <c:v>14</c:v>
                </c:pt>
                <c:pt idx="189">
                  <c:v>14</c:v>
                </c:pt>
                <c:pt idx="190">
                  <c:v>14</c:v>
                </c:pt>
                <c:pt idx="191">
                  <c:v>14</c:v>
                </c:pt>
                <c:pt idx="192">
                  <c:v>14</c:v>
                </c:pt>
                <c:pt idx="193">
                  <c:v>15</c:v>
                </c:pt>
                <c:pt idx="194">
                  <c:v>15</c:v>
                </c:pt>
                <c:pt idx="195">
                  <c:v>15</c:v>
                </c:pt>
                <c:pt idx="196">
                  <c:v>15</c:v>
                </c:pt>
                <c:pt idx="197">
                  <c:v>16</c:v>
                </c:pt>
                <c:pt idx="198">
                  <c:v>17</c:v>
                </c:pt>
                <c:pt idx="199">
                  <c:v>17</c:v>
                </c:pt>
                <c:pt idx="200">
                  <c:v>18</c:v>
                </c:pt>
                <c:pt idx="201">
                  <c:v>18</c:v>
                </c:pt>
                <c:pt idx="202">
                  <c:v>18</c:v>
                </c:pt>
                <c:pt idx="203">
                  <c:v>19</c:v>
                </c:pt>
                <c:pt idx="204">
                  <c:v>19</c:v>
                </c:pt>
                <c:pt idx="205">
                  <c:v>20</c:v>
                </c:pt>
                <c:pt idx="206">
                  <c:v>20</c:v>
                </c:pt>
                <c:pt idx="207">
                  <c:v>20</c:v>
                </c:pt>
                <c:pt idx="208">
                  <c:v>21</c:v>
                </c:pt>
                <c:pt idx="209">
                  <c:v>22</c:v>
                </c:pt>
                <c:pt idx="210">
                  <c:v>22</c:v>
                </c:pt>
                <c:pt idx="211">
                  <c:v>22</c:v>
                </c:pt>
                <c:pt idx="212">
                  <c:v>22</c:v>
                </c:pt>
                <c:pt idx="213">
                  <c:v>23</c:v>
                </c:pt>
                <c:pt idx="214">
                  <c:v>24</c:v>
                </c:pt>
                <c:pt idx="215">
                  <c:v>25</c:v>
                </c:pt>
                <c:pt idx="216">
                  <c:v>25</c:v>
                </c:pt>
                <c:pt idx="217">
                  <c:v>25</c:v>
                </c:pt>
                <c:pt idx="218">
                  <c:v>25</c:v>
                </c:pt>
                <c:pt idx="219">
                  <c:v>26</c:v>
                </c:pt>
                <c:pt idx="220">
                  <c:v>26</c:v>
                </c:pt>
                <c:pt idx="221">
                  <c:v>26</c:v>
                </c:pt>
                <c:pt idx="222">
                  <c:v>27</c:v>
                </c:pt>
                <c:pt idx="223">
                  <c:v>28</c:v>
                </c:pt>
                <c:pt idx="224">
                  <c:v>28</c:v>
                </c:pt>
                <c:pt idx="225">
                  <c:v>28</c:v>
                </c:pt>
                <c:pt idx="226">
                  <c:v>28</c:v>
                </c:pt>
                <c:pt idx="227">
                  <c:v>28</c:v>
                </c:pt>
                <c:pt idx="228">
                  <c:v>29</c:v>
                </c:pt>
                <c:pt idx="229">
                  <c:v>30</c:v>
                </c:pt>
                <c:pt idx="230">
                  <c:v>30</c:v>
                </c:pt>
                <c:pt idx="231">
                  <c:v>30</c:v>
                </c:pt>
                <c:pt idx="232">
                  <c:v>30</c:v>
                </c:pt>
                <c:pt idx="233">
                  <c:v>30</c:v>
                </c:pt>
                <c:pt idx="234">
                  <c:v>30</c:v>
                </c:pt>
                <c:pt idx="235">
                  <c:v>30</c:v>
                </c:pt>
                <c:pt idx="236">
                  <c:v>31</c:v>
                </c:pt>
                <c:pt idx="237">
                  <c:v>31</c:v>
                </c:pt>
                <c:pt idx="238">
                  <c:v>31</c:v>
                </c:pt>
                <c:pt idx="239">
                  <c:v>32</c:v>
                </c:pt>
                <c:pt idx="240">
                  <c:v>33</c:v>
                </c:pt>
                <c:pt idx="241">
                  <c:v>34</c:v>
                </c:pt>
                <c:pt idx="242">
                  <c:v>34</c:v>
                </c:pt>
                <c:pt idx="243">
                  <c:v>34</c:v>
                </c:pt>
                <c:pt idx="244">
                  <c:v>34</c:v>
                </c:pt>
                <c:pt idx="245">
                  <c:v>35</c:v>
                </c:pt>
                <c:pt idx="246">
                  <c:v>35</c:v>
                </c:pt>
                <c:pt idx="247">
                  <c:v>36</c:v>
                </c:pt>
                <c:pt idx="248">
                  <c:v>36</c:v>
                </c:pt>
                <c:pt idx="249">
                  <c:v>37</c:v>
                </c:pt>
                <c:pt idx="250">
                  <c:v>37</c:v>
                </c:pt>
                <c:pt idx="251">
                  <c:v>37</c:v>
                </c:pt>
                <c:pt idx="252">
                  <c:v>37</c:v>
                </c:pt>
                <c:pt idx="253">
                  <c:v>37</c:v>
                </c:pt>
                <c:pt idx="254">
                  <c:v>40</c:v>
                </c:pt>
                <c:pt idx="255">
                  <c:v>41</c:v>
                </c:pt>
                <c:pt idx="256">
                  <c:v>41</c:v>
                </c:pt>
                <c:pt idx="257">
                  <c:v>41</c:v>
                </c:pt>
                <c:pt idx="258">
                  <c:v>42</c:v>
                </c:pt>
                <c:pt idx="259">
                  <c:v>43</c:v>
                </c:pt>
                <c:pt idx="260">
                  <c:v>44</c:v>
                </c:pt>
                <c:pt idx="261">
                  <c:v>44</c:v>
                </c:pt>
                <c:pt idx="262">
                  <c:v>45</c:v>
                </c:pt>
                <c:pt idx="263">
                  <c:v>45</c:v>
                </c:pt>
                <c:pt idx="264">
                  <c:v>46</c:v>
                </c:pt>
                <c:pt idx="265">
                  <c:v>47</c:v>
                </c:pt>
                <c:pt idx="266">
                  <c:v>47</c:v>
                </c:pt>
                <c:pt idx="267">
                  <c:v>47</c:v>
                </c:pt>
                <c:pt idx="268">
                  <c:v>48</c:v>
                </c:pt>
                <c:pt idx="269">
                  <c:v>48</c:v>
                </c:pt>
                <c:pt idx="270">
                  <c:v>49</c:v>
                </c:pt>
                <c:pt idx="271">
                  <c:v>50</c:v>
                </c:pt>
                <c:pt idx="272">
                  <c:v>51</c:v>
                </c:pt>
                <c:pt idx="273">
                  <c:v>52</c:v>
                </c:pt>
                <c:pt idx="274">
                  <c:v>52</c:v>
                </c:pt>
                <c:pt idx="275">
                  <c:v>52</c:v>
                </c:pt>
                <c:pt idx="276">
                  <c:v>54</c:v>
                </c:pt>
                <c:pt idx="277">
                  <c:v>54</c:v>
                </c:pt>
                <c:pt idx="278">
                  <c:v>55</c:v>
                </c:pt>
                <c:pt idx="279">
                  <c:v>55</c:v>
                </c:pt>
                <c:pt idx="280">
                  <c:v>55</c:v>
                </c:pt>
                <c:pt idx="281">
                  <c:v>55</c:v>
                </c:pt>
                <c:pt idx="282">
                  <c:v>55</c:v>
                </c:pt>
                <c:pt idx="283">
                  <c:v>56</c:v>
                </c:pt>
                <c:pt idx="284">
                  <c:v>56</c:v>
                </c:pt>
                <c:pt idx="285">
                  <c:v>57</c:v>
                </c:pt>
                <c:pt idx="286">
                  <c:v>57</c:v>
                </c:pt>
                <c:pt idx="287">
                  <c:v>57</c:v>
                </c:pt>
                <c:pt idx="288">
                  <c:v>57</c:v>
                </c:pt>
                <c:pt idx="289">
                  <c:v>57</c:v>
                </c:pt>
                <c:pt idx="290">
                  <c:v>57</c:v>
                </c:pt>
                <c:pt idx="291">
                  <c:v>57</c:v>
                </c:pt>
                <c:pt idx="292">
                  <c:v>58</c:v>
                </c:pt>
                <c:pt idx="293">
                  <c:v>58</c:v>
                </c:pt>
                <c:pt idx="294">
                  <c:v>59</c:v>
                </c:pt>
                <c:pt idx="295">
                  <c:v>59</c:v>
                </c:pt>
                <c:pt idx="296">
                  <c:v>59</c:v>
                </c:pt>
                <c:pt idx="297">
                  <c:v>59</c:v>
                </c:pt>
                <c:pt idx="298">
                  <c:v>60</c:v>
                </c:pt>
                <c:pt idx="299">
                  <c:v>60</c:v>
                </c:pt>
                <c:pt idx="300">
                  <c:v>61</c:v>
                </c:pt>
                <c:pt idx="301">
                  <c:v>61</c:v>
                </c:pt>
                <c:pt idx="302">
                  <c:v>62</c:v>
                </c:pt>
                <c:pt idx="303">
                  <c:v>62</c:v>
                </c:pt>
                <c:pt idx="304">
                  <c:v>63</c:v>
                </c:pt>
                <c:pt idx="305">
                  <c:v>63</c:v>
                </c:pt>
                <c:pt idx="306">
                  <c:v>64</c:v>
                </c:pt>
                <c:pt idx="307">
                  <c:v>64</c:v>
                </c:pt>
                <c:pt idx="308">
                  <c:v>66</c:v>
                </c:pt>
                <c:pt idx="309">
                  <c:v>66</c:v>
                </c:pt>
                <c:pt idx="310">
                  <c:v>67</c:v>
                </c:pt>
                <c:pt idx="311">
                  <c:v>68</c:v>
                </c:pt>
                <c:pt idx="312">
                  <c:v>68</c:v>
                </c:pt>
                <c:pt idx="313">
                  <c:v>68</c:v>
                </c:pt>
                <c:pt idx="314">
                  <c:v>68</c:v>
                </c:pt>
                <c:pt idx="315">
                  <c:v>68</c:v>
                </c:pt>
                <c:pt idx="316">
                  <c:v>68</c:v>
                </c:pt>
                <c:pt idx="317">
                  <c:v>69</c:v>
                </c:pt>
                <c:pt idx="318">
                  <c:v>69</c:v>
                </c:pt>
                <c:pt idx="319">
                  <c:v>69</c:v>
                </c:pt>
                <c:pt idx="320">
                  <c:v>70</c:v>
                </c:pt>
                <c:pt idx="321">
                  <c:v>72</c:v>
                </c:pt>
                <c:pt idx="322">
                  <c:v>72</c:v>
                </c:pt>
                <c:pt idx="323">
                  <c:v>75</c:v>
                </c:pt>
                <c:pt idx="324">
                  <c:v>77</c:v>
                </c:pt>
                <c:pt idx="325">
                  <c:v>77</c:v>
                </c:pt>
                <c:pt idx="326">
                  <c:v>77</c:v>
                </c:pt>
                <c:pt idx="327">
                  <c:v>79</c:v>
                </c:pt>
                <c:pt idx="328">
                  <c:v>79</c:v>
                </c:pt>
                <c:pt idx="329">
                  <c:v>80</c:v>
                </c:pt>
                <c:pt idx="330">
                  <c:v>80</c:v>
                </c:pt>
                <c:pt idx="331">
                  <c:v>80</c:v>
                </c:pt>
                <c:pt idx="332">
                  <c:v>81</c:v>
                </c:pt>
                <c:pt idx="333">
                  <c:v>82</c:v>
                </c:pt>
                <c:pt idx="334">
                  <c:v>82</c:v>
                </c:pt>
                <c:pt idx="335">
                  <c:v>83</c:v>
                </c:pt>
                <c:pt idx="336">
                  <c:v>83</c:v>
                </c:pt>
                <c:pt idx="337">
                  <c:v>84</c:v>
                </c:pt>
                <c:pt idx="338">
                  <c:v>85</c:v>
                </c:pt>
                <c:pt idx="339">
                  <c:v>85</c:v>
                </c:pt>
                <c:pt idx="340">
                  <c:v>86</c:v>
                </c:pt>
                <c:pt idx="341">
                  <c:v>86</c:v>
                </c:pt>
                <c:pt idx="342">
                  <c:v>87</c:v>
                </c:pt>
                <c:pt idx="343">
                  <c:v>87</c:v>
                </c:pt>
                <c:pt idx="344">
                  <c:v>87</c:v>
                </c:pt>
                <c:pt idx="345">
                  <c:v>88</c:v>
                </c:pt>
                <c:pt idx="346">
                  <c:v>88</c:v>
                </c:pt>
                <c:pt idx="347">
                  <c:v>89</c:v>
                </c:pt>
                <c:pt idx="348">
                  <c:v>90</c:v>
                </c:pt>
                <c:pt idx="349">
                  <c:v>90</c:v>
                </c:pt>
                <c:pt idx="350">
                  <c:v>90</c:v>
                </c:pt>
                <c:pt idx="351">
                  <c:v>91</c:v>
                </c:pt>
                <c:pt idx="352">
                  <c:v>92</c:v>
                </c:pt>
                <c:pt idx="353">
                  <c:v>92</c:v>
                </c:pt>
                <c:pt idx="354">
                  <c:v>94</c:v>
                </c:pt>
                <c:pt idx="355">
                  <c:v>94</c:v>
                </c:pt>
                <c:pt idx="356">
                  <c:v>95</c:v>
                </c:pt>
                <c:pt idx="357">
                  <c:v>96</c:v>
                </c:pt>
                <c:pt idx="358">
                  <c:v>96</c:v>
                </c:pt>
                <c:pt idx="359">
                  <c:v>96</c:v>
                </c:pt>
                <c:pt idx="360">
                  <c:v>96</c:v>
                </c:pt>
                <c:pt idx="361">
                  <c:v>97</c:v>
                </c:pt>
                <c:pt idx="362">
                  <c:v>98</c:v>
                </c:pt>
                <c:pt idx="363">
                  <c:v>98</c:v>
                </c:pt>
                <c:pt idx="364">
                  <c:v>98</c:v>
                </c:pt>
                <c:pt idx="365">
                  <c:v>98</c:v>
                </c:pt>
                <c:pt idx="366">
                  <c:v>98</c:v>
                </c:pt>
                <c:pt idx="367">
                  <c:v>99</c:v>
                </c:pt>
                <c:pt idx="368">
                  <c:v>99</c:v>
                </c:pt>
                <c:pt idx="369">
                  <c:v>99</c:v>
                </c:pt>
                <c:pt idx="370">
                  <c:v>99</c:v>
                </c:pt>
                <c:pt idx="371">
                  <c:v>99</c:v>
                </c:pt>
                <c:pt idx="372">
                  <c:v>99</c:v>
                </c:pt>
                <c:pt idx="373">
                  <c:v>99</c:v>
                </c:pt>
                <c:pt idx="374">
                  <c:v>100</c:v>
                </c:pt>
                <c:pt idx="375">
                  <c:v>100</c:v>
                </c:pt>
                <c:pt idx="376">
                  <c:v>101</c:v>
                </c:pt>
                <c:pt idx="377">
                  <c:v>102</c:v>
                </c:pt>
                <c:pt idx="378">
                  <c:v>103</c:v>
                </c:pt>
                <c:pt idx="379">
                  <c:v>104</c:v>
                </c:pt>
                <c:pt idx="380">
                  <c:v>104</c:v>
                </c:pt>
                <c:pt idx="381">
                  <c:v>105</c:v>
                </c:pt>
                <c:pt idx="382">
                  <c:v>105</c:v>
                </c:pt>
                <c:pt idx="383">
                  <c:v>106</c:v>
                </c:pt>
                <c:pt idx="384">
                  <c:v>106</c:v>
                </c:pt>
                <c:pt idx="385">
                  <c:v>107</c:v>
                </c:pt>
                <c:pt idx="386">
                  <c:v>108</c:v>
                </c:pt>
                <c:pt idx="387">
                  <c:v>108</c:v>
                </c:pt>
                <c:pt idx="388">
                  <c:v>109</c:v>
                </c:pt>
                <c:pt idx="389">
                  <c:v>109</c:v>
                </c:pt>
                <c:pt idx="390">
                  <c:v>109</c:v>
                </c:pt>
                <c:pt idx="391">
                  <c:v>109</c:v>
                </c:pt>
                <c:pt idx="392">
                  <c:v>109</c:v>
                </c:pt>
                <c:pt idx="393">
                  <c:v>110</c:v>
                </c:pt>
                <c:pt idx="394">
                  <c:v>111</c:v>
                </c:pt>
                <c:pt idx="395">
                  <c:v>111</c:v>
                </c:pt>
                <c:pt idx="396">
                  <c:v>112</c:v>
                </c:pt>
                <c:pt idx="397">
                  <c:v>112</c:v>
                </c:pt>
                <c:pt idx="398">
                  <c:v>112</c:v>
                </c:pt>
                <c:pt idx="399">
                  <c:v>112</c:v>
                </c:pt>
                <c:pt idx="400">
                  <c:v>113</c:v>
                </c:pt>
                <c:pt idx="401">
                  <c:v>113</c:v>
                </c:pt>
                <c:pt idx="402">
                  <c:v>113</c:v>
                </c:pt>
                <c:pt idx="403">
                  <c:v>113</c:v>
                </c:pt>
                <c:pt idx="404">
                  <c:v>113</c:v>
                </c:pt>
                <c:pt idx="405">
                  <c:v>113</c:v>
                </c:pt>
                <c:pt idx="406">
                  <c:v>114</c:v>
                </c:pt>
                <c:pt idx="407">
                  <c:v>115</c:v>
                </c:pt>
                <c:pt idx="408">
                  <c:v>115</c:v>
                </c:pt>
                <c:pt idx="409">
                  <c:v>116</c:v>
                </c:pt>
                <c:pt idx="410">
                  <c:v>116</c:v>
                </c:pt>
                <c:pt idx="411">
                  <c:v>117</c:v>
                </c:pt>
                <c:pt idx="412">
                  <c:v>118</c:v>
                </c:pt>
                <c:pt idx="413">
                  <c:v>119</c:v>
                </c:pt>
                <c:pt idx="414">
                  <c:v>121</c:v>
                </c:pt>
                <c:pt idx="415">
                  <c:v>121</c:v>
                </c:pt>
                <c:pt idx="416">
                  <c:v>121</c:v>
                </c:pt>
                <c:pt idx="417">
                  <c:v>122</c:v>
                </c:pt>
                <c:pt idx="418">
                  <c:v>122</c:v>
                </c:pt>
                <c:pt idx="419">
                  <c:v>122</c:v>
                </c:pt>
                <c:pt idx="420">
                  <c:v>123</c:v>
                </c:pt>
                <c:pt idx="421">
                  <c:v>123</c:v>
                </c:pt>
                <c:pt idx="422">
                  <c:v>125</c:v>
                </c:pt>
                <c:pt idx="423">
                  <c:v>125</c:v>
                </c:pt>
                <c:pt idx="424">
                  <c:v>127</c:v>
                </c:pt>
                <c:pt idx="425">
                  <c:v>127</c:v>
                </c:pt>
                <c:pt idx="426">
                  <c:v>128</c:v>
                </c:pt>
                <c:pt idx="427">
                  <c:v>128</c:v>
                </c:pt>
                <c:pt idx="428">
                  <c:v>130</c:v>
                </c:pt>
                <c:pt idx="429">
                  <c:v>130</c:v>
                </c:pt>
                <c:pt idx="430">
                  <c:v>131</c:v>
                </c:pt>
                <c:pt idx="431">
                  <c:v>131</c:v>
                </c:pt>
                <c:pt idx="432">
                  <c:v>131</c:v>
                </c:pt>
                <c:pt idx="433">
                  <c:v>132</c:v>
                </c:pt>
                <c:pt idx="434">
                  <c:v>132</c:v>
                </c:pt>
                <c:pt idx="435">
                  <c:v>133</c:v>
                </c:pt>
                <c:pt idx="436">
                  <c:v>133</c:v>
                </c:pt>
                <c:pt idx="437">
                  <c:v>133</c:v>
                </c:pt>
                <c:pt idx="438">
                  <c:v>133</c:v>
                </c:pt>
                <c:pt idx="439">
                  <c:v>133</c:v>
                </c:pt>
                <c:pt idx="440">
                  <c:v>133</c:v>
                </c:pt>
                <c:pt idx="441">
                  <c:v>134</c:v>
                </c:pt>
                <c:pt idx="442">
                  <c:v>135</c:v>
                </c:pt>
                <c:pt idx="443">
                  <c:v>136</c:v>
                </c:pt>
                <c:pt idx="444">
                  <c:v>136</c:v>
                </c:pt>
                <c:pt idx="445">
                  <c:v>137</c:v>
                </c:pt>
                <c:pt idx="446">
                  <c:v>137</c:v>
                </c:pt>
                <c:pt idx="447">
                  <c:v>137</c:v>
                </c:pt>
                <c:pt idx="448">
                  <c:v>138</c:v>
                </c:pt>
                <c:pt idx="449">
                  <c:v>139</c:v>
                </c:pt>
                <c:pt idx="450">
                  <c:v>140</c:v>
                </c:pt>
                <c:pt idx="451">
                  <c:v>140</c:v>
                </c:pt>
                <c:pt idx="452">
                  <c:v>141</c:v>
                </c:pt>
                <c:pt idx="453">
                  <c:v>141</c:v>
                </c:pt>
                <c:pt idx="454">
                  <c:v>143</c:v>
                </c:pt>
                <c:pt idx="455">
                  <c:v>143</c:v>
                </c:pt>
                <c:pt idx="456">
                  <c:v>143</c:v>
                </c:pt>
                <c:pt idx="457">
                  <c:v>144</c:v>
                </c:pt>
                <c:pt idx="458">
                  <c:v>145</c:v>
                </c:pt>
                <c:pt idx="459">
                  <c:v>146</c:v>
                </c:pt>
                <c:pt idx="460">
                  <c:v>147</c:v>
                </c:pt>
                <c:pt idx="461">
                  <c:v>147</c:v>
                </c:pt>
                <c:pt idx="462">
                  <c:v>148</c:v>
                </c:pt>
                <c:pt idx="463">
                  <c:v>148</c:v>
                </c:pt>
                <c:pt idx="464">
                  <c:v>148</c:v>
                </c:pt>
                <c:pt idx="465">
                  <c:v>149</c:v>
                </c:pt>
                <c:pt idx="466">
                  <c:v>149</c:v>
                </c:pt>
                <c:pt idx="467">
                  <c:v>149</c:v>
                </c:pt>
                <c:pt idx="468">
                  <c:v>150</c:v>
                </c:pt>
                <c:pt idx="469">
                  <c:v>150</c:v>
                </c:pt>
                <c:pt idx="470">
                  <c:v>151</c:v>
                </c:pt>
                <c:pt idx="471">
                  <c:v>151</c:v>
                </c:pt>
                <c:pt idx="472">
                  <c:v>151</c:v>
                </c:pt>
                <c:pt idx="473">
                  <c:v>152</c:v>
                </c:pt>
                <c:pt idx="474">
                  <c:v>153</c:v>
                </c:pt>
                <c:pt idx="475">
                  <c:v>154</c:v>
                </c:pt>
                <c:pt idx="476">
                  <c:v>154</c:v>
                </c:pt>
                <c:pt idx="477">
                  <c:v>155</c:v>
                </c:pt>
                <c:pt idx="478">
                  <c:v>156</c:v>
                </c:pt>
                <c:pt idx="479">
                  <c:v>156</c:v>
                </c:pt>
                <c:pt idx="480">
                  <c:v>156</c:v>
                </c:pt>
                <c:pt idx="481">
                  <c:v>156</c:v>
                </c:pt>
                <c:pt idx="482">
                  <c:v>157</c:v>
                </c:pt>
                <c:pt idx="483">
                  <c:v>157</c:v>
                </c:pt>
                <c:pt idx="484">
                  <c:v>157</c:v>
                </c:pt>
                <c:pt idx="485">
                  <c:v>158</c:v>
                </c:pt>
                <c:pt idx="486">
                  <c:v>158</c:v>
                </c:pt>
                <c:pt idx="487">
                  <c:v>158</c:v>
                </c:pt>
                <c:pt idx="488">
                  <c:v>159</c:v>
                </c:pt>
                <c:pt idx="489">
                  <c:v>159</c:v>
                </c:pt>
                <c:pt idx="490">
                  <c:v>159</c:v>
                </c:pt>
                <c:pt idx="491">
                  <c:v>160</c:v>
                </c:pt>
                <c:pt idx="492">
                  <c:v>162</c:v>
                </c:pt>
                <c:pt idx="493">
                  <c:v>162</c:v>
                </c:pt>
                <c:pt idx="494">
                  <c:v>162</c:v>
                </c:pt>
                <c:pt idx="495">
                  <c:v>162</c:v>
                </c:pt>
                <c:pt idx="496">
                  <c:v>163</c:v>
                </c:pt>
                <c:pt idx="497">
                  <c:v>164</c:v>
                </c:pt>
                <c:pt idx="498">
                  <c:v>165</c:v>
                </c:pt>
                <c:pt idx="499">
                  <c:v>165</c:v>
                </c:pt>
                <c:pt idx="500">
                  <c:v>166</c:v>
                </c:pt>
                <c:pt idx="501">
                  <c:v>166</c:v>
                </c:pt>
                <c:pt idx="502">
                  <c:v>166</c:v>
                </c:pt>
                <c:pt idx="503">
                  <c:v>167</c:v>
                </c:pt>
                <c:pt idx="504">
                  <c:v>168</c:v>
                </c:pt>
                <c:pt idx="505">
                  <c:v>169</c:v>
                </c:pt>
                <c:pt idx="506">
                  <c:v>169</c:v>
                </c:pt>
                <c:pt idx="507">
                  <c:v>169</c:v>
                </c:pt>
                <c:pt idx="508">
                  <c:v>169</c:v>
                </c:pt>
                <c:pt idx="509">
                  <c:v>169</c:v>
                </c:pt>
                <c:pt idx="510">
                  <c:v>170</c:v>
                </c:pt>
                <c:pt idx="511">
                  <c:v>170</c:v>
                </c:pt>
                <c:pt idx="512">
                  <c:v>170</c:v>
                </c:pt>
                <c:pt idx="513">
                  <c:v>171</c:v>
                </c:pt>
                <c:pt idx="514">
                  <c:v>171</c:v>
                </c:pt>
                <c:pt idx="515">
                  <c:v>172</c:v>
                </c:pt>
                <c:pt idx="516">
                  <c:v>172</c:v>
                </c:pt>
                <c:pt idx="517">
                  <c:v>172</c:v>
                </c:pt>
                <c:pt idx="518">
                  <c:v>172</c:v>
                </c:pt>
                <c:pt idx="519">
                  <c:v>172</c:v>
                </c:pt>
                <c:pt idx="520">
                  <c:v>172</c:v>
                </c:pt>
                <c:pt idx="521">
                  <c:v>173</c:v>
                </c:pt>
                <c:pt idx="522">
                  <c:v>173</c:v>
                </c:pt>
                <c:pt idx="523">
                  <c:v>173</c:v>
                </c:pt>
                <c:pt idx="524">
                  <c:v>173</c:v>
                </c:pt>
                <c:pt idx="525">
                  <c:v>173</c:v>
                </c:pt>
                <c:pt idx="526">
                  <c:v>173</c:v>
                </c:pt>
                <c:pt idx="527">
                  <c:v>174</c:v>
                </c:pt>
                <c:pt idx="528">
                  <c:v>174</c:v>
                </c:pt>
                <c:pt idx="529">
                  <c:v>174</c:v>
                </c:pt>
                <c:pt idx="530">
                  <c:v>174</c:v>
                </c:pt>
                <c:pt idx="531">
                  <c:v>175</c:v>
                </c:pt>
                <c:pt idx="532">
                  <c:v>175</c:v>
                </c:pt>
                <c:pt idx="533">
                  <c:v>176</c:v>
                </c:pt>
                <c:pt idx="534">
                  <c:v>176</c:v>
                </c:pt>
                <c:pt idx="535">
                  <c:v>176</c:v>
                </c:pt>
                <c:pt idx="536">
                  <c:v>176</c:v>
                </c:pt>
                <c:pt idx="537">
                  <c:v>178</c:v>
                </c:pt>
                <c:pt idx="538">
                  <c:v>178</c:v>
                </c:pt>
                <c:pt idx="539">
                  <c:v>178</c:v>
                </c:pt>
                <c:pt idx="540">
                  <c:v>179</c:v>
                </c:pt>
                <c:pt idx="541">
                  <c:v>179</c:v>
                </c:pt>
                <c:pt idx="542">
                  <c:v>180</c:v>
                </c:pt>
                <c:pt idx="543">
                  <c:v>180</c:v>
                </c:pt>
                <c:pt idx="544">
                  <c:v>180</c:v>
                </c:pt>
                <c:pt idx="545">
                  <c:v>180</c:v>
                </c:pt>
                <c:pt idx="546">
                  <c:v>180</c:v>
                </c:pt>
                <c:pt idx="547">
                  <c:v>180</c:v>
                </c:pt>
                <c:pt idx="548">
                  <c:v>180</c:v>
                </c:pt>
                <c:pt idx="549">
                  <c:v>180</c:v>
                </c:pt>
                <c:pt idx="550">
                  <c:v>180</c:v>
                </c:pt>
                <c:pt idx="551">
                  <c:v>180</c:v>
                </c:pt>
                <c:pt idx="552">
                  <c:v>180</c:v>
                </c:pt>
                <c:pt idx="553">
                  <c:v>180</c:v>
                </c:pt>
                <c:pt idx="554">
                  <c:v>180</c:v>
                </c:pt>
                <c:pt idx="555">
                  <c:v>180</c:v>
                </c:pt>
                <c:pt idx="556">
                  <c:v>180</c:v>
                </c:pt>
                <c:pt idx="557">
                  <c:v>180</c:v>
                </c:pt>
                <c:pt idx="558">
                  <c:v>180</c:v>
                </c:pt>
                <c:pt idx="559">
                  <c:v>180</c:v>
                </c:pt>
                <c:pt idx="560">
                  <c:v>180</c:v>
                </c:pt>
                <c:pt idx="561">
                  <c:v>180</c:v>
                </c:pt>
                <c:pt idx="562">
                  <c:v>180</c:v>
                </c:pt>
                <c:pt idx="563">
                  <c:v>180</c:v>
                </c:pt>
                <c:pt idx="564">
                  <c:v>180</c:v>
                </c:pt>
                <c:pt idx="565">
                  <c:v>180</c:v>
                </c:pt>
                <c:pt idx="566">
                  <c:v>180</c:v>
                </c:pt>
                <c:pt idx="567">
                  <c:v>180</c:v>
                </c:pt>
                <c:pt idx="568">
                  <c:v>180</c:v>
                </c:pt>
                <c:pt idx="569">
                  <c:v>180</c:v>
                </c:pt>
                <c:pt idx="570">
                  <c:v>180</c:v>
                </c:pt>
                <c:pt idx="571">
                  <c:v>180</c:v>
                </c:pt>
                <c:pt idx="572">
                  <c:v>180</c:v>
                </c:pt>
                <c:pt idx="573">
                  <c:v>180</c:v>
                </c:pt>
                <c:pt idx="574">
                  <c:v>180</c:v>
                </c:pt>
                <c:pt idx="575">
                  <c:v>180</c:v>
                </c:pt>
                <c:pt idx="576">
                  <c:v>180</c:v>
                </c:pt>
                <c:pt idx="577">
                  <c:v>180</c:v>
                </c:pt>
                <c:pt idx="578">
                  <c:v>180</c:v>
                </c:pt>
                <c:pt idx="579">
                  <c:v>181</c:v>
                </c:pt>
                <c:pt idx="580">
                  <c:v>181</c:v>
                </c:pt>
                <c:pt idx="581">
                  <c:v>181</c:v>
                </c:pt>
                <c:pt idx="582">
                  <c:v>181</c:v>
                </c:pt>
                <c:pt idx="583">
                  <c:v>181</c:v>
                </c:pt>
                <c:pt idx="584">
                  <c:v>181</c:v>
                </c:pt>
                <c:pt idx="585">
                  <c:v>181</c:v>
                </c:pt>
                <c:pt idx="586">
                  <c:v>181</c:v>
                </c:pt>
                <c:pt idx="587">
                  <c:v>181</c:v>
                </c:pt>
                <c:pt idx="588">
                  <c:v>181</c:v>
                </c:pt>
                <c:pt idx="589">
                  <c:v>181</c:v>
                </c:pt>
                <c:pt idx="590">
                  <c:v>181</c:v>
                </c:pt>
                <c:pt idx="591">
                  <c:v>181</c:v>
                </c:pt>
                <c:pt idx="592">
                  <c:v>181</c:v>
                </c:pt>
                <c:pt idx="593">
                  <c:v>181</c:v>
                </c:pt>
                <c:pt idx="594">
                  <c:v>181</c:v>
                </c:pt>
                <c:pt idx="595">
                  <c:v>181</c:v>
                </c:pt>
                <c:pt idx="596">
                  <c:v>181</c:v>
                </c:pt>
                <c:pt idx="597">
                  <c:v>181</c:v>
                </c:pt>
                <c:pt idx="598">
                  <c:v>181</c:v>
                </c:pt>
                <c:pt idx="599">
                  <c:v>181</c:v>
                </c:pt>
                <c:pt idx="600">
                  <c:v>181</c:v>
                </c:pt>
                <c:pt idx="601">
                  <c:v>181</c:v>
                </c:pt>
                <c:pt idx="602">
                  <c:v>181</c:v>
                </c:pt>
                <c:pt idx="603">
                  <c:v>181</c:v>
                </c:pt>
                <c:pt idx="604">
                  <c:v>181</c:v>
                </c:pt>
                <c:pt idx="605">
                  <c:v>181</c:v>
                </c:pt>
                <c:pt idx="606">
                  <c:v>181</c:v>
                </c:pt>
                <c:pt idx="607">
                  <c:v>181</c:v>
                </c:pt>
                <c:pt idx="608">
                  <c:v>181</c:v>
                </c:pt>
                <c:pt idx="609">
                  <c:v>181</c:v>
                </c:pt>
                <c:pt idx="610">
                  <c:v>181</c:v>
                </c:pt>
                <c:pt idx="611">
                  <c:v>181</c:v>
                </c:pt>
                <c:pt idx="612">
                  <c:v>181</c:v>
                </c:pt>
                <c:pt idx="613">
                  <c:v>181</c:v>
                </c:pt>
                <c:pt idx="614">
                  <c:v>181</c:v>
                </c:pt>
                <c:pt idx="615">
                  <c:v>181</c:v>
                </c:pt>
                <c:pt idx="616">
                  <c:v>181</c:v>
                </c:pt>
                <c:pt idx="617">
                  <c:v>181</c:v>
                </c:pt>
                <c:pt idx="618">
                  <c:v>181</c:v>
                </c:pt>
                <c:pt idx="619">
                  <c:v>181</c:v>
                </c:pt>
                <c:pt idx="620">
                  <c:v>181</c:v>
                </c:pt>
                <c:pt idx="621">
                  <c:v>181</c:v>
                </c:pt>
                <c:pt idx="622">
                  <c:v>181</c:v>
                </c:pt>
                <c:pt idx="623">
                  <c:v>181</c:v>
                </c:pt>
                <c:pt idx="624">
                  <c:v>181</c:v>
                </c:pt>
                <c:pt idx="625">
                  <c:v>181</c:v>
                </c:pt>
                <c:pt idx="626">
                  <c:v>181</c:v>
                </c:pt>
                <c:pt idx="627">
                  <c:v>181</c:v>
                </c:pt>
                <c:pt idx="628">
                  <c:v>181</c:v>
                </c:pt>
                <c:pt idx="629">
                  <c:v>181</c:v>
                </c:pt>
                <c:pt idx="630">
                  <c:v>181</c:v>
                </c:pt>
                <c:pt idx="631">
                  <c:v>181</c:v>
                </c:pt>
                <c:pt idx="632">
                  <c:v>181</c:v>
                </c:pt>
                <c:pt idx="633">
                  <c:v>181</c:v>
                </c:pt>
                <c:pt idx="634">
                  <c:v>181</c:v>
                </c:pt>
                <c:pt idx="635">
                  <c:v>181</c:v>
                </c:pt>
                <c:pt idx="636">
                  <c:v>181</c:v>
                </c:pt>
                <c:pt idx="637">
                  <c:v>181</c:v>
                </c:pt>
                <c:pt idx="638">
                  <c:v>181</c:v>
                </c:pt>
                <c:pt idx="639">
                  <c:v>181</c:v>
                </c:pt>
                <c:pt idx="640">
                  <c:v>181</c:v>
                </c:pt>
                <c:pt idx="641">
                  <c:v>181</c:v>
                </c:pt>
                <c:pt idx="642">
                  <c:v>181</c:v>
                </c:pt>
                <c:pt idx="643">
                  <c:v>181</c:v>
                </c:pt>
                <c:pt idx="644">
                  <c:v>181</c:v>
                </c:pt>
                <c:pt idx="645">
                  <c:v>181</c:v>
                </c:pt>
                <c:pt idx="646">
                  <c:v>181</c:v>
                </c:pt>
                <c:pt idx="647">
                  <c:v>181</c:v>
                </c:pt>
                <c:pt idx="648">
                  <c:v>181</c:v>
                </c:pt>
                <c:pt idx="649">
                  <c:v>181</c:v>
                </c:pt>
                <c:pt idx="650">
                  <c:v>181</c:v>
                </c:pt>
                <c:pt idx="651">
                  <c:v>181</c:v>
                </c:pt>
                <c:pt idx="652">
                  <c:v>181</c:v>
                </c:pt>
                <c:pt idx="653">
                  <c:v>181</c:v>
                </c:pt>
                <c:pt idx="654">
                  <c:v>181</c:v>
                </c:pt>
                <c:pt idx="655">
                  <c:v>181</c:v>
                </c:pt>
                <c:pt idx="656">
                  <c:v>182</c:v>
                </c:pt>
                <c:pt idx="657">
                  <c:v>182</c:v>
                </c:pt>
                <c:pt idx="658">
                  <c:v>182</c:v>
                </c:pt>
                <c:pt idx="659">
                  <c:v>182</c:v>
                </c:pt>
                <c:pt idx="660">
                  <c:v>182</c:v>
                </c:pt>
                <c:pt idx="661">
                  <c:v>182</c:v>
                </c:pt>
                <c:pt idx="662">
                  <c:v>182</c:v>
                </c:pt>
                <c:pt idx="663">
                  <c:v>182</c:v>
                </c:pt>
                <c:pt idx="664">
                  <c:v>182</c:v>
                </c:pt>
                <c:pt idx="665">
                  <c:v>182</c:v>
                </c:pt>
                <c:pt idx="666">
                  <c:v>182</c:v>
                </c:pt>
                <c:pt idx="667">
                  <c:v>182</c:v>
                </c:pt>
                <c:pt idx="668">
                  <c:v>182</c:v>
                </c:pt>
                <c:pt idx="669">
                  <c:v>182</c:v>
                </c:pt>
                <c:pt idx="670">
                  <c:v>182</c:v>
                </c:pt>
                <c:pt idx="671">
                  <c:v>183</c:v>
                </c:pt>
                <c:pt idx="672">
                  <c:v>183</c:v>
                </c:pt>
                <c:pt idx="673">
                  <c:v>183</c:v>
                </c:pt>
                <c:pt idx="674">
                  <c:v>183</c:v>
                </c:pt>
                <c:pt idx="675">
                  <c:v>183</c:v>
                </c:pt>
                <c:pt idx="676">
                  <c:v>183</c:v>
                </c:pt>
                <c:pt idx="677">
                  <c:v>183</c:v>
                </c:pt>
                <c:pt idx="678">
                  <c:v>183</c:v>
                </c:pt>
                <c:pt idx="679">
                  <c:v>183</c:v>
                </c:pt>
                <c:pt idx="680">
                  <c:v>184</c:v>
                </c:pt>
                <c:pt idx="681">
                  <c:v>185</c:v>
                </c:pt>
                <c:pt idx="682">
                  <c:v>185</c:v>
                </c:pt>
                <c:pt idx="683">
                  <c:v>185</c:v>
                </c:pt>
                <c:pt idx="684">
                  <c:v>185</c:v>
                </c:pt>
                <c:pt idx="685">
                  <c:v>185</c:v>
                </c:pt>
                <c:pt idx="686">
                  <c:v>185</c:v>
                </c:pt>
                <c:pt idx="687">
                  <c:v>185</c:v>
                </c:pt>
                <c:pt idx="688">
                  <c:v>185</c:v>
                </c:pt>
                <c:pt idx="689">
                  <c:v>186</c:v>
                </c:pt>
                <c:pt idx="690">
                  <c:v>186</c:v>
                </c:pt>
                <c:pt idx="691">
                  <c:v>186</c:v>
                </c:pt>
                <c:pt idx="692">
                  <c:v>186</c:v>
                </c:pt>
                <c:pt idx="693">
                  <c:v>186</c:v>
                </c:pt>
                <c:pt idx="694">
                  <c:v>186</c:v>
                </c:pt>
                <c:pt idx="695">
                  <c:v>186</c:v>
                </c:pt>
                <c:pt idx="696">
                  <c:v>187</c:v>
                </c:pt>
                <c:pt idx="697">
                  <c:v>187</c:v>
                </c:pt>
                <c:pt idx="698">
                  <c:v>187</c:v>
                </c:pt>
                <c:pt idx="699">
                  <c:v>188</c:v>
                </c:pt>
                <c:pt idx="700">
                  <c:v>188</c:v>
                </c:pt>
                <c:pt idx="701">
                  <c:v>188</c:v>
                </c:pt>
                <c:pt idx="702">
                  <c:v>188</c:v>
                </c:pt>
                <c:pt idx="703">
                  <c:v>188</c:v>
                </c:pt>
                <c:pt idx="704">
                  <c:v>188</c:v>
                </c:pt>
                <c:pt idx="705">
                  <c:v>188</c:v>
                </c:pt>
                <c:pt idx="706">
                  <c:v>189</c:v>
                </c:pt>
                <c:pt idx="707">
                  <c:v>189</c:v>
                </c:pt>
                <c:pt idx="708">
                  <c:v>189</c:v>
                </c:pt>
                <c:pt idx="709">
                  <c:v>189</c:v>
                </c:pt>
                <c:pt idx="710">
                  <c:v>189</c:v>
                </c:pt>
                <c:pt idx="711">
                  <c:v>189</c:v>
                </c:pt>
                <c:pt idx="712">
                  <c:v>190</c:v>
                </c:pt>
                <c:pt idx="713">
                  <c:v>190</c:v>
                </c:pt>
                <c:pt idx="714">
                  <c:v>190</c:v>
                </c:pt>
                <c:pt idx="715">
                  <c:v>190</c:v>
                </c:pt>
                <c:pt idx="716">
                  <c:v>190</c:v>
                </c:pt>
                <c:pt idx="717">
                  <c:v>190</c:v>
                </c:pt>
                <c:pt idx="718">
                  <c:v>190</c:v>
                </c:pt>
                <c:pt idx="719">
                  <c:v>190</c:v>
                </c:pt>
                <c:pt idx="720">
                  <c:v>190</c:v>
                </c:pt>
                <c:pt idx="721">
                  <c:v>190</c:v>
                </c:pt>
                <c:pt idx="722">
                  <c:v>190</c:v>
                </c:pt>
                <c:pt idx="723">
                  <c:v>190</c:v>
                </c:pt>
                <c:pt idx="724">
                  <c:v>191</c:v>
                </c:pt>
                <c:pt idx="725">
                  <c:v>191</c:v>
                </c:pt>
                <c:pt idx="726">
                  <c:v>191</c:v>
                </c:pt>
                <c:pt idx="727">
                  <c:v>191</c:v>
                </c:pt>
                <c:pt idx="728">
                  <c:v>192</c:v>
                </c:pt>
                <c:pt idx="729">
                  <c:v>192</c:v>
                </c:pt>
                <c:pt idx="730">
                  <c:v>192</c:v>
                </c:pt>
                <c:pt idx="731">
                  <c:v>192</c:v>
                </c:pt>
                <c:pt idx="732">
                  <c:v>193</c:v>
                </c:pt>
                <c:pt idx="733">
                  <c:v>193</c:v>
                </c:pt>
                <c:pt idx="734">
                  <c:v>193</c:v>
                </c:pt>
                <c:pt idx="735">
                  <c:v>194</c:v>
                </c:pt>
                <c:pt idx="736">
                  <c:v>194</c:v>
                </c:pt>
                <c:pt idx="737">
                  <c:v>194</c:v>
                </c:pt>
                <c:pt idx="738">
                  <c:v>194</c:v>
                </c:pt>
                <c:pt idx="739">
                  <c:v>194</c:v>
                </c:pt>
                <c:pt idx="740">
                  <c:v>195</c:v>
                </c:pt>
                <c:pt idx="741">
                  <c:v>195</c:v>
                </c:pt>
                <c:pt idx="742">
                  <c:v>195</c:v>
                </c:pt>
                <c:pt idx="743">
                  <c:v>195</c:v>
                </c:pt>
                <c:pt idx="744">
                  <c:v>195</c:v>
                </c:pt>
                <c:pt idx="745">
                  <c:v>195</c:v>
                </c:pt>
                <c:pt idx="746">
                  <c:v>195</c:v>
                </c:pt>
                <c:pt idx="747">
                  <c:v>196</c:v>
                </c:pt>
                <c:pt idx="748">
                  <c:v>196</c:v>
                </c:pt>
                <c:pt idx="749">
                  <c:v>196</c:v>
                </c:pt>
                <c:pt idx="750">
                  <c:v>196</c:v>
                </c:pt>
                <c:pt idx="751">
                  <c:v>196</c:v>
                </c:pt>
                <c:pt idx="752">
                  <c:v>196</c:v>
                </c:pt>
                <c:pt idx="753">
                  <c:v>197</c:v>
                </c:pt>
                <c:pt idx="754">
                  <c:v>197</c:v>
                </c:pt>
                <c:pt idx="755">
                  <c:v>197</c:v>
                </c:pt>
                <c:pt idx="756">
                  <c:v>198</c:v>
                </c:pt>
                <c:pt idx="757">
                  <c:v>198</c:v>
                </c:pt>
                <c:pt idx="758">
                  <c:v>198</c:v>
                </c:pt>
                <c:pt idx="759">
                  <c:v>198</c:v>
                </c:pt>
                <c:pt idx="760">
                  <c:v>198</c:v>
                </c:pt>
                <c:pt idx="761">
                  <c:v>198</c:v>
                </c:pt>
                <c:pt idx="762">
                  <c:v>198</c:v>
                </c:pt>
                <c:pt idx="763">
                  <c:v>198</c:v>
                </c:pt>
                <c:pt idx="764">
                  <c:v>198</c:v>
                </c:pt>
                <c:pt idx="765">
                  <c:v>198</c:v>
                </c:pt>
                <c:pt idx="766">
                  <c:v>198</c:v>
                </c:pt>
                <c:pt idx="767">
                  <c:v>198</c:v>
                </c:pt>
                <c:pt idx="768">
                  <c:v>199</c:v>
                </c:pt>
                <c:pt idx="769">
                  <c:v>199</c:v>
                </c:pt>
                <c:pt idx="770">
                  <c:v>199</c:v>
                </c:pt>
                <c:pt idx="771">
                  <c:v>199</c:v>
                </c:pt>
                <c:pt idx="772">
                  <c:v>199</c:v>
                </c:pt>
                <c:pt idx="773">
                  <c:v>199</c:v>
                </c:pt>
                <c:pt idx="774">
                  <c:v>199</c:v>
                </c:pt>
                <c:pt idx="775">
                  <c:v>199</c:v>
                </c:pt>
                <c:pt idx="776">
                  <c:v>199</c:v>
                </c:pt>
                <c:pt idx="777">
                  <c:v>199</c:v>
                </c:pt>
                <c:pt idx="778">
                  <c:v>200</c:v>
                </c:pt>
                <c:pt idx="779">
                  <c:v>200</c:v>
                </c:pt>
                <c:pt idx="780">
                  <c:v>200</c:v>
                </c:pt>
                <c:pt idx="781">
                  <c:v>200</c:v>
                </c:pt>
                <c:pt idx="782">
                  <c:v>200</c:v>
                </c:pt>
                <c:pt idx="783">
                  <c:v>200</c:v>
                </c:pt>
                <c:pt idx="784">
                  <c:v>200</c:v>
                </c:pt>
                <c:pt idx="785">
                  <c:v>200</c:v>
                </c:pt>
                <c:pt idx="786">
                  <c:v>200</c:v>
                </c:pt>
                <c:pt idx="787">
                  <c:v>201</c:v>
                </c:pt>
                <c:pt idx="788">
                  <c:v>201</c:v>
                </c:pt>
                <c:pt idx="789">
                  <c:v>201</c:v>
                </c:pt>
                <c:pt idx="790">
                  <c:v>201</c:v>
                </c:pt>
                <c:pt idx="791">
                  <c:v>201</c:v>
                </c:pt>
                <c:pt idx="792">
                  <c:v>201</c:v>
                </c:pt>
                <c:pt idx="793">
                  <c:v>201</c:v>
                </c:pt>
                <c:pt idx="794">
                  <c:v>201</c:v>
                </c:pt>
                <c:pt idx="795">
                  <c:v>201</c:v>
                </c:pt>
                <c:pt idx="796">
                  <c:v>201</c:v>
                </c:pt>
                <c:pt idx="797">
                  <c:v>201</c:v>
                </c:pt>
                <c:pt idx="798">
                  <c:v>201</c:v>
                </c:pt>
                <c:pt idx="799">
                  <c:v>201</c:v>
                </c:pt>
                <c:pt idx="800">
                  <c:v>201</c:v>
                </c:pt>
                <c:pt idx="801">
                  <c:v>201</c:v>
                </c:pt>
                <c:pt idx="802">
                  <c:v>201</c:v>
                </c:pt>
                <c:pt idx="803">
                  <c:v>201</c:v>
                </c:pt>
                <c:pt idx="804">
                  <c:v>201</c:v>
                </c:pt>
                <c:pt idx="805">
                  <c:v>201</c:v>
                </c:pt>
                <c:pt idx="806">
                  <c:v>201</c:v>
                </c:pt>
                <c:pt idx="807">
                  <c:v>201</c:v>
                </c:pt>
                <c:pt idx="808">
                  <c:v>202</c:v>
                </c:pt>
                <c:pt idx="809">
                  <c:v>202</c:v>
                </c:pt>
                <c:pt idx="810">
                  <c:v>202</c:v>
                </c:pt>
                <c:pt idx="811">
                  <c:v>202</c:v>
                </c:pt>
                <c:pt idx="812">
                  <c:v>202</c:v>
                </c:pt>
                <c:pt idx="813">
                  <c:v>202</c:v>
                </c:pt>
                <c:pt idx="814">
                  <c:v>202</c:v>
                </c:pt>
                <c:pt idx="815">
                  <c:v>202</c:v>
                </c:pt>
                <c:pt idx="816">
                  <c:v>202</c:v>
                </c:pt>
                <c:pt idx="817">
                  <c:v>202</c:v>
                </c:pt>
                <c:pt idx="818">
                  <c:v>202</c:v>
                </c:pt>
                <c:pt idx="819">
                  <c:v>202</c:v>
                </c:pt>
                <c:pt idx="820">
                  <c:v>202</c:v>
                </c:pt>
                <c:pt idx="821">
                  <c:v>202</c:v>
                </c:pt>
                <c:pt idx="822">
                  <c:v>202</c:v>
                </c:pt>
                <c:pt idx="823">
                  <c:v>202</c:v>
                </c:pt>
                <c:pt idx="824">
                  <c:v>202</c:v>
                </c:pt>
                <c:pt idx="825">
                  <c:v>202</c:v>
                </c:pt>
                <c:pt idx="826">
                  <c:v>202</c:v>
                </c:pt>
                <c:pt idx="827">
                  <c:v>202</c:v>
                </c:pt>
                <c:pt idx="828">
                  <c:v>202</c:v>
                </c:pt>
                <c:pt idx="829">
                  <c:v>203</c:v>
                </c:pt>
                <c:pt idx="830">
                  <c:v>203</c:v>
                </c:pt>
                <c:pt idx="831">
                  <c:v>203</c:v>
                </c:pt>
                <c:pt idx="832">
                  <c:v>203</c:v>
                </c:pt>
                <c:pt idx="833">
                  <c:v>203</c:v>
                </c:pt>
                <c:pt idx="834">
                  <c:v>203</c:v>
                </c:pt>
                <c:pt idx="835">
                  <c:v>203</c:v>
                </c:pt>
                <c:pt idx="836">
                  <c:v>203</c:v>
                </c:pt>
                <c:pt idx="837">
                  <c:v>203</c:v>
                </c:pt>
                <c:pt idx="838">
                  <c:v>203</c:v>
                </c:pt>
                <c:pt idx="839">
                  <c:v>203</c:v>
                </c:pt>
                <c:pt idx="840">
                  <c:v>203</c:v>
                </c:pt>
                <c:pt idx="841">
                  <c:v>203</c:v>
                </c:pt>
                <c:pt idx="842">
                  <c:v>203</c:v>
                </c:pt>
                <c:pt idx="843">
                  <c:v>203</c:v>
                </c:pt>
                <c:pt idx="844">
                  <c:v>203</c:v>
                </c:pt>
                <c:pt idx="845">
                  <c:v>203</c:v>
                </c:pt>
                <c:pt idx="846">
                  <c:v>204</c:v>
                </c:pt>
                <c:pt idx="847">
                  <c:v>204</c:v>
                </c:pt>
                <c:pt idx="848">
                  <c:v>204</c:v>
                </c:pt>
                <c:pt idx="849">
                  <c:v>204</c:v>
                </c:pt>
                <c:pt idx="850">
                  <c:v>204</c:v>
                </c:pt>
                <c:pt idx="851">
                  <c:v>204</c:v>
                </c:pt>
                <c:pt idx="852">
                  <c:v>204</c:v>
                </c:pt>
                <c:pt idx="853">
                  <c:v>204</c:v>
                </c:pt>
                <c:pt idx="854">
                  <c:v>204</c:v>
                </c:pt>
                <c:pt idx="855">
                  <c:v>204</c:v>
                </c:pt>
                <c:pt idx="856">
                  <c:v>204</c:v>
                </c:pt>
                <c:pt idx="857">
                  <c:v>204</c:v>
                </c:pt>
                <c:pt idx="858">
                  <c:v>204</c:v>
                </c:pt>
                <c:pt idx="859">
                  <c:v>204</c:v>
                </c:pt>
                <c:pt idx="860">
                  <c:v>204</c:v>
                </c:pt>
                <c:pt idx="861">
                  <c:v>204</c:v>
                </c:pt>
                <c:pt idx="862">
                  <c:v>204</c:v>
                </c:pt>
                <c:pt idx="863">
                  <c:v>204</c:v>
                </c:pt>
                <c:pt idx="864">
                  <c:v>205</c:v>
                </c:pt>
                <c:pt idx="865">
                  <c:v>205</c:v>
                </c:pt>
                <c:pt idx="866">
                  <c:v>205</c:v>
                </c:pt>
                <c:pt idx="867">
                  <c:v>205</c:v>
                </c:pt>
                <c:pt idx="868">
                  <c:v>205</c:v>
                </c:pt>
                <c:pt idx="869">
                  <c:v>205</c:v>
                </c:pt>
                <c:pt idx="870">
                  <c:v>205</c:v>
                </c:pt>
                <c:pt idx="871">
                  <c:v>205</c:v>
                </c:pt>
                <c:pt idx="872">
                  <c:v>205</c:v>
                </c:pt>
                <c:pt idx="873">
                  <c:v>205</c:v>
                </c:pt>
                <c:pt idx="874">
                  <c:v>205</c:v>
                </c:pt>
                <c:pt idx="875">
                  <c:v>205</c:v>
                </c:pt>
                <c:pt idx="876">
                  <c:v>205</c:v>
                </c:pt>
                <c:pt idx="877">
                  <c:v>205</c:v>
                </c:pt>
                <c:pt idx="878">
                  <c:v>205</c:v>
                </c:pt>
                <c:pt idx="879">
                  <c:v>205</c:v>
                </c:pt>
                <c:pt idx="880">
                  <c:v>206</c:v>
                </c:pt>
                <c:pt idx="881">
                  <c:v>206</c:v>
                </c:pt>
                <c:pt idx="882">
                  <c:v>206</c:v>
                </c:pt>
                <c:pt idx="883">
                  <c:v>206</c:v>
                </c:pt>
                <c:pt idx="884">
                  <c:v>206</c:v>
                </c:pt>
                <c:pt idx="885">
                  <c:v>206</c:v>
                </c:pt>
                <c:pt idx="886">
                  <c:v>206</c:v>
                </c:pt>
                <c:pt idx="887">
                  <c:v>206</c:v>
                </c:pt>
                <c:pt idx="888">
                  <c:v>206</c:v>
                </c:pt>
                <c:pt idx="889">
                  <c:v>206</c:v>
                </c:pt>
                <c:pt idx="890">
                  <c:v>206</c:v>
                </c:pt>
                <c:pt idx="891">
                  <c:v>206</c:v>
                </c:pt>
                <c:pt idx="892">
                  <c:v>206</c:v>
                </c:pt>
                <c:pt idx="893">
                  <c:v>206</c:v>
                </c:pt>
                <c:pt idx="894">
                  <c:v>207</c:v>
                </c:pt>
                <c:pt idx="895">
                  <c:v>207</c:v>
                </c:pt>
                <c:pt idx="896">
                  <c:v>207</c:v>
                </c:pt>
                <c:pt idx="897">
                  <c:v>207</c:v>
                </c:pt>
                <c:pt idx="898">
                  <c:v>207</c:v>
                </c:pt>
                <c:pt idx="899">
                  <c:v>207</c:v>
                </c:pt>
                <c:pt idx="900">
                  <c:v>207</c:v>
                </c:pt>
                <c:pt idx="901">
                  <c:v>207</c:v>
                </c:pt>
                <c:pt idx="902">
                  <c:v>207</c:v>
                </c:pt>
                <c:pt idx="903">
                  <c:v>207</c:v>
                </c:pt>
                <c:pt idx="904">
                  <c:v>207</c:v>
                </c:pt>
                <c:pt idx="905">
                  <c:v>208</c:v>
                </c:pt>
                <c:pt idx="906">
                  <c:v>208</c:v>
                </c:pt>
                <c:pt idx="907">
                  <c:v>208</c:v>
                </c:pt>
                <c:pt idx="908">
                  <c:v>208</c:v>
                </c:pt>
                <c:pt idx="909">
                  <c:v>208</c:v>
                </c:pt>
                <c:pt idx="910">
                  <c:v>208</c:v>
                </c:pt>
                <c:pt idx="911">
                  <c:v>208</c:v>
                </c:pt>
                <c:pt idx="912">
                  <c:v>208</c:v>
                </c:pt>
                <c:pt idx="913">
                  <c:v>208</c:v>
                </c:pt>
                <c:pt idx="914">
                  <c:v>208</c:v>
                </c:pt>
                <c:pt idx="915">
                  <c:v>208</c:v>
                </c:pt>
                <c:pt idx="916">
                  <c:v>208</c:v>
                </c:pt>
                <c:pt idx="917">
                  <c:v>208</c:v>
                </c:pt>
                <c:pt idx="918">
                  <c:v>208</c:v>
                </c:pt>
                <c:pt idx="919">
                  <c:v>208</c:v>
                </c:pt>
                <c:pt idx="920">
                  <c:v>208</c:v>
                </c:pt>
                <c:pt idx="921">
                  <c:v>208</c:v>
                </c:pt>
                <c:pt idx="922">
                  <c:v>208</c:v>
                </c:pt>
                <c:pt idx="923">
                  <c:v>209</c:v>
                </c:pt>
                <c:pt idx="924">
                  <c:v>209</c:v>
                </c:pt>
                <c:pt idx="925">
                  <c:v>209</c:v>
                </c:pt>
                <c:pt idx="926">
                  <c:v>209</c:v>
                </c:pt>
                <c:pt idx="927">
                  <c:v>209</c:v>
                </c:pt>
                <c:pt idx="928">
                  <c:v>209</c:v>
                </c:pt>
                <c:pt idx="929">
                  <c:v>209</c:v>
                </c:pt>
                <c:pt idx="930">
                  <c:v>209</c:v>
                </c:pt>
                <c:pt idx="931">
                  <c:v>209</c:v>
                </c:pt>
                <c:pt idx="932">
                  <c:v>209</c:v>
                </c:pt>
                <c:pt idx="933">
                  <c:v>209</c:v>
                </c:pt>
                <c:pt idx="934">
                  <c:v>209</c:v>
                </c:pt>
                <c:pt idx="935">
                  <c:v>209</c:v>
                </c:pt>
                <c:pt idx="936">
                  <c:v>209</c:v>
                </c:pt>
                <c:pt idx="937">
                  <c:v>209</c:v>
                </c:pt>
                <c:pt idx="938">
                  <c:v>209</c:v>
                </c:pt>
                <c:pt idx="939">
                  <c:v>209</c:v>
                </c:pt>
                <c:pt idx="940">
                  <c:v>209</c:v>
                </c:pt>
                <c:pt idx="941">
                  <c:v>209</c:v>
                </c:pt>
                <c:pt idx="942">
                  <c:v>209</c:v>
                </c:pt>
                <c:pt idx="943">
                  <c:v>209</c:v>
                </c:pt>
                <c:pt idx="944">
                  <c:v>209</c:v>
                </c:pt>
                <c:pt idx="945">
                  <c:v>209</c:v>
                </c:pt>
                <c:pt idx="946">
                  <c:v>209</c:v>
                </c:pt>
                <c:pt idx="947">
                  <c:v>209</c:v>
                </c:pt>
                <c:pt idx="948">
                  <c:v>209</c:v>
                </c:pt>
                <c:pt idx="949">
                  <c:v>210</c:v>
                </c:pt>
                <c:pt idx="950">
                  <c:v>210</c:v>
                </c:pt>
                <c:pt idx="951">
                  <c:v>210</c:v>
                </c:pt>
                <c:pt idx="952">
                  <c:v>210</c:v>
                </c:pt>
                <c:pt idx="953">
                  <c:v>210</c:v>
                </c:pt>
                <c:pt idx="954">
                  <c:v>210</c:v>
                </c:pt>
                <c:pt idx="955">
                  <c:v>210</c:v>
                </c:pt>
                <c:pt idx="956">
                  <c:v>210</c:v>
                </c:pt>
                <c:pt idx="957">
                  <c:v>210</c:v>
                </c:pt>
                <c:pt idx="958">
                  <c:v>210</c:v>
                </c:pt>
                <c:pt idx="959">
                  <c:v>210</c:v>
                </c:pt>
                <c:pt idx="960">
                  <c:v>210</c:v>
                </c:pt>
                <c:pt idx="961">
                  <c:v>210</c:v>
                </c:pt>
                <c:pt idx="962">
                  <c:v>210</c:v>
                </c:pt>
                <c:pt idx="963">
                  <c:v>210</c:v>
                </c:pt>
                <c:pt idx="964">
                  <c:v>210</c:v>
                </c:pt>
                <c:pt idx="965">
                  <c:v>210</c:v>
                </c:pt>
                <c:pt idx="966">
                  <c:v>210</c:v>
                </c:pt>
                <c:pt idx="967">
                  <c:v>211</c:v>
                </c:pt>
                <c:pt idx="968">
                  <c:v>211</c:v>
                </c:pt>
                <c:pt idx="969">
                  <c:v>211</c:v>
                </c:pt>
                <c:pt idx="970">
                  <c:v>211</c:v>
                </c:pt>
                <c:pt idx="971">
                  <c:v>211</c:v>
                </c:pt>
                <c:pt idx="972">
                  <c:v>211</c:v>
                </c:pt>
                <c:pt idx="973">
                  <c:v>211</c:v>
                </c:pt>
                <c:pt idx="974">
                  <c:v>211</c:v>
                </c:pt>
                <c:pt idx="975">
                  <c:v>211</c:v>
                </c:pt>
                <c:pt idx="976">
                  <c:v>211</c:v>
                </c:pt>
                <c:pt idx="977">
                  <c:v>211</c:v>
                </c:pt>
                <c:pt idx="978">
                  <c:v>211</c:v>
                </c:pt>
                <c:pt idx="979">
                  <c:v>211</c:v>
                </c:pt>
                <c:pt idx="980">
                  <c:v>211</c:v>
                </c:pt>
                <c:pt idx="981">
                  <c:v>211</c:v>
                </c:pt>
                <c:pt idx="982">
                  <c:v>211</c:v>
                </c:pt>
                <c:pt idx="983">
                  <c:v>211</c:v>
                </c:pt>
                <c:pt idx="984">
                  <c:v>211</c:v>
                </c:pt>
                <c:pt idx="985">
                  <c:v>211</c:v>
                </c:pt>
                <c:pt idx="986">
                  <c:v>211</c:v>
                </c:pt>
                <c:pt idx="987">
                  <c:v>212</c:v>
                </c:pt>
                <c:pt idx="988">
                  <c:v>212</c:v>
                </c:pt>
                <c:pt idx="989">
                  <c:v>212</c:v>
                </c:pt>
                <c:pt idx="990">
                  <c:v>212</c:v>
                </c:pt>
                <c:pt idx="991">
                  <c:v>212</c:v>
                </c:pt>
                <c:pt idx="992">
                  <c:v>212</c:v>
                </c:pt>
                <c:pt idx="993">
                  <c:v>212</c:v>
                </c:pt>
                <c:pt idx="994">
                  <c:v>212</c:v>
                </c:pt>
                <c:pt idx="995">
                  <c:v>212</c:v>
                </c:pt>
                <c:pt idx="996">
                  <c:v>212</c:v>
                </c:pt>
                <c:pt idx="997">
                  <c:v>212</c:v>
                </c:pt>
                <c:pt idx="998">
                  <c:v>212</c:v>
                </c:pt>
                <c:pt idx="999">
                  <c:v>212</c:v>
                </c:pt>
                <c:pt idx="1000">
                  <c:v>212</c:v>
                </c:pt>
                <c:pt idx="1001">
                  <c:v>213</c:v>
                </c:pt>
                <c:pt idx="1002">
                  <c:v>213</c:v>
                </c:pt>
                <c:pt idx="1003">
                  <c:v>213</c:v>
                </c:pt>
                <c:pt idx="1004">
                  <c:v>213</c:v>
                </c:pt>
                <c:pt idx="1005">
                  <c:v>213</c:v>
                </c:pt>
                <c:pt idx="1006">
                  <c:v>213</c:v>
                </c:pt>
                <c:pt idx="1007">
                  <c:v>213</c:v>
                </c:pt>
                <c:pt idx="1008">
                  <c:v>213</c:v>
                </c:pt>
                <c:pt idx="1009">
                  <c:v>213</c:v>
                </c:pt>
                <c:pt idx="1010">
                  <c:v>213</c:v>
                </c:pt>
                <c:pt idx="1011">
                  <c:v>213</c:v>
                </c:pt>
                <c:pt idx="1012">
                  <c:v>213</c:v>
                </c:pt>
                <c:pt idx="1013">
                  <c:v>213</c:v>
                </c:pt>
                <c:pt idx="1014">
                  <c:v>213</c:v>
                </c:pt>
                <c:pt idx="1015">
                  <c:v>213</c:v>
                </c:pt>
                <c:pt idx="1016">
                  <c:v>213</c:v>
                </c:pt>
                <c:pt idx="1017">
                  <c:v>213</c:v>
                </c:pt>
                <c:pt idx="1018">
                  <c:v>213</c:v>
                </c:pt>
                <c:pt idx="1019">
                  <c:v>213</c:v>
                </c:pt>
                <c:pt idx="1020">
                  <c:v>214</c:v>
                </c:pt>
                <c:pt idx="1021">
                  <c:v>214</c:v>
                </c:pt>
                <c:pt idx="1022">
                  <c:v>214</c:v>
                </c:pt>
                <c:pt idx="1023">
                  <c:v>214</c:v>
                </c:pt>
                <c:pt idx="1024">
                  <c:v>214</c:v>
                </c:pt>
                <c:pt idx="1025">
                  <c:v>214</c:v>
                </c:pt>
                <c:pt idx="1026">
                  <c:v>214</c:v>
                </c:pt>
                <c:pt idx="1027">
                  <c:v>214</c:v>
                </c:pt>
                <c:pt idx="1028">
                  <c:v>214</c:v>
                </c:pt>
                <c:pt idx="1029">
                  <c:v>214</c:v>
                </c:pt>
                <c:pt idx="1030">
                  <c:v>214</c:v>
                </c:pt>
                <c:pt idx="1031">
                  <c:v>214</c:v>
                </c:pt>
                <c:pt idx="1032">
                  <c:v>214</c:v>
                </c:pt>
                <c:pt idx="1033">
                  <c:v>214</c:v>
                </c:pt>
                <c:pt idx="1034">
                  <c:v>215</c:v>
                </c:pt>
                <c:pt idx="1035">
                  <c:v>215</c:v>
                </c:pt>
                <c:pt idx="1036">
                  <c:v>215</c:v>
                </c:pt>
                <c:pt idx="1037">
                  <c:v>215</c:v>
                </c:pt>
                <c:pt idx="1038">
                  <c:v>215</c:v>
                </c:pt>
                <c:pt idx="1039">
                  <c:v>215</c:v>
                </c:pt>
                <c:pt idx="1040">
                  <c:v>215</c:v>
                </c:pt>
                <c:pt idx="1041">
                  <c:v>215</c:v>
                </c:pt>
                <c:pt idx="1042">
                  <c:v>215</c:v>
                </c:pt>
                <c:pt idx="1043">
                  <c:v>215</c:v>
                </c:pt>
                <c:pt idx="1044">
                  <c:v>215</c:v>
                </c:pt>
                <c:pt idx="1045">
                  <c:v>215</c:v>
                </c:pt>
                <c:pt idx="1046">
                  <c:v>215</c:v>
                </c:pt>
                <c:pt idx="1047">
                  <c:v>215</c:v>
                </c:pt>
                <c:pt idx="1048">
                  <c:v>215</c:v>
                </c:pt>
                <c:pt idx="1049">
                  <c:v>215</c:v>
                </c:pt>
                <c:pt idx="1050">
                  <c:v>215</c:v>
                </c:pt>
                <c:pt idx="1051">
                  <c:v>215</c:v>
                </c:pt>
                <c:pt idx="1052">
                  <c:v>216</c:v>
                </c:pt>
                <c:pt idx="1053">
                  <c:v>216</c:v>
                </c:pt>
                <c:pt idx="1054">
                  <c:v>216</c:v>
                </c:pt>
                <c:pt idx="1055">
                  <c:v>216</c:v>
                </c:pt>
                <c:pt idx="1056">
                  <c:v>216</c:v>
                </c:pt>
                <c:pt idx="1057">
                  <c:v>216</c:v>
                </c:pt>
                <c:pt idx="1058">
                  <c:v>216</c:v>
                </c:pt>
                <c:pt idx="1059">
                  <c:v>216</c:v>
                </c:pt>
                <c:pt idx="1060">
                  <c:v>216</c:v>
                </c:pt>
                <c:pt idx="1061">
                  <c:v>216</c:v>
                </c:pt>
                <c:pt idx="1062">
                  <c:v>216</c:v>
                </c:pt>
                <c:pt idx="1063">
                  <c:v>216</c:v>
                </c:pt>
                <c:pt idx="1064">
                  <c:v>216</c:v>
                </c:pt>
                <c:pt idx="1065">
                  <c:v>216</c:v>
                </c:pt>
                <c:pt idx="1066">
                  <c:v>216</c:v>
                </c:pt>
                <c:pt idx="1067">
                  <c:v>216</c:v>
                </c:pt>
                <c:pt idx="1068">
                  <c:v>216</c:v>
                </c:pt>
                <c:pt idx="1069">
                  <c:v>216</c:v>
                </c:pt>
                <c:pt idx="1070">
                  <c:v>217</c:v>
                </c:pt>
                <c:pt idx="1071">
                  <c:v>217</c:v>
                </c:pt>
                <c:pt idx="1072">
                  <c:v>217</c:v>
                </c:pt>
                <c:pt idx="1073">
                  <c:v>217</c:v>
                </c:pt>
                <c:pt idx="1074">
                  <c:v>217</c:v>
                </c:pt>
                <c:pt idx="1075">
                  <c:v>217</c:v>
                </c:pt>
                <c:pt idx="1076">
                  <c:v>217</c:v>
                </c:pt>
                <c:pt idx="1077">
                  <c:v>217</c:v>
                </c:pt>
                <c:pt idx="1078">
                  <c:v>217</c:v>
                </c:pt>
                <c:pt idx="1079">
                  <c:v>218</c:v>
                </c:pt>
                <c:pt idx="1080">
                  <c:v>218</c:v>
                </c:pt>
                <c:pt idx="1081">
                  <c:v>218</c:v>
                </c:pt>
                <c:pt idx="1082">
                  <c:v>218</c:v>
                </c:pt>
                <c:pt idx="1083">
                  <c:v>218</c:v>
                </c:pt>
                <c:pt idx="1084">
                  <c:v>218</c:v>
                </c:pt>
                <c:pt idx="1085">
                  <c:v>218</c:v>
                </c:pt>
                <c:pt idx="1086">
                  <c:v>218</c:v>
                </c:pt>
                <c:pt idx="1087">
                  <c:v>218</c:v>
                </c:pt>
                <c:pt idx="1088">
                  <c:v>218</c:v>
                </c:pt>
                <c:pt idx="1089">
                  <c:v>218</c:v>
                </c:pt>
                <c:pt idx="1090">
                  <c:v>218</c:v>
                </c:pt>
                <c:pt idx="1091">
                  <c:v>218</c:v>
                </c:pt>
                <c:pt idx="1092">
                  <c:v>219</c:v>
                </c:pt>
                <c:pt idx="1093">
                  <c:v>219</c:v>
                </c:pt>
                <c:pt idx="1094">
                  <c:v>219</c:v>
                </c:pt>
                <c:pt idx="1095">
                  <c:v>219</c:v>
                </c:pt>
                <c:pt idx="1096">
                  <c:v>219</c:v>
                </c:pt>
                <c:pt idx="1097">
                  <c:v>219</c:v>
                </c:pt>
                <c:pt idx="1098">
                  <c:v>219</c:v>
                </c:pt>
                <c:pt idx="1099">
                  <c:v>219</c:v>
                </c:pt>
                <c:pt idx="1100">
                  <c:v>219</c:v>
                </c:pt>
                <c:pt idx="1101">
                  <c:v>219</c:v>
                </c:pt>
                <c:pt idx="1102">
                  <c:v>219</c:v>
                </c:pt>
                <c:pt idx="1103">
                  <c:v>219</c:v>
                </c:pt>
                <c:pt idx="1104">
                  <c:v>219</c:v>
                </c:pt>
                <c:pt idx="1105">
                  <c:v>219</c:v>
                </c:pt>
                <c:pt idx="1106">
                  <c:v>220</c:v>
                </c:pt>
                <c:pt idx="1107">
                  <c:v>220</c:v>
                </c:pt>
                <c:pt idx="1108">
                  <c:v>220</c:v>
                </c:pt>
                <c:pt idx="1109">
                  <c:v>220</c:v>
                </c:pt>
                <c:pt idx="1110">
                  <c:v>220</c:v>
                </c:pt>
                <c:pt idx="1111">
                  <c:v>220</c:v>
                </c:pt>
                <c:pt idx="1112">
                  <c:v>220</c:v>
                </c:pt>
                <c:pt idx="1113">
                  <c:v>220</c:v>
                </c:pt>
                <c:pt idx="1114">
                  <c:v>220</c:v>
                </c:pt>
                <c:pt idx="1115">
                  <c:v>221</c:v>
                </c:pt>
                <c:pt idx="1116">
                  <c:v>221</c:v>
                </c:pt>
                <c:pt idx="1117">
                  <c:v>221</c:v>
                </c:pt>
                <c:pt idx="1118">
                  <c:v>221</c:v>
                </c:pt>
                <c:pt idx="1119">
                  <c:v>221</c:v>
                </c:pt>
                <c:pt idx="1120">
                  <c:v>221</c:v>
                </c:pt>
                <c:pt idx="1121">
                  <c:v>221</c:v>
                </c:pt>
                <c:pt idx="1122">
                  <c:v>221</c:v>
                </c:pt>
                <c:pt idx="1123">
                  <c:v>221</c:v>
                </c:pt>
                <c:pt idx="1124">
                  <c:v>221</c:v>
                </c:pt>
                <c:pt idx="1125">
                  <c:v>221</c:v>
                </c:pt>
                <c:pt idx="1126">
                  <c:v>221</c:v>
                </c:pt>
                <c:pt idx="1127">
                  <c:v>221</c:v>
                </c:pt>
                <c:pt idx="1128">
                  <c:v>221</c:v>
                </c:pt>
                <c:pt idx="1129">
                  <c:v>221</c:v>
                </c:pt>
                <c:pt idx="1130">
                  <c:v>222</c:v>
                </c:pt>
                <c:pt idx="1131">
                  <c:v>222</c:v>
                </c:pt>
                <c:pt idx="1132">
                  <c:v>222</c:v>
                </c:pt>
                <c:pt idx="1133">
                  <c:v>222</c:v>
                </c:pt>
                <c:pt idx="1134">
                  <c:v>222</c:v>
                </c:pt>
                <c:pt idx="1135">
                  <c:v>222</c:v>
                </c:pt>
                <c:pt idx="1136">
                  <c:v>222</c:v>
                </c:pt>
                <c:pt idx="1137">
                  <c:v>222</c:v>
                </c:pt>
                <c:pt idx="1138">
                  <c:v>222</c:v>
                </c:pt>
                <c:pt idx="1139">
                  <c:v>222</c:v>
                </c:pt>
                <c:pt idx="1140">
                  <c:v>222</c:v>
                </c:pt>
                <c:pt idx="1141">
                  <c:v>222</c:v>
                </c:pt>
                <c:pt idx="1142">
                  <c:v>222</c:v>
                </c:pt>
                <c:pt idx="1143">
                  <c:v>222</c:v>
                </c:pt>
                <c:pt idx="1144">
                  <c:v>222</c:v>
                </c:pt>
                <c:pt idx="1145">
                  <c:v>222</c:v>
                </c:pt>
                <c:pt idx="1146">
                  <c:v>222</c:v>
                </c:pt>
                <c:pt idx="1147">
                  <c:v>222</c:v>
                </c:pt>
                <c:pt idx="1148">
                  <c:v>222</c:v>
                </c:pt>
                <c:pt idx="1149">
                  <c:v>222</c:v>
                </c:pt>
                <c:pt idx="1150">
                  <c:v>222</c:v>
                </c:pt>
                <c:pt idx="1151">
                  <c:v>222</c:v>
                </c:pt>
                <c:pt idx="1152">
                  <c:v>222</c:v>
                </c:pt>
                <c:pt idx="1153">
                  <c:v>222</c:v>
                </c:pt>
                <c:pt idx="1154">
                  <c:v>222</c:v>
                </c:pt>
                <c:pt idx="1155">
                  <c:v>222</c:v>
                </c:pt>
                <c:pt idx="1156">
                  <c:v>223</c:v>
                </c:pt>
                <c:pt idx="1157">
                  <c:v>223</c:v>
                </c:pt>
                <c:pt idx="1158">
                  <c:v>223</c:v>
                </c:pt>
                <c:pt idx="1159">
                  <c:v>223</c:v>
                </c:pt>
                <c:pt idx="1160">
                  <c:v>223</c:v>
                </c:pt>
                <c:pt idx="1161">
                  <c:v>223</c:v>
                </c:pt>
                <c:pt idx="1162">
                  <c:v>223</c:v>
                </c:pt>
                <c:pt idx="1163">
                  <c:v>223</c:v>
                </c:pt>
                <c:pt idx="1164">
                  <c:v>223</c:v>
                </c:pt>
                <c:pt idx="1165">
                  <c:v>223</c:v>
                </c:pt>
                <c:pt idx="1166">
                  <c:v>223</c:v>
                </c:pt>
                <c:pt idx="1167">
                  <c:v>223</c:v>
                </c:pt>
                <c:pt idx="1168">
                  <c:v>223</c:v>
                </c:pt>
                <c:pt idx="1169">
                  <c:v>223</c:v>
                </c:pt>
                <c:pt idx="1170">
                  <c:v>224</c:v>
                </c:pt>
                <c:pt idx="1171">
                  <c:v>224</c:v>
                </c:pt>
                <c:pt idx="1172">
                  <c:v>224</c:v>
                </c:pt>
                <c:pt idx="1173">
                  <c:v>224</c:v>
                </c:pt>
                <c:pt idx="1174">
                  <c:v>224</c:v>
                </c:pt>
                <c:pt idx="1175">
                  <c:v>224</c:v>
                </c:pt>
                <c:pt idx="1176">
                  <c:v>224</c:v>
                </c:pt>
                <c:pt idx="1177">
                  <c:v>224</c:v>
                </c:pt>
                <c:pt idx="1178">
                  <c:v>224</c:v>
                </c:pt>
                <c:pt idx="1179">
                  <c:v>224</c:v>
                </c:pt>
                <c:pt idx="1180">
                  <c:v>224</c:v>
                </c:pt>
                <c:pt idx="1181">
                  <c:v>225</c:v>
                </c:pt>
                <c:pt idx="1182">
                  <c:v>225</c:v>
                </c:pt>
                <c:pt idx="1183">
                  <c:v>225</c:v>
                </c:pt>
                <c:pt idx="1184">
                  <c:v>225</c:v>
                </c:pt>
                <c:pt idx="1185">
                  <c:v>225</c:v>
                </c:pt>
                <c:pt idx="1186">
                  <c:v>225</c:v>
                </c:pt>
                <c:pt idx="1187">
                  <c:v>225</c:v>
                </c:pt>
                <c:pt idx="1188">
                  <c:v>225</c:v>
                </c:pt>
                <c:pt idx="1189">
                  <c:v>225</c:v>
                </c:pt>
                <c:pt idx="1190">
                  <c:v>225</c:v>
                </c:pt>
                <c:pt idx="1191">
                  <c:v>225</c:v>
                </c:pt>
                <c:pt idx="1192">
                  <c:v>225</c:v>
                </c:pt>
                <c:pt idx="1193">
                  <c:v>225</c:v>
                </c:pt>
                <c:pt idx="1194">
                  <c:v>225</c:v>
                </c:pt>
                <c:pt idx="1195">
                  <c:v>225</c:v>
                </c:pt>
                <c:pt idx="1196">
                  <c:v>226</c:v>
                </c:pt>
                <c:pt idx="1197">
                  <c:v>226</c:v>
                </c:pt>
                <c:pt idx="1198">
                  <c:v>226</c:v>
                </c:pt>
                <c:pt idx="1199">
                  <c:v>226</c:v>
                </c:pt>
                <c:pt idx="1200">
                  <c:v>226</c:v>
                </c:pt>
                <c:pt idx="1201">
                  <c:v>226</c:v>
                </c:pt>
                <c:pt idx="1202">
                  <c:v>226</c:v>
                </c:pt>
                <c:pt idx="1203">
                  <c:v>226</c:v>
                </c:pt>
                <c:pt idx="1204">
                  <c:v>226</c:v>
                </c:pt>
                <c:pt idx="1205">
                  <c:v>226</c:v>
                </c:pt>
                <c:pt idx="1206">
                  <c:v>226</c:v>
                </c:pt>
                <c:pt idx="1207">
                  <c:v>226</c:v>
                </c:pt>
                <c:pt idx="1208">
                  <c:v>226</c:v>
                </c:pt>
                <c:pt idx="1209">
                  <c:v>226</c:v>
                </c:pt>
                <c:pt idx="1210">
                  <c:v>227</c:v>
                </c:pt>
                <c:pt idx="1211">
                  <c:v>227</c:v>
                </c:pt>
                <c:pt idx="1212">
                  <c:v>227</c:v>
                </c:pt>
                <c:pt idx="1213">
                  <c:v>227</c:v>
                </c:pt>
                <c:pt idx="1214">
                  <c:v>227</c:v>
                </c:pt>
                <c:pt idx="1215">
                  <c:v>227</c:v>
                </c:pt>
                <c:pt idx="1216">
                  <c:v>227</c:v>
                </c:pt>
                <c:pt idx="1217">
                  <c:v>227</c:v>
                </c:pt>
                <c:pt idx="1218">
                  <c:v>227</c:v>
                </c:pt>
                <c:pt idx="1219">
                  <c:v>227</c:v>
                </c:pt>
                <c:pt idx="1220">
                  <c:v>227</c:v>
                </c:pt>
                <c:pt idx="1221">
                  <c:v>227</c:v>
                </c:pt>
                <c:pt idx="1222">
                  <c:v>227</c:v>
                </c:pt>
                <c:pt idx="1223">
                  <c:v>227</c:v>
                </c:pt>
                <c:pt idx="1224">
                  <c:v>228</c:v>
                </c:pt>
                <c:pt idx="1225">
                  <c:v>228</c:v>
                </c:pt>
                <c:pt idx="1226">
                  <c:v>228</c:v>
                </c:pt>
                <c:pt idx="1227">
                  <c:v>228</c:v>
                </c:pt>
                <c:pt idx="1228">
                  <c:v>228</c:v>
                </c:pt>
                <c:pt idx="1229">
                  <c:v>228</c:v>
                </c:pt>
                <c:pt idx="1230">
                  <c:v>228</c:v>
                </c:pt>
                <c:pt idx="1231">
                  <c:v>228</c:v>
                </c:pt>
                <c:pt idx="1232">
                  <c:v>228</c:v>
                </c:pt>
                <c:pt idx="1233">
                  <c:v>228</c:v>
                </c:pt>
                <c:pt idx="1234">
                  <c:v>228</c:v>
                </c:pt>
                <c:pt idx="1235">
                  <c:v>228</c:v>
                </c:pt>
                <c:pt idx="1236">
                  <c:v>228</c:v>
                </c:pt>
                <c:pt idx="1237">
                  <c:v>228</c:v>
                </c:pt>
                <c:pt idx="1238">
                  <c:v>229</c:v>
                </c:pt>
                <c:pt idx="1239">
                  <c:v>229</c:v>
                </c:pt>
                <c:pt idx="1240">
                  <c:v>229</c:v>
                </c:pt>
                <c:pt idx="1241">
                  <c:v>229</c:v>
                </c:pt>
                <c:pt idx="1242">
                  <c:v>229</c:v>
                </c:pt>
                <c:pt idx="1243">
                  <c:v>229</c:v>
                </c:pt>
                <c:pt idx="1244">
                  <c:v>229</c:v>
                </c:pt>
                <c:pt idx="1245">
                  <c:v>229</c:v>
                </c:pt>
                <c:pt idx="1246">
                  <c:v>229</c:v>
                </c:pt>
                <c:pt idx="1247">
                  <c:v>229</c:v>
                </c:pt>
                <c:pt idx="1248">
                  <c:v>229</c:v>
                </c:pt>
                <c:pt idx="1249">
                  <c:v>229</c:v>
                </c:pt>
                <c:pt idx="1250">
                  <c:v>229</c:v>
                </c:pt>
                <c:pt idx="1251">
                  <c:v>229</c:v>
                </c:pt>
                <c:pt idx="1252">
                  <c:v>229</c:v>
                </c:pt>
                <c:pt idx="1253">
                  <c:v>229</c:v>
                </c:pt>
                <c:pt idx="1254">
                  <c:v>229</c:v>
                </c:pt>
                <c:pt idx="1255">
                  <c:v>229</c:v>
                </c:pt>
                <c:pt idx="1256">
                  <c:v>229</c:v>
                </c:pt>
                <c:pt idx="1257">
                  <c:v>230</c:v>
                </c:pt>
                <c:pt idx="1258">
                  <c:v>230</c:v>
                </c:pt>
                <c:pt idx="1259">
                  <c:v>230</c:v>
                </c:pt>
                <c:pt idx="1260">
                  <c:v>230</c:v>
                </c:pt>
                <c:pt idx="1261">
                  <c:v>230</c:v>
                </c:pt>
                <c:pt idx="1262">
                  <c:v>230</c:v>
                </c:pt>
                <c:pt idx="1263">
                  <c:v>230</c:v>
                </c:pt>
                <c:pt idx="1264">
                  <c:v>230</c:v>
                </c:pt>
                <c:pt idx="1265">
                  <c:v>230</c:v>
                </c:pt>
                <c:pt idx="1266">
                  <c:v>230</c:v>
                </c:pt>
                <c:pt idx="1267">
                  <c:v>230</c:v>
                </c:pt>
                <c:pt idx="1268">
                  <c:v>230</c:v>
                </c:pt>
                <c:pt idx="1269">
                  <c:v>231</c:v>
                </c:pt>
                <c:pt idx="1270">
                  <c:v>231</c:v>
                </c:pt>
                <c:pt idx="1271">
                  <c:v>231</c:v>
                </c:pt>
                <c:pt idx="1272">
                  <c:v>231</c:v>
                </c:pt>
                <c:pt idx="1273">
                  <c:v>231</c:v>
                </c:pt>
                <c:pt idx="1274">
                  <c:v>231</c:v>
                </c:pt>
                <c:pt idx="1275">
                  <c:v>231</c:v>
                </c:pt>
                <c:pt idx="1276">
                  <c:v>231</c:v>
                </c:pt>
                <c:pt idx="1277">
                  <c:v>231</c:v>
                </c:pt>
                <c:pt idx="1278">
                  <c:v>231</c:v>
                </c:pt>
                <c:pt idx="1279">
                  <c:v>231</c:v>
                </c:pt>
                <c:pt idx="1280">
                  <c:v>231</c:v>
                </c:pt>
                <c:pt idx="1281">
                  <c:v>231</c:v>
                </c:pt>
                <c:pt idx="1282">
                  <c:v>231</c:v>
                </c:pt>
                <c:pt idx="1283">
                  <c:v>231</c:v>
                </c:pt>
                <c:pt idx="1284">
                  <c:v>232</c:v>
                </c:pt>
                <c:pt idx="1285">
                  <c:v>232</c:v>
                </c:pt>
                <c:pt idx="1286">
                  <c:v>232</c:v>
                </c:pt>
                <c:pt idx="1287">
                  <c:v>232</c:v>
                </c:pt>
                <c:pt idx="1288">
                  <c:v>232</c:v>
                </c:pt>
                <c:pt idx="1289">
                  <c:v>232</c:v>
                </c:pt>
                <c:pt idx="1290">
                  <c:v>232</c:v>
                </c:pt>
                <c:pt idx="1291">
                  <c:v>232</c:v>
                </c:pt>
                <c:pt idx="1292">
                  <c:v>232</c:v>
                </c:pt>
                <c:pt idx="1293">
                  <c:v>232</c:v>
                </c:pt>
                <c:pt idx="1294">
                  <c:v>232</c:v>
                </c:pt>
                <c:pt idx="1295">
                  <c:v>232</c:v>
                </c:pt>
                <c:pt idx="1296">
                  <c:v>232</c:v>
                </c:pt>
                <c:pt idx="1297">
                  <c:v>232</c:v>
                </c:pt>
                <c:pt idx="1298">
                  <c:v>232</c:v>
                </c:pt>
                <c:pt idx="1299">
                  <c:v>233</c:v>
                </c:pt>
                <c:pt idx="1300">
                  <c:v>233</c:v>
                </c:pt>
                <c:pt idx="1301">
                  <c:v>233</c:v>
                </c:pt>
                <c:pt idx="1302">
                  <c:v>233</c:v>
                </c:pt>
                <c:pt idx="1303">
                  <c:v>233</c:v>
                </c:pt>
                <c:pt idx="1304">
                  <c:v>233</c:v>
                </c:pt>
                <c:pt idx="1305">
                  <c:v>233</c:v>
                </c:pt>
                <c:pt idx="1306">
                  <c:v>233</c:v>
                </c:pt>
                <c:pt idx="1307">
                  <c:v>233</c:v>
                </c:pt>
                <c:pt idx="1308">
                  <c:v>233</c:v>
                </c:pt>
                <c:pt idx="1309">
                  <c:v>234</c:v>
                </c:pt>
                <c:pt idx="1310">
                  <c:v>234</c:v>
                </c:pt>
                <c:pt idx="1311">
                  <c:v>234</c:v>
                </c:pt>
                <c:pt idx="1312">
                  <c:v>234</c:v>
                </c:pt>
                <c:pt idx="1313">
                  <c:v>234</c:v>
                </c:pt>
                <c:pt idx="1314">
                  <c:v>234</c:v>
                </c:pt>
                <c:pt idx="1315">
                  <c:v>235</c:v>
                </c:pt>
                <c:pt idx="1316">
                  <c:v>235</c:v>
                </c:pt>
                <c:pt idx="1317">
                  <c:v>235</c:v>
                </c:pt>
                <c:pt idx="1318">
                  <c:v>235</c:v>
                </c:pt>
                <c:pt idx="1319">
                  <c:v>235</c:v>
                </c:pt>
                <c:pt idx="1320">
                  <c:v>235</c:v>
                </c:pt>
                <c:pt idx="1321">
                  <c:v>235</c:v>
                </c:pt>
                <c:pt idx="1322">
                  <c:v>235</c:v>
                </c:pt>
                <c:pt idx="1323">
                  <c:v>236</c:v>
                </c:pt>
                <c:pt idx="1324">
                  <c:v>236</c:v>
                </c:pt>
                <c:pt idx="1325">
                  <c:v>236</c:v>
                </c:pt>
                <c:pt idx="1326">
                  <c:v>236</c:v>
                </c:pt>
                <c:pt idx="1327">
                  <c:v>237</c:v>
                </c:pt>
                <c:pt idx="1328">
                  <c:v>237</c:v>
                </c:pt>
                <c:pt idx="1329">
                  <c:v>237</c:v>
                </c:pt>
                <c:pt idx="1330">
                  <c:v>237</c:v>
                </c:pt>
                <c:pt idx="1331">
                  <c:v>237</c:v>
                </c:pt>
                <c:pt idx="1332">
                  <c:v>237</c:v>
                </c:pt>
                <c:pt idx="1333">
                  <c:v>237</c:v>
                </c:pt>
                <c:pt idx="1334">
                  <c:v>238</c:v>
                </c:pt>
                <c:pt idx="1335">
                  <c:v>238</c:v>
                </c:pt>
                <c:pt idx="1336">
                  <c:v>238</c:v>
                </c:pt>
                <c:pt idx="1337">
                  <c:v>238</c:v>
                </c:pt>
                <c:pt idx="1338">
                  <c:v>239</c:v>
                </c:pt>
                <c:pt idx="1339">
                  <c:v>239</c:v>
                </c:pt>
                <c:pt idx="1340">
                  <c:v>239</c:v>
                </c:pt>
                <c:pt idx="1341">
                  <c:v>239</c:v>
                </c:pt>
                <c:pt idx="1342">
                  <c:v>239</c:v>
                </c:pt>
                <c:pt idx="1343">
                  <c:v>240</c:v>
                </c:pt>
                <c:pt idx="1344">
                  <c:v>240</c:v>
                </c:pt>
                <c:pt idx="1345">
                  <c:v>240</c:v>
                </c:pt>
                <c:pt idx="1346">
                  <c:v>240</c:v>
                </c:pt>
                <c:pt idx="1347">
                  <c:v>240</c:v>
                </c:pt>
                <c:pt idx="1348">
                  <c:v>241</c:v>
                </c:pt>
                <c:pt idx="1349">
                  <c:v>241</c:v>
                </c:pt>
                <c:pt idx="1350">
                  <c:v>241</c:v>
                </c:pt>
                <c:pt idx="1351">
                  <c:v>241</c:v>
                </c:pt>
                <c:pt idx="1352">
                  <c:v>241</c:v>
                </c:pt>
                <c:pt idx="1353">
                  <c:v>241</c:v>
                </c:pt>
                <c:pt idx="1354">
                  <c:v>241</c:v>
                </c:pt>
                <c:pt idx="1355">
                  <c:v>241</c:v>
                </c:pt>
                <c:pt idx="1356">
                  <c:v>241</c:v>
                </c:pt>
                <c:pt idx="1357">
                  <c:v>241</c:v>
                </c:pt>
                <c:pt idx="1358">
                  <c:v>241</c:v>
                </c:pt>
                <c:pt idx="1359">
                  <c:v>241</c:v>
                </c:pt>
                <c:pt idx="1360">
                  <c:v>241</c:v>
                </c:pt>
                <c:pt idx="1361">
                  <c:v>242</c:v>
                </c:pt>
                <c:pt idx="1362">
                  <c:v>242</c:v>
                </c:pt>
                <c:pt idx="1363">
                  <c:v>242</c:v>
                </c:pt>
                <c:pt idx="1364">
                  <c:v>242</c:v>
                </c:pt>
                <c:pt idx="1365">
                  <c:v>242</c:v>
                </c:pt>
                <c:pt idx="1366">
                  <c:v>242</c:v>
                </c:pt>
                <c:pt idx="1367">
                  <c:v>242</c:v>
                </c:pt>
                <c:pt idx="1368">
                  <c:v>243</c:v>
                </c:pt>
                <c:pt idx="1369">
                  <c:v>243</c:v>
                </c:pt>
                <c:pt idx="1370">
                  <c:v>243</c:v>
                </c:pt>
                <c:pt idx="1371">
                  <c:v>243</c:v>
                </c:pt>
                <c:pt idx="1372">
                  <c:v>243</c:v>
                </c:pt>
                <c:pt idx="1373">
                  <c:v>243</c:v>
                </c:pt>
                <c:pt idx="1374">
                  <c:v>243</c:v>
                </c:pt>
                <c:pt idx="1375">
                  <c:v>244</c:v>
                </c:pt>
                <c:pt idx="1376">
                  <c:v>244</c:v>
                </c:pt>
                <c:pt idx="1377">
                  <c:v>244</c:v>
                </c:pt>
                <c:pt idx="1378">
                  <c:v>244</c:v>
                </c:pt>
                <c:pt idx="1379">
                  <c:v>244</c:v>
                </c:pt>
                <c:pt idx="1380">
                  <c:v>244</c:v>
                </c:pt>
                <c:pt idx="1381">
                  <c:v>244</c:v>
                </c:pt>
                <c:pt idx="1382">
                  <c:v>245</c:v>
                </c:pt>
                <c:pt idx="1383">
                  <c:v>245</c:v>
                </c:pt>
                <c:pt idx="1384">
                  <c:v>245</c:v>
                </c:pt>
                <c:pt idx="1385">
                  <c:v>246</c:v>
                </c:pt>
                <c:pt idx="1386">
                  <c:v>246</c:v>
                </c:pt>
                <c:pt idx="1387">
                  <c:v>246</c:v>
                </c:pt>
                <c:pt idx="1388">
                  <c:v>247</c:v>
                </c:pt>
                <c:pt idx="1389">
                  <c:v>247</c:v>
                </c:pt>
                <c:pt idx="1390">
                  <c:v>247</c:v>
                </c:pt>
                <c:pt idx="1391">
                  <c:v>247</c:v>
                </c:pt>
                <c:pt idx="1392">
                  <c:v>247</c:v>
                </c:pt>
                <c:pt idx="1393">
                  <c:v>248</c:v>
                </c:pt>
                <c:pt idx="1394">
                  <c:v>248</c:v>
                </c:pt>
                <c:pt idx="1395">
                  <c:v>248</c:v>
                </c:pt>
                <c:pt idx="1396">
                  <c:v>248</c:v>
                </c:pt>
                <c:pt idx="1397">
                  <c:v>248</c:v>
                </c:pt>
                <c:pt idx="1398">
                  <c:v>249</c:v>
                </c:pt>
                <c:pt idx="1399">
                  <c:v>249</c:v>
                </c:pt>
                <c:pt idx="1400">
                  <c:v>249</c:v>
                </c:pt>
                <c:pt idx="1401">
                  <c:v>249</c:v>
                </c:pt>
                <c:pt idx="1402">
                  <c:v>250</c:v>
                </c:pt>
                <c:pt idx="1403">
                  <c:v>250</c:v>
                </c:pt>
                <c:pt idx="1404">
                  <c:v>250</c:v>
                </c:pt>
                <c:pt idx="1405">
                  <c:v>250</c:v>
                </c:pt>
                <c:pt idx="1406">
                  <c:v>250</c:v>
                </c:pt>
                <c:pt idx="1407">
                  <c:v>250</c:v>
                </c:pt>
                <c:pt idx="1408">
                  <c:v>250</c:v>
                </c:pt>
                <c:pt idx="1409">
                  <c:v>250</c:v>
                </c:pt>
                <c:pt idx="1410">
                  <c:v>251</c:v>
                </c:pt>
                <c:pt idx="1411">
                  <c:v>251</c:v>
                </c:pt>
                <c:pt idx="1412">
                  <c:v>251</c:v>
                </c:pt>
                <c:pt idx="1413">
                  <c:v>251</c:v>
                </c:pt>
                <c:pt idx="1414">
                  <c:v>251</c:v>
                </c:pt>
                <c:pt idx="1415">
                  <c:v>251</c:v>
                </c:pt>
                <c:pt idx="1416">
                  <c:v>252</c:v>
                </c:pt>
                <c:pt idx="1417">
                  <c:v>252</c:v>
                </c:pt>
                <c:pt idx="1418">
                  <c:v>252</c:v>
                </c:pt>
                <c:pt idx="1419">
                  <c:v>252</c:v>
                </c:pt>
                <c:pt idx="1420">
                  <c:v>252</c:v>
                </c:pt>
                <c:pt idx="1421">
                  <c:v>252</c:v>
                </c:pt>
                <c:pt idx="1422">
                  <c:v>253</c:v>
                </c:pt>
                <c:pt idx="1423">
                  <c:v>253</c:v>
                </c:pt>
                <c:pt idx="1424">
                  <c:v>253</c:v>
                </c:pt>
                <c:pt idx="1425">
                  <c:v>253</c:v>
                </c:pt>
                <c:pt idx="1426">
                  <c:v>253</c:v>
                </c:pt>
                <c:pt idx="1427">
                  <c:v>253</c:v>
                </c:pt>
                <c:pt idx="1428">
                  <c:v>254</c:v>
                </c:pt>
                <c:pt idx="1429">
                  <c:v>254</c:v>
                </c:pt>
                <c:pt idx="1430">
                  <c:v>255</c:v>
                </c:pt>
                <c:pt idx="1431">
                  <c:v>255</c:v>
                </c:pt>
                <c:pt idx="1432">
                  <c:v>255</c:v>
                </c:pt>
                <c:pt idx="1433">
                  <c:v>255</c:v>
                </c:pt>
                <c:pt idx="1434">
                  <c:v>256</c:v>
                </c:pt>
                <c:pt idx="1435">
                  <c:v>256</c:v>
                </c:pt>
                <c:pt idx="1436">
                  <c:v>257</c:v>
                </c:pt>
                <c:pt idx="1437">
                  <c:v>257</c:v>
                </c:pt>
                <c:pt idx="1438">
                  <c:v>257</c:v>
                </c:pt>
                <c:pt idx="1439">
                  <c:v>257</c:v>
                </c:pt>
                <c:pt idx="1440">
                  <c:v>257</c:v>
                </c:pt>
                <c:pt idx="1441">
                  <c:v>258</c:v>
                </c:pt>
                <c:pt idx="1442">
                  <c:v>258</c:v>
                </c:pt>
                <c:pt idx="1443">
                  <c:v>258</c:v>
                </c:pt>
                <c:pt idx="1444">
                  <c:v>259</c:v>
                </c:pt>
                <c:pt idx="1445">
                  <c:v>260</c:v>
                </c:pt>
                <c:pt idx="1446">
                  <c:v>261</c:v>
                </c:pt>
                <c:pt idx="1447">
                  <c:v>261</c:v>
                </c:pt>
                <c:pt idx="1448">
                  <c:v>262</c:v>
                </c:pt>
                <c:pt idx="1449">
                  <c:v>262</c:v>
                </c:pt>
                <c:pt idx="1450">
                  <c:v>262</c:v>
                </c:pt>
                <c:pt idx="1451">
                  <c:v>262</c:v>
                </c:pt>
                <c:pt idx="1452">
                  <c:v>262</c:v>
                </c:pt>
                <c:pt idx="1453">
                  <c:v>262</c:v>
                </c:pt>
                <c:pt idx="1454">
                  <c:v>263</c:v>
                </c:pt>
                <c:pt idx="1455">
                  <c:v>263</c:v>
                </c:pt>
                <c:pt idx="1456">
                  <c:v>263</c:v>
                </c:pt>
                <c:pt idx="1457">
                  <c:v>263</c:v>
                </c:pt>
                <c:pt idx="1458">
                  <c:v>264</c:v>
                </c:pt>
                <c:pt idx="1459">
                  <c:v>265</c:v>
                </c:pt>
                <c:pt idx="1460">
                  <c:v>265</c:v>
                </c:pt>
                <c:pt idx="1461">
                  <c:v>265</c:v>
                </c:pt>
                <c:pt idx="1462">
                  <c:v>266</c:v>
                </c:pt>
                <c:pt idx="1463">
                  <c:v>266</c:v>
                </c:pt>
                <c:pt idx="1464">
                  <c:v>266</c:v>
                </c:pt>
                <c:pt idx="1465">
                  <c:v>266</c:v>
                </c:pt>
                <c:pt idx="1466">
                  <c:v>267</c:v>
                </c:pt>
                <c:pt idx="1467">
                  <c:v>267</c:v>
                </c:pt>
                <c:pt idx="1468">
                  <c:v>267</c:v>
                </c:pt>
                <c:pt idx="1469">
                  <c:v>267</c:v>
                </c:pt>
                <c:pt idx="1470">
                  <c:v>268</c:v>
                </c:pt>
                <c:pt idx="1471">
                  <c:v>268</c:v>
                </c:pt>
                <c:pt idx="1472">
                  <c:v>269</c:v>
                </c:pt>
                <c:pt idx="1473">
                  <c:v>269</c:v>
                </c:pt>
                <c:pt idx="1474">
                  <c:v>269</c:v>
                </c:pt>
                <c:pt idx="1475">
                  <c:v>270</c:v>
                </c:pt>
                <c:pt idx="1476">
                  <c:v>270</c:v>
                </c:pt>
                <c:pt idx="1477">
                  <c:v>270</c:v>
                </c:pt>
                <c:pt idx="1478">
                  <c:v>271</c:v>
                </c:pt>
                <c:pt idx="1479">
                  <c:v>271</c:v>
                </c:pt>
                <c:pt idx="1480">
                  <c:v>272</c:v>
                </c:pt>
                <c:pt idx="1481">
                  <c:v>272</c:v>
                </c:pt>
                <c:pt idx="1482">
                  <c:v>273</c:v>
                </c:pt>
                <c:pt idx="1483">
                  <c:v>273</c:v>
                </c:pt>
                <c:pt idx="1484">
                  <c:v>274</c:v>
                </c:pt>
                <c:pt idx="1485">
                  <c:v>275</c:v>
                </c:pt>
                <c:pt idx="1486">
                  <c:v>275</c:v>
                </c:pt>
                <c:pt idx="1487">
                  <c:v>276</c:v>
                </c:pt>
                <c:pt idx="1488">
                  <c:v>276</c:v>
                </c:pt>
                <c:pt idx="1489">
                  <c:v>277</c:v>
                </c:pt>
                <c:pt idx="1490">
                  <c:v>277</c:v>
                </c:pt>
                <c:pt idx="1491">
                  <c:v>277</c:v>
                </c:pt>
                <c:pt idx="1492">
                  <c:v>278</c:v>
                </c:pt>
                <c:pt idx="1493">
                  <c:v>279</c:v>
                </c:pt>
                <c:pt idx="1494">
                  <c:v>279</c:v>
                </c:pt>
                <c:pt idx="1495">
                  <c:v>280</c:v>
                </c:pt>
                <c:pt idx="1496">
                  <c:v>280</c:v>
                </c:pt>
                <c:pt idx="1497">
                  <c:v>281</c:v>
                </c:pt>
                <c:pt idx="1498">
                  <c:v>281</c:v>
                </c:pt>
                <c:pt idx="1499">
                  <c:v>282</c:v>
                </c:pt>
                <c:pt idx="1500">
                  <c:v>283</c:v>
                </c:pt>
                <c:pt idx="1501">
                  <c:v>283</c:v>
                </c:pt>
                <c:pt idx="1502">
                  <c:v>284</c:v>
                </c:pt>
                <c:pt idx="1503">
                  <c:v>285</c:v>
                </c:pt>
                <c:pt idx="1504">
                  <c:v>285</c:v>
                </c:pt>
                <c:pt idx="1505">
                  <c:v>285</c:v>
                </c:pt>
                <c:pt idx="1506">
                  <c:v>285</c:v>
                </c:pt>
                <c:pt idx="1507">
                  <c:v>287</c:v>
                </c:pt>
                <c:pt idx="1508">
                  <c:v>287</c:v>
                </c:pt>
                <c:pt idx="1509">
                  <c:v>288</c:v>
                </c:pt>
                <c:pt idx="1510">
                  <c:v>288</c:v>
                </c:pt>
                <c:pt idx="1511">
                  <c:v>288</c:v>
                </c:pt>
                <c:pt idx="1512">
                  <c:v>290</c:v>
                </c:pt>
                <c:pt idx="1513">
                  <c:v>290</c:v>
                </c:pt>
                <c:pt idx="1514">
                  <c:v>291</c:v>
                </c:pt>
                <c:pt idx="1515">
                  <c:v>294</c:v>
                </c:pt>
                <c:pt idx="1516">
                  <c:v>294</c:v>
                </c:pt>
                <c:pt idx="1517">
                  <c:v>294</c:v>
                </c:pt>
                <c:pt idx="1518">
                  <c:v>294</c:v>
                </c:pt>
                <c:pt idx="1519">
                  <c:v>295</c:v>
                </c:pt>
                <c:pt idx="1520">
                  <c:v>296</c:v>
                </c:pt>
                <c:pt idx="1521">
                  <c:v>297</c:v>
                </c:pt>
                <c:pt idx="1522">
                  <c:v>297</c:v>
                </c:pt>
                <c:pt idx="1523">
                  <c:v>297</c:v>
                </c:pt>
                <c:pt idx="1524">
                  <c:v>297</c:v>
                </c:pt>
                <c:pt idx="1525">
                  <c:v>300</c:v>
                </c:pt>
                <c:pt idx="1526">
                  <c:v>300</c:v>
                </c:pt>
                <c:pt idx="1527">
                  <c:v>301</c:v>
                </c:pt>
                <c:pt idx="1528">
                  <c:v>301</c:v>
                </c:pt>
                <c:pt idx="1529">
                  <c:v>302</c:v>
                </c:pt>
                <c:pt idx="1530">
                  <c:v>302</c:v>
                </c:pt>
                <c:pt idx="1531">
                  <c:v>302</c:v>
                </c:pt>
                <c:pt idx="1532">
                  <c:v>302</c:v>
                </c:pt>
                <c:pt idx="1533">
                  <c:v>302</c:v>
                </c:pt>
                <c:pt idx="1534">
                  <c:v>303</c:v>
                </c:pt>
                <c:pt idx="1535">
                  <c:v>303</c:v>
                </c:pt>
                <c:pt idx="1536">
                  <c:v>304</c:v>
                </c:pt>
                <c:pt idx="1537">
                  <c:v>304</c:v>
                </c:pt>
                <c:pt idx="1538">
                  <c:v>304</c:v>
                </c:pt>
                <c:pt idx="1539">
                  <c:v>304</c:v>
                </c:pt>
                <c:pt idx="1540">
                  <c:v>304</c:v>
                </c:pt>
                <c:pt idx="1541">
                  <c:v>306</c:v>
                </c:pt>
                <c:pt idx="1542">
                  <c:v>307</c:v>
                </c:pt>
                <c:pt idx="1543">
                  <c:v>307</c:v>
                </c:pt>
                <c:pt idx="1544">
                  <c:v>307</c:v>
                </c:pt>
                <c:pt idx="1545">
                  <c:v>308</c:v>
                </c:pt>
                <c:pt idx="1546">
                  <c:v>309</c:v>
                </c:pt>
                <c:pt idx="1547">
                  <c:v>309</c:v>
                </c:pt>
                <c:pt idx="1548">
                  <c:v>310</c:v>
                </c:pt>
                <c:pt idx="1549">
                  <c:v>310</c:v>
                </c:pt>
                <c:pt idx="1550">
                  <c:v>311</c:v>
                </c:pt>
                <c:pt idx="1551">
                  <c:v>312</c:v>
                </c:pt>
                <c:pt idx="1552">
                  <c:v>312</c:v>
                </c:pt>
                <c:pt idx="1553">
                  <c:v>314</c:v>
                </c:pt>
                <c:pt idx="1554">
                  <c:v>315</c:v>
                </c:pt>
                <c:pt idx="1555">
                  <c:v>315</c:v>
                </c:pt>
                <c:pt idx="1556">
                  <c:v>316</c:v>
                </c:pt>
                <c:pt idx="1557">
                  <c:v>318</c:v>
                </c:pt>
                <c:pt idx="1558">
                  <c:v>318</c:v>
                </c:pt>
                <c:pt idx="1559">
                  <c:v>319</c:v>
                </c:pt>
                <c:pt idx="1560">
                  <c:v>319</c:v>
                </c:pt>
                <c:pt idx="1561">
                  <c:v>319</c:v>
                </c:pt>
                <c:pt idx="1562">
                  <c:v>319</c:v>
                </c:pt>
                <c:pt idx="1563">
                  <c:v>320</c:v>
                </c:pt>
                <c:pt idx="1564">
                  <c:v>321</c:v>
                </c:pt>
                <c:pt idx="1565">
                  <c:v>321</c:v>
                </c:pt>
                <c:pt idx="1566">
                  <c:v>322</c:v>
                </c:pt>
                <c:pt idx="1567">
                  <c:v>323</c:v>
                </c:pt>
                <c:pt idx="1568">
                  <c:v>324</c:v>
                </c:pt>
                <c:pt idx="1569">
                  <c:v>324</c:v>
                </c:pt>
                <c:pt idx="1570">
                  <c:v>325</c:v>
                </c:pt>
                <c:pt idx="1571">
                  <c:v>326</c:v>
                </c:pt>
                <c:pt idx="1572">
                  <c:v>326</c:v>
                </c:pt>
                <c:pt idx="1573">
                  <c:v>327</c:v>
                </c:pt>
                <c:pt idx="1574">
                  <c:v>327</c:v>
                </c:pt>
                <c:pt idx="1575">
                  <c:v>328</c:v>
                </c:pt>
                <c:pt idx="1576">
                  <c:v>328</c:v>
                </c:pt>
                <c:pt idx="1577">
                  <c:v>329</c:v>
                </c:pt>
                <c:pt idx="1578">
                  <c:v>329</c:v>
                </c:pt>
                <c:pt idx="1579">
                  <c:v>329</c:v>
                </c:pt>
                <c:pt idx="1580">
                  <c:v>329</c:v>
                </c:pt>
                <c:pt idx="1581">
                  <c:v>330</c:v>
                </c:pt>
                <c:pt idx="1582">
                  <c:v>330</c:v>
                </c:pt>
                <c:pt idx="1583">
                  <c:v>330</c:v>
                </c:pt>
                <c:pt idx="1584">
                  <c:v>331</c:v>
                </c:pt>
                <c:pt idx="1585">
                  <c:v>331</c:v>
                </c:pt>
                <c:pt idx="1586">
                  <c:v>331</c:v>
                </c:pt>
                <c:pt idx="1587">
                  <c:v>331</c:v>
                </c:pt>
                <c:pt idx="1588">
                  <c:v>332</c:v>
                </c:pt>
                <c:pt idx="1589">
                  <c:v>333</c:v>
                </c:pt>
                <c:pt idx="1590">
                  <c:v>334</c:v>
                </c:pt>
                <c:pt idx="1591">
                  <c:v>334</c:v>
                </c:pt>
                <c:pt idx="1592">
                  <c:v>335</c:v>
                </c:pt>
                <c:pt idx="1593">
                  <c:v>336</c:v>
                </c:pt>
                <c:pt idx="1594">
                  <c:v>339</c:v>
                </c:pt>
                <c:pt idx="1595">
                  <c:v>340</c:v>
                </c:pt>
                <c:pt idx="1596">
                  <c:v>340</c:v>
                </c:pt>
                <c:pt idx="1597">
                  <c:v>341</c:v>
                </c:pt>
                <c:pt idx="1598">
                  <c:v>341</c:v>
                </c:pt>
                <c:pt idx="1599">
                  <c:v>342</c:v>
                </c:pt>
                <c:pt idx="1600">
                  <c:v>343</c:v>
                </c:pt>
                <c:pt idx="1601">
                  <c:v>345</c:v>
                </c:pt>
                <c:pt idx="1602">
                  <c:v>346</c:v>
                </c:pt>
                <c:pt idx="1603">
                  <c:v>348</c:v>
                </c:pt>
                <c:pt idx="1604">
                  <c:v>348</c:v>
                </c:pt>
                <c:pt idx="1605">
                  <c:v>349</c:v>
                </c:pt>
                <c:pt idx="1606">
                  <c:v>349</c:v>
                </c:pt>
                <c:pt idx="1607">
                  <c:v>351</c:v>
                </c:pt>
                <c:pt idx="1608">
                  <c:v>353</c:v>
                </c:pt>
                <c:pt idx="1609">
                  <c:v>353</c:v>
                </c:pt>
                <c:pt idx="1610">
                  <c:v>353</c:v>
                </c:pt>
                <c:pt idx="1611">
                  <c:v>353</c:v>
                </c:pt>
                <c:pt idx="1612">
                  <c:v>355</c:v>
                </c:pt>
                <c:pt idx="1613">
                  <c:v>356</c:v>
                </c:pt>
                <c:pt idx="1614">
                  <c:v>357</c:v>
                </c:pt>
                <c:pt idx="1615">
                  <c:v>358</c:v>
                </c:pt>
                <c:pt idx="1616">
                  <c:v>358</c:v>
                </c:pt>
                <c:pt idx="1617">
                  <c:v>359</c:v>
                </c:pt>
                <c:pt idx="1618">
                  <c:v>359</c:v>
                </c:pt>
                <c:pt idx="1619">
                  <c:v>360</c:v>
                </c:pt>
                <c:pt idx="1620">
                  <c:v>360</c:v>
                </c:pt>
                <c:pt idx="1621">
                  <c:v>360</c:v>
                </c:pt>
                <c:pt idx="1622">
                  <c:v>360</c:v>
                </c:pt>
                <c:pt idx="1623">
                  <c:v>360</c:v>
                </c:pt>
                <c:pt idx="1624">
                  <c:v>360</c:v>
                </c:pt>
                <c:pt idx="1625">
                  <c:v>360</c:v>
                </c:pt>
                <c:pt idx="1626">
                  <c:v>360</c:v>
                </c:pt>
                <c:pt idx="1627">
                  <c:v>360</c:v>
                </c:pt>
                <c:pt idx="1628">
                  <c:v>360</c:v>
                </c:pt>
                <c:pt idx="1629">
                  <c:v>360</c:v>
                </c:pt>
                <c:pt idx="1630">
                  <c:v>360</c:v>
                </c:pt>
                <c:pt idx="1631">
                  <c:v>360</c:v>
                </c:pt>
                <c:pt idx="1632">
                  <c:v>360</c:v>
                </c:pt>
                <c:pt idx="1633">
                  <c:v>360</c:v>
                </c:pt>
                <c:pt idx="1634">
                  <c:v>360</c:v>
                </c:pt>
                <c:pt idx="1635">
                  <c:v>360</c:v>
                </c:pt>
                <c:pt idx="1636">
                  <c:v>360</c:v>
                </c:pt>
                <c:pt idx="1637">
                  <c:v>360</c:v>
                </c:pt>
                <c:pt idx="1638">
                  <c:v>360</c:v>
                </c:pt>
                <c:pt idx="1639">
                  <c:v>360</c:v>
                </c:pt>
                <c:pt idx="1640">
                  <c:v>360</c:v>
                </c:pt>
                <c:pt idx="1641">
                  <c:v>360</c:v>
                </c:pt>
                <c:pt idx="1642">
                  <c:v>360</c:v>
                </c:pt>
                <c:pt idx="1643">
                  <c:v>360</c:v>
                </c:pt>
                <c:pt idx="1644">
                  <c:v>360</c:v>
                </c:pt>
                <c:pt idx="1645">
                  <c:v>360</c:v>
                </c:pt>
                <c:pt idx="1646">
                  <c:v>360</c:v>
                </c:pt>
                <c:pt idx="1647">
                  <c:v>361</c:v>
                </c:pt>
                <c:pt idx="1648">
                  <c:v>361</c:v>
                </c:pt>
                <c:pt idx="1649">
                  <c:v>361</c:v>
                </c:pt>
                <c:pt idx="1650">
                  <c:v>361</c:v>
                </c:pt>
                <c:pt idx="1651">
                  <c:v>361</c:v>
                </c:pt>
                <c:pt idx="1652">
                  <c:v>361</c:v>
                </c:pt>
                <c:pt idx="1653">
                  <c:v>361</c:v>
                </c:pt>
                <c:pt idx="1654">
                  <c:v>361</c:v>
                </c:pt>
                <c:pt idx="1655">
                  <c:v>361</c:v>
                </c:pt>
                <c:pt idx="1656">
                  <c:v>361</c:v>
                </c:pt>
                <c:pt idx="1657">
                  <c:v>361</c:v>
                </c:pt>
                <c:pt idx="1658">
                  <c:v>361</c:v>
                </c:pt>
                <c:pt idx="1659">
                  <c:v>361</c:v>
                </c:pt>
                <c:pt idx="1660">
                  <c:v>361</c:v>
                </c:pt>
                <c:pt idx="1661">
                  <c:v>361</c:v>
                </c:pt>
                <c:pt idx="1662">
                  <c:v>361</c:v>
                </c:pt>
                <c:pt idx="1663">
                  <c:v>361</c:v>
                </c:pt>
                <c:pt idx="1664">
                  <c:v>361</c:v>
                </c:pt>
                <c:pt idx="1665">
                  <c:v>361</c:v>
                </c:pt>
                <c:pt idx="1666">
                  <c:v>361</c:v>
                </c:pt>
                <c:pt idx="1667">
                  <c:v>361</c:v>
                </c:pt>
                <c:pt idx="1668">
                  <c:v>361</c:v>
                </c:pt>
                <c:pt idx="1669">
                  <c:v>361</c:v>
                </c:pt>
                <c:pt idx="1670">
                  <c:v>361</c:v>
                </c:pt>
                <c:pt idx="1671">
                  <c:v>361</c:v>
                </c:pt>
                <c:pt idx="1672">
                  <c:v>361</c:v>
                </c:pt>
                <c:pt idx="1673">
                  <c:v>361</c:v>
                </c:pt>
                <c:pt idx="1674">
                  <c:v>361</c:v>
                </c:pt>
                <c:pt idx="1675">
                  <c:v>361</c:v>
                </c:pt>
                <c:pt idx="1676">
                  <c:v>361</c:v>
                </c:pt>
                <c:pt idx="1677">
                  <c:v>361</c:v>
                </c:pt>
                <c:pt idx="1678">
                  <c:v>362</c:v>
                </c:pt>
                <c:pt idx="1679">
                  <c:v>362</c:v>
                </c:pt>
                <c:pt idx="1680">
                  <c:v>362</c:v>
                </c:pt>
                <c:pt idx="1681">
                  <c:v>362</c:v>
                </c:pt>
                <c:pt idx="1682">
                  <c:v>362</c:v>
                </c:pt>
                <c:pt idx="1683">
                  <c:v>362</c:v>
                </c:pt>
                <c:pt idx="1684">
                  <c:v>362</c:v>
                </c:pt>
                <c:pt idx="1685">
                  <c:v>362</c:v>
                </c:pt>
                <c:pt idx="1686">
                  <c:v>362</c:v>
                </c:pt>
                <c:pt idx="1687">
                  <c:v>363</c:v>
                </c:pt>
                <c:pt idx="1688">
                  <c:v>363</c:v>
                </c:pt>
                <c:pt idx="1689">
                  <c:v>363</c:v>
                </c:pt>
                <c:pt idx="1690">
                  <c:v>363</c:v>
                </c:pt>
                <c:pt idx="1691">
                  <c:v>364</c:v>
                </c:pt>
                <c:pt idx="1692">
                  <c:v>364</c:v>
                </c:pt>
                <c:pt idx="1693">
                  <c:v>365</c:v>
                </c:pt>
                <c:pt idx="1694">
                  <c:v>365</c:v>
                </c:pt>
                <c:pt idx="1695">
                  <c:v>365</c:v>
                </c:pt>
                <c:pt idx="1696">
                  <c:v>365</c:v>
                </c:pt>
                <c:pt idx="1697">
                  <c:v>365</c:v>
                </c:pt>
                <c:pt idx="1698">
                  <c:v>365</c:v>
                </c:pt>
                <c:pt idx="1699">
                  <c:v>365</c:v>
                </c:pt>
                <c:pt idx="1700">
                  <c:v>366</c:v>
                </c:pt>
                <c:pt idx="1701">
                  <c:v>367</c:v>
                </c:pt>
                <c:pt idx="1702">
                  <c:v>367</c:v>
                </c:pt>
                <c:pt idx="1703">
                  <c:v>368</c:v>
                </c:pt>
                <c:pt idx="1704">
                  <c:v>368</c:v>
                </c:pt>
                <c:pt idx="1705">
                  <c:v>369</c:v>
                </c:pt>
                <c:pt idx="1706">
                  <c:v>370</c:v>
                </c:pt>
                <c:pt idx="1707">
                  <c:v>370</c:v>
                </c:pt>
                <c:pt idx="1708">
                  <c:v>371</c:v>
                </c:pt>
                <c:pt idx="1709">
                  <c:v>371</c:v>
                </c:pt>
                <c:pt idx="1710">
                  <c:v>372</c:v>
                </c:pt>
                <c:pt idx="1711">
                  <c:v>372</c:v>
                </c:pt>
                <c:pt idx="1712">
                  <c:v>373</c:v>
                </c:pt>
                <c:pt idx="1713">
                  <c:v>374</c:v>
                </c:pt>
                <c:pt idx="1714">
                  <c:v>374</c:v>
                </c:pt>
                <c:pt idx="1715">
                  <c:v>377</c:v>
                </c:pt>
                <c:pt idx="1716">
                  <c:v>378</c:v>
                </c:pt>
                <c:pt idx="1717">
                  <c:v>379</c:v>
                </c:pt>
                <c:pt idx="1718">
                  <c:v>379</c:v>
                </c:pt>
                <c:pt idx="1719">
                  <c:v>383</c:v>
                </c:pt>
                <c:pt idx="1720">
                  <c:v>384</c:v>
                </c:pt>
                <c:pt idx="1721">
                  <c:v>384</c:v>
                </c:pt>
                <c:pt idx="1722">
                  <c:v>386</c:v>
                </c:pt>
                <c:pt idx="1723">
                  <c:v>388</c:v>
                </c:pt>
                <c:pt idx="1724">
                  <c:v>389</c:v>
                </c:pt>
                <c:pt idx="1725">
                  <c:v>390</c:v>
                </c:pt>
                <c:pt idx="1726">
                  <c:v>390</c:v>
                </c:pt>
                <c:pt idx="1727">
                  <c:v>390</c:v>
                </c:pt>
                <c:pt idx="1728">
                  <c:v>390</c:v>
                </c:pt>
                <c:pt idx="1729">
                  <c:v>390</c:v>
                </c:pt>
                <c:pt idx="1730">
                  <c:v>391</c:v>
                </c:pt>
                <c:pt idx="1731">
                  <c:v>391</c:v>
                </c:pt>
                <c:pt idx="1732">
                  <c:v>392</c:v>
                </c:pt>
                <c:pt idx="1733">
                  <c:v>392</c:v>
                </c:pt>
                <c:pt idx="1734">
                  <c:v>392</c:v>
                </c:pt>
                <c:pt idx="1735">
                  <c:v>393</c:v>
                </c:pt>
                <c:pt idx="1736">
                  <c:v>393</c:v>
                </c:pt>
                <c:pt idx="1737">
                  <c:v>393</c:v>
                </c:pt>
                <c:pt idx="1738">
                  <c:v>393</c:v>
                </c:pt>
                <c:pt idx="1739">
                  <c:v>394</c:v>
                </c:pt>
                <c:pt idx="1740">
                  <c:v>394</c:v>
                </c:pt>
                <c:pt idx="1741">
                  <c:v>395</c:v>
                </c:pt>
                <c:pt idx="1742">
                  <c:v>395</c:v>
                </c:pt>
                <c:pt idx="1743">
                  <c:v>395</c:v>
                </c:pt>
                <c:pt idx="1744">
                  <c:v>395</c:v>
                </c:pt>
                <c:pt idx="1745">
                  <c:v>395</c:v>
                </c:pt>
                <c:pt idx="1746">
                  <c:v>395</c:v>
                </c:pt>
                <c:pt idx="1747">
                  <c:v>396</c:v>
                </c:pt>
                <c:pt idx="1748">
                  <c:v>396</c:v>
                </c:pt>
                <c:pt idx="1749">
                  <c:v>396</c:v>
                </c:pt>
                <c:pt idx="1750">
                  <c:v>396</c:v>
                </c:pt>
                <c:pt idx="1751">
                  <c:v>396</c:v>
                </c:pt>
                <c:pt idx="1752">
                  <c:v>396</c:v>
                </c:pt>
                <c:pt idx="1753">
                  <c:v>396</c:v>
                </c:pt>
                <c:pt idx="1754">
                  <c:v>397</c:v>
                </c:pt>
                <c:pt idx="1755">
                  <c:v>397</c:v>
                </c:pt>
                <c:pt idx="1756">
                  <c:v>397</c:v>
                </c:pt>
                <c:pt idx="1757">
                  <c:v>397</c:v>
                </c:pt>
                <c:pt idx="1758">
                  <c:v>397</c:v>
                </c:pt>
                <c:pt idx="1759">
                  <c:v>397</c:v>
                </c:pt>
                <c:pt idx="1760">
                  <c:v>398</c:v>
                </c:pt>
                <c:pt idx="1761">
                  <c:v>398</c:v>
                </c:pt>
                <c:pt idx="1762">
                  <c:v>398</c:v>
                </c:pt>
                <c:pt idx="1763">
                  <c:v>399</c:v>
                </c:pt>
                <c:pt idx="1764">
                  <c:v>399</c:v>
                </c:pt>
                <c:pt idx="1765">
                  <c:v>399</c:v>
                </c:pt>
                <c:pt idx="1766">
                  <c:v>399</c:v>
                </c:pt>
                <c:pt idx="1767">
                  <c:v>399</c:v>
                </c:pt>
                <c:pt idx="1768">
                  <c:v>400</c:v>
                </c:pt>
                <c:pt idx="1769">
                  <c:v>400</c:v>
                </c:pt>
                <c:pt idx="1770">
                  <c:v>400</c:v>
                </c:pt>
                <c:pt idx="1771">
                  <c:v>400</c:v>
                </c:pt>
                <c:pt idx="1772">
                  <c:v>401</c:v>
                </c:pt>
                <c:pt idx="1773">
                  <c:v>401</c:v>
                </c:pt>
                <c:pt idx="1774">
                  <c:v>401</c:v>
                </c:pt>
                <c:pt idx="1775">
                  <c:v>401</c:v>
                </c:pt>
                <c:pt idx="1776">
                  <c:v>401</c:v>
                </c:pt>
                <c:pt idx="1777">
                  <c:v>401</c:v>
                </c:pt>
                <c:pt idx="1778">
                  <c:v>402</c:v>
                </c:pt>
                <c:pt idx="1779">
                  <c:v>402</c:v>
                </c:pt>
                <c:pt idx="1780">
                  <c:v>402</c:v>
                </c:pt>
                <c:pt idx="1781">
                  <c:v>402</c:v>
                </c:pt>
                <c:pt idx="1782">
                  <c:v>402</c:v>
                </c:pt>
                <c:pt idx="1783">
                  <c:v>402</c:v>
                </c:pt>
                <c:pt idx="1784">
                  <c:v>402</c:v>
                </c:pt>
                <c:pt idx="1785">
                  <c:v>402</c:v>
                </c:pt>
                <c:pt idx="1786">
                  <c:v>402</c:v>
                </c:pt>
                <c:pt idx="1787">
                  <c:v>402</c:v>
                </c:pt>
                <c:pt idx="1788">
                  <c:v>402</c:v>
                </c:pt>
                <c:pt idx="1789">
                  <c:v>402</c:v>
                </c:pt>
                <c:pt idx="1790">
                  <c:v>403</c:v>
                </c:pt>
                <c:pt idx="1791">
                  <c:v>403</c:v>
                </c:pt>
                <c:pt idx="1792">
                  <c:v>403</c:v>
                </c:pt>
                <c:pt idx="1793">
                  <c:v>403</c:v>
                </c:pt>
                <c:pt idx="1794">
                  <c:v>403</c:v>
                </c:pt>
                <c:pt idx="1795">
                  <c:v>403</c:v>
                </c:pt>
                <c:pt idx="1796">
                  <c:v>403</c:v>
                </c:pt>
                <c:pt idx="1797">
                  <c:v>404</c:v>
                </c:pt>
                <c:pt idx="1798">
                  <c:v>404</c:v>
                </c:pt>
                <c:pt idx="1799">
                  <c:v>404</c:v>
                </c:pt>
                <c:pt idx="1800">
                  <c:v>404</c:v>
                </c:pt>
                <c:pt idx="1801">
                  <c:v>404</c:v>
                </c:pt>
                <c:pt idx="1802">
                  <c:v>404</c:v>
                </c:pt>
                <c:pt idx="1803">
                  <c:v>405</c:v>
                </c:pt>
                <c:pt idx="1804">
                  <c:v>405</c:v>
                </c:pt>
                <c:pt idx="1805">
                  <c:v>405</c:v>
                </c:pt>
                <c:pt idx="1806">
                  <c:v>405</c:v>
                </c:pt>
                <c:pt idx="1807">
                  <c:v>405</c:v>
                </c:pt>
                <c:pt idx="1808">
                  <c:v>405</c:v>
                </c:pt>
                <c:pt idx="1809">
                  <c:v>406</c:v>
                </c:pt>
                <c:pt idx="1810">
                  <c:v>406</c:v>
                </c:pt>
                <c:pt idx="1811">
                  <c:v>406</c:v>
                </c:pt>
                <c:pt idx="1812">
                  <c:v>406</c:v>
                </c:pt>
                <c:pt idx="1813">
                  <c:v>406</c:v>
                </c:pt>
                <c:pt idx="1814">
                  <c:v>406</c:v>
                </c:pt>
                <c:pt idx="1815">
                  <c:v>406</c:v>
                </c:pt>
                <c:pt idx="1816">
                  <c:v>406</c:v>
                </c:pt>
                <c:pt idx="1817">
                  <c:v>406</c:v>
                </c:pt>
                <c:pt idx="1818">
                  <c:v>406</c:v>
                </c:pt>
                <c:pt idx="1819">
                  <c:v>406</c:v>
                </c:pt>
                <c:pt idx="1820">
                  <c:v>407</c:v>
                </c:pt>
                <c:pt idx="1821">
                  <c:v>407</c:v>
                </c:pt>
                <c:pt idx="1822">
                  <c:v>407</c:v>
                </c:pt>
                <c:pt idx="1823">
                  <c:v>407</c:v>
                </c:pt>
                <c:pt idx="1824">
                  <c:v>407</c:v>
                </c:pt>
                <c:pt idx="1825">
                  <c:v>408</c:v>
                </c:pt>
                <c:pt idx="1826">
                  <c:v>408</c:v>
                </c:pt>
                <c:pt idx="1827">
                  <c:v>408</c:v>
                </c:pt>
                <c:pt idx="1828">
                  <c:v>408</c:v>
                </c:pt>
                <c:pt idx="1829">
                  <c:v>408</c:v>
                </c:pt>
                <c:pt idx="1830">
                  <c:v>409</c:v>
                </c:pt>
                <c:pt idx="1831">
                  <c:v>409</c:v>
                </c:pt>
                <c:pt idx="1832">
                  <c:v>409</c:v>
                </c:pt>
                <c:pt idx="1833">
                  <c:v>409</c:v>
                </c:pt>
                <c:pt idx="1834">
                  <c:v>409</c:v>
                </c:pt>
                <c:pt idx="1835">
                  <c:v>409</c:v>
                </c:pt>
                <c:pt idx="1836">
                  <c:v>409</c:v>
                </c:pt>
                <c:pt idx="1837">
                  <c:v>409</c:v>
                </c:pt>
                <c:pt idx="1838">
                  <c:v>410</c:v>
                </c:pt>
                <c:pt idx="1839">
                  <c:v>410</c:v>
                </c:pt>
                <c:pt idx="1840">
                  <c:v>410</c:v>
                </c:pt>
                <c:pt idx="1841">
                  <c:v>410</c:v>
                </c:pt>
                <c:pt idx="1842">
                  <c:v>410</c:v>
                </c:pt>
                <c:pt idx="1843">
                  <c:v>410</c:v>
                </c:pt>
                <c:pt idx="1844">
                  <c:v>410</c:v>
                </c:pt>
                <c:pt idx="1845">
                  <c:v>410</c:v>
                </c:pt>
                <c:pt idx="1846">
                  <c:v>411</c:v>
                </c:pt>
                <c:pt idx="1847">
                  <c:v>411</c:v>
                </c:pt>
                <c:pt idx="1848">
                  <c:v>411</c:v>
                </c:pt>
                <c:pt idx="1849">
                  <c:v>411</c:v>
                </c:pt>
                <c:pt idx="1850">
                  <c:v>411</c:v>
                </c:pt>
                <c:pt idx="1851">
                  <c:v>411</c:v>
                </c:pt>
                <c:pt idx="1852">
                  <c:v>411</c:v>
                </c:pt>
                <c:pt idx="1853">
                  <c:v>411</c:v>
                </c:pt>
                <c:pt idx="1854">
                  <c:v>412</c:v>
                </c:pt>
                <c:pt idx="1855">
                  <c:v>412</c:v>
                </c:pt>
                <c:pt idx="1856">
                  <c:v>412</c:v>
                </c:pt>
                <c:pt idx="1857">
                  <c:v>412</c:v>
                </c:pt>
                <c:pt idx="1858">
                  <c:v>412</c:v>
                </c:pt>
                <c:pt idx="1859">
                  <c:v>412</c:v>
                </c:pt>
                <c:pt idx="1860">
                  <c:v>412</c:v>
                </c:pt>
                <c:pt idx="1861">
                  <c:v>412</c:v>
                </c:pt>
                <c:pt idx="1862">
                  <c:v>412</c:v>
                </c:pt>
                <c:pt idx="1863">
                  <c:v>412</c:v>
                </c:pt>
                <c:pt idx="1864">
                  <c:v>413</c:v>
                </c:pt>
                <c:pt idx="1865">
                  <c:v>413</c:v>
                </c:pt>
                <c:pt idx="1866">
                  <c:v>413</c:v>
                </c:pt>
                <c:pt idx="1867">
                  <c:v>413</c:v>
                </c:pt>
                <c:pt idx="1868">
                  <c:v>413</c:v>
                </c:pt>
                <c:pt idx="1869">
                  <c:v>413</c:v>
                </c:pt>
                <c:pt idx="1870">
                  <c:v>413</c:v>
                </c:pt>
                <c:pt idx="1871">
                  <c:v>414</c:v>
                </c:pt>
                <c:pt idx="1872">
                  <c:v>414</c:v>
                </c:pt>
                <c:pt idx="1873">
                  <c:v>414</c:v>
                </c:pt>
                <c:pt idx="1874">
                  <c:v>414</c:v>
                </c:pt>
                <c:pt idx="1875">
                  <c:v>414</c:v>
                </c:pt>
                <c:pt idx="1876">
                  <c:v>414</c:v>
                </c:pt>
                <c:pt idx="1877">
                  <c:v>414</c:v>
                </c:pt>
                <c:pt idx="1878">
                  <c:v>414</c:v>
                </c:pt>
                <c:pt idx="1879">
                  <c:v>415</c:v>
                </c:pt>
                <c:pt idx="1880">
                  <c:v>415</c:v>
                </c:pt>
                <c:pt idx="1881">
                  <c:v>415</c:v>
                </c:pt>
                <c:pt idx="1882">
                  <c:v>415</c:v>
                </c:pt>
                <c:pt idx="1883">
                  <c:v>415</c:v>
                </c:pt>
                <c:pt idx="1884">
                  <c:v>415</c:v>
                </c:pt>
                <c:pt idx="1885">
                  <c:v>415</c:v>
                </c:pt>
                <c:pt idx="1886">
                  <c:v>415</c:v>
                </c:pt>
                <c:pt idx="1887">
                  <c:v>416</c:v>
                </c:pt>
                <c:pt idx="1888">
                  <c:v>416</c:v>
                </c:pt>
                <c:pt idx="1889">
                  <c:v>416</c:v>
                </c:pt>
                <c:pt idx="1890">
                  <c:v>416</c:v>
                </c:pt>
                <c:pt idx="1891">
                  <c:v>416</c:v>
                </c:pt>
                <c:pt idx="1892">
                  <c:v>416</c:v>
                </c:pt>
                <c:pt idx="1893">
                  <c:v>416</c:v>
                </c:pt>
                <c:pt idx="1894">
                  <c:v>416</c:v>
                </c:pt>
                <c:pt idx="1895">
                  <c:v>416</c:v>
                </c:pt>
                <c:pt idx="1896">
                  <c:v>416</c:v>
                </c:pt>
                <c:pt idx="1897">
                  <c:v>416</c:v>
                </c:pt>
                <c:pt idx="1898">
                  <c:v>417</c:v>
                </c:pt>
                <c:pt idx="1899">
                  <c:v>417</c:v>
                </c:pt>
                <c:pt idx="1900">
                  <c:v>417</c:v>
                </c:pt>
                <c:pt idx="1901">
                  <c:v>417</c:v>
                </c:pt>
                <c:pt idx="1902">
                  <c:v>417</c:v>
                </c:pt>
                <c:pt idx="1903">
                  <c:v>417</c:v>
                </c:pt>
                <c:pt idx="1904">
                  <c:v>417</c:v>
                </c:pt>
                <c:pt idx="1905">
                  <c:v>417</c:v>
                </c:pt>
                <c:pt idx="1906">
                  <c:v>417</c:v>
                </c:pt>
                <c:pt idx="1907">
                  <c:v>417</c:v>
                </c:pt>
                <c:pt idx="1908">
                  <c:v>418</c:v>
                </c:pt>
                <c:pt idx="1909">
                  <c:v>418</c:v>
                </c:pt>
                <c:pt idx="1910">
                  <c:v>418</c:v>
                </c:pt>
                <c:pt idx="1911">
                  <c:v>418</c:v>
                </c:pt>
                <c:pt idx="1912">
                  <c:v>418</c:v>
                </c:pt>
                <c:pt idx="1913">
                  <c:v>419</c:v>
                </c:pt>
                <c:pt idx="1914">
                  <c:v>419</c:v>
                </c:pt>
                <c:pt idx="1915">
                  <c:v>419</c:v>
                </c:pt>
                <c:pt idx="1916">
                  <c:v>419</c:v>
                </c:pt>
                <c:pt idx="1917">
                  <c:v>419</c:v>
                </c:pt>
                <c:pt idx="1918">
                  <c:v>420</c:v>
                </c:pt>
                <c:pt idx="1919">
                  <c:v>420</c:v>
                </c:pt>
                <c:pt idx="1920">
                  <c:v>420</c:v>
                </c:pt>
                <c:pt idx="1921">
                  <c:v>420</c:v>
                </c:pt>
                <c:pt idx="1922">
                  <c:v>420</c:v>
                </c:pt>
                <c:pt idx="1923">
                  <c:v>420</c:v>
                </c:pt>
                <c:pt idx="1924">
                  <c:v>420</c:v>
                </c:pt>
                <c:pt idx="1925">
                  <c:v>420</c:v>
                </c:pt>
                <c:pt idx="1926">
                  <c:v>420</c:v>
                </c:pt>
                <c:pt idx="1927">
                  <c:v>420</c:v>
                </c:pt>
                <c:pt idx="1928">
                  <c:v>420</c:v>
                </c:pt>
                <c:pt idx="1929">
                  <c:v>420</c:v>
                </c:pt>
                <c:pt idx="1930">
                  <c:v>421</c:v>
                </c:pt>
                <c:pt idx="1931">
                  <c:v>421</c:v>
                </c:pt>
                <c:pt idx="1932">
                  <c:v>421</c:v>
                </c:pt>
                <c:pt idx="1933">
                  <c:v>421</c:v>
                </c:pt>
                <c:pt idx="1934">
                  <c:v>421</c:v>
                </c:pt>
                <c:pt idx="1935">
                  <c:v>421</c:v>
                </c:pt>
                <c:pt idx="1936">
                  <c:v>421</c:v>
                </c:pt>
                <c:pt idx="1937">
                  <c:v>421</c:v>
                </c:pt>
                <c:pt idx="1938">
                  <c:v>421</c:v>
                </c:pt>
                <c:pt idx="1939">
                  <c:v>421</c:v>
                </c:pt>
                <c:pt idx="1940">
                  <c:v>422</c:v>
                </c:pt>
                <c:pt idx="1941">
                  <c:v>422</c:v>
                </c:pt>
                <c:pt idx="1942">
                  <c:v>422</c:v>
                </c:pt>
                <c:pt idx="1943">
                  <c:v>422</c:v>
                </c:pt>
                <c:pt idx="1944">
                  <c:v>422</c:v>
                </c:pt>
                <c:pt idx="1945">
                  <c:v>422</c:v>
                </c:pt>
                <c:pt idx="1946">
                  <c:v>422</c:v>
                </c:pt>
                <c:pt idx="1947">
                  <c:v>422</c:v>
                </c:pt>
                <c:pt idx="1948">
                  <c:v>422</c:v>
                </c:pt>
                <c:pt idx="1949">
                  <c:v>422</c:v>
                </c:pt>
                <c:pt idx="1950">
                  <c:v>422</c:v>
                </c:pt>
                <c:pt idx="1951">
                  <c:v>422</c:v>
                </c:pt>
                <c:pt idx="1952">
                  <c:v>423</c:v>
                </c:pt>
                <c:pt idx="1953">
                  <c:v>423</c:v>
                </c:pt>
                <c:pt idx="1954">
                  <c:v>423</c:v>
                </c:pt>
                <c:pt idx="1955">
                  <c:v>423</c:v>
                </c:pt>
                <c:pt idx="1956">
                  <c:v>423</c:v>
                </c:pt>
                <c:pt idx="1957">
                  <c:v>423</c:v>
                </c:pt>
                <c:pt idx="1958">
                  <c:v>423</c:v>
                </c:pt>
                <c:pt idx="1959">
                  <c:v>424</c:v>
                </c:pt>
                <c:pt idx="1960">
                  <c:v>424</c:v>
                </c:pt>
                <c:pt idx="1961">
                  <c:v>424</c:v>
                </c:pt>
                <c:pt idx="1962">
                  <c:v>424</c:v>
                </c:pt>
                <c:pt idx="1963">
                  <c:v>424</c:v>
                </c:pt>
                <c:pt idx="1964">
                  <c:v>424</c:v>
                </c:pt>
                <c:pt idx="1965">
                  <c:v>425</c:v>
                </c:pt>
                <c:pt idx="1966">
                  <c:v>425</c:v>
                </c:pt>
                <c:pt idx="1967">
                  <c:v>425</c:v>
                </c:pt>
                <c:pt idx="1968">
                  <c:v>425</c:v>
                </c:pt>
                <c:pt idx="1969">
                  <c:v>425</c:v>
                </c:pt>
                <c:pt idx="1970">
                  <c:v>425</c:v>
                </c:pt>
                <c:pt idx="1971">
                  <c:v>426</c:v>
                </c:pt>
                <c:pt idx="1972">
                  <c:v>426</c:v>
                </c:pt>
                <c:pt idx="1973">
                  <c:v>426</c:v>
                </c:pt>
                <c:pt idx="1974">
                  <c:v>426</c:v>
                </c:pt>
                <c:pt idx="1975">
                  <c:v>426</c:v>
                </c:pt>
                <c:pt idx="1976">
                  <c:v>426</c:v>
                </c:pt>
                <c:pt idx="1977">
                  <c:v>426</c:v>
                </c:pt>
                <c:pt idx="1978">
                  <c:v>426</c:v>
                </c:pt>
                <c:pt idx="1979">
                  <c:v>426</c:v>
                </c:pt>
                <c:pt idx="1980">
                  <c:v>426</c:v>
                </c:pt>
                <c:pt idx="1981">
                  <c:v>426</c:v>
                </c:pt>
                <c:pt idx="1982">
                  <c:v>426</c:v>
                </c:pt>
                <c:pt idx="1983">
                  <c:v>427</c:v>
                </c:pt>
                <c:pt idx="1984">
                  <c:v>427</c:v>
                </c:pt>
                <c:pt idx="1985">
                  <c:v>427</c:v>
                </c:pt>
                <c:pt idx="1986">
                  <c:v>428</c:v>
                </c:pt>
                <c:pt idx="1987">
                  <c:v>428</c:v>
                </c:pt>
                <c:pt idx="1988">
                  <c:v>428</c:v>
                </c:pt>
                <c:pt idx="1989">
                  <c:v>428</c:v>
                </c:pt>
                <c:pt idx="1990">
                  <c:v>428</c:v>
                </c:pt>
                <c:pt idx="1991">
                  <c:v>428</c:v>
                </c:pt>
                <c:pt idx="1992">
                  <c:v>428</c:v>
                </c:pt>
                <c:pt idx="1993">
                  <c:v>429</c:v>
                </c:pt>
                <c:pt idx="1994">
                  <c:v>429</c:v>
                </c:pt>
                <c:pt idx="1995">
                  <c:v>429</c:v>
                </c:pt>
                <c:pt idx="1996">
                  <c:v>429</c:v>
                </c:pt>
                <c:pt idx="1997">
                  <c:v>429</c:v>
                </c:pt>
                <c:pt idx="1998">
                  <c:v>429</c:v>
                </c:pt>
                <c:pt idx="1999">
                  <c:v>429</c:v>
                </c:pt>
                <c:pt idx="2000">
                  <c:v>429</c:v>
                </c:pt>
                <c:pt idx="2001">
                  <c:v>429</c:v>
                </c:pt>
                <c:pt idx="2002">
                  <c:v>429</c:v>
                </c:pt>
                <c:pt idx="2003">
                  <c:v>430</c:v>
                </c:pt>
                <c:pt idx="2004">
                  <c:v>430</c:v>
                </c:pt>
                <c:pt idx="2005">
                  <c:v>430</c:v>
                </c:pt>
                <c:pt idx="2006">
                  <c:v>430</c:v>
                </c:pt>
                <c:pt idx="2007">
                  <c:v>430</c:v>
                </c:pt>
                <c:pt idx="2008">
                  <c:v>430</c:v>
                </c:pt>
                <c:pt idx="2009">
                  <c:v>430</c:v>
                </c:pt>
                <c:pt idx="2010">
                  <c:v>430</c:v>
                </c:pt>
                <c:pt idx="2011">
                  <c:v>430</c:v>
                </c:pt>
                <c:pt idx="2012">
                  <c:v>430</c:v>
                </c:pt>
                <c:pt idx="2013">
                  <c:v>430</c:v>
                </c:pt>
                <c:pt idx="2014">
                  <c:v>430</c:v>
                </c:pt>
                <c:pt idx="2015">
                  <c:v>430</c:v>
                </c:pt>
                <c:pt idx="2016">
                  <c:v>431</c:v>
                </c:pt>
                <c:pt idx="2017">
                  <c:v>431</c:v>
                </c:pt>
                <c:pt idx="2018">
                  <c:v>431</c:v>
                </c:pt>
                <c:pt idx="2019">
                  <c:v>431</c:v>
                </c:pt>
                <c:pt idx="2020">
                  <c:v>431</c:v>
                </c:pt>
                <c:pt idx="2021">
                  <c:v>431</c:v>
                </c:pt>
                <c:pt idx="2022">
                  <c:v>431</c:v>
                </c:pt>
                <c:pt idx="2023">
                  <c:v>431</c:v>
                </c:pt>
                <c:pt idx="2024">
                  <c:v>431</c:v>
                </c:pt>
                <c:pt idx="2025">
                  <c:v>431</c:v>
                </c:pt>
                <c:pt idx="2026">
                  <c:v>431</c:v>
                </c:pt>
                <c:pt idx="2027">
                  <c:v>432</c:v>
                </c:pt>
                <c:pt idx="2028">
                  <c:v>432</c:v>
                </c:pt>
                <c:pt idx="2029">
                  <c:v>432</c:v>
                </c:pt>
                <c:pt idx="2030">
                  <c:v>432</c:v>
                </c:pt>
                <c:pt idx="2031">
                  <c:v>432</c:v>
                </c:pt>
                <c:pt idx="2032">
                  <c:v>433</c:v>
                </c:pt>
                <c:pt idx="2033">
                  <c:v>433</c:v>
                </c:pt>
                <c:pt idx="2034">
                  <c:v>433</c:v>
                </c:pt>
                <c:pt idx="2035">
                  <c:v>433</c:v>
                </c:pt>
                <c:pt idx="2036">
                  <c:v>433</c:v>
                </c:pt>
                <c:pt idx="2037">
                  <c:v>433</c:v>
                </c:pt>
                <c:pt idx="2038">
                  <c:v>433</c:v>
                </c:pt>
                <c:pt idx="2039">
                  <c:v>433</c:v>
                </c:pt>
                <c:pt idx="2040">
                  <c:v>433</c:v>
                </c:pt>
                <c:pt idx="2041">
                  <c:v>434</c:v>
                </c:pt>
                <c:pt idx="2042">
                  <c:v>434</c:v>
                </c:pt>
                <c:pt idx="2043">
                  <c:v>434</c:v>
                </c:pt>
                <c:pt idx="2044">
                  <c:v>434</c:v>
                </c:pt>
                <c:pt idx="2045">
                  <c:v>434</c:v>
                </c:pt>
                <c:pt idx="2046">
                  <c:v>434</c:v>
                </c:pt>
                <c:pt idx="2047">
                  <c:v>435</c:v>
                </c:pt>
                <c:pt idx="2048">
                  <c:v>435</c:v>
                </c:pt>
                <c:pt idx="2049">
                  <c:v>435</c:v>
                </c:pt>
                <c:pt idx="2050">
                  <c:v>435</c:v>
                </c:pt>
                <c:pt idx="2051">
                  <c:v>435</c:v>
                </c:pt>
                <c:pt idx="2052">
                  <c:v>435</c:v>
                </c:pt>
                <c:pt idx="2053">
                  <c:v>435</c:v>
                </c:pt>
                <c:pt idx="2054">
                  <c:v>436</c:v>
                </c:pt>
                <c:pt idx="2055">
                  <c:v>436</c:v>
                </c:pt>
                <c:pt idx="2056">
                  <c:v>437</c:v>
                </c:pt>
                <c:pt idx="2057">
                  <c:v>437</c:v>
                </c:pt>
                <c:pt idx="2058">
                  <c:v>437</c:v>
                </c:pt>
                <c:pt idx="2059">
                  <c:v>437</c:v>
                </c:pt>
                <c:pt idx="2060">
                  <c:v>437</c:v>
                </c:pt>
                <c:pt idx="2061">
                  <c:v>437</c:v>
                </c:pt>
                <c:pt idx="2062">
                  <c:v>437</c:v>
                </c:pt>
                <c:pt idx="2063">
                  <c:v>437</c:v>
                </c:pt>
                <c:pt idx="2064">
                  <c:v>437</c:v>
                </c:pt>
                <c:pt idx="2065">
                  <c:v>437</c:v>
                </c:pt>
                <c:pt idx="2066">
                  <c:v>438</c:v>
                </c:pt>
                <c:pt idx="2067">
                  <c:v>438</c:v>
                </c:pt>
                <c:pt idx="2068">
                  <c:v>438</c:v>
                </c:pt>
                <c:pt idx="2069">
                  <c:v>438</c:v>
                </c:pt>
                <c:pt idx="2070">
                  <c:v>439</c:v>
                </c:pt>
                <c:pt idx="2071">
                  <c:v>439</c:v>
                </c:pt>
                <c:pt idx="2072">
                  <c:v>439</c:v>
                </c:pt>
                <c:pt idx="2073">
                  <c:v>439</c:v>
                </c:pt>
                <c:pt idx="2074">
                  <c:v>440</c:v>
                </c:pt>
                <c:pt idx="2075">
                  <c:v>440</c:v>
                </c:pt>
                <c:pt idx="2076">
                  <c:v>441</c:v>
                </c:pt>
                <c:pt idx="2077">
                  <c:v>441</c:v>
                </c:pt>
                <c:pt idx="2078">
                  <c:v>441</c:v>
                </c:pt>
                <c:pt idx="2079">
                  <c:v>441</c:v>
                </c:pt>
                <c:pt idx="2080">
                  <c:v>441</c:v>
                </c:pt>
                <c:pt idx="2081">
                  <c:v>442</c:v>
                </c:pt>
                <c:pt idx="2082">
                  <c:v>442</c:v>
                </c:pt>
                <c:pt idx="2083">
                  <c:v>442</c:v>
                </c:pt>
                <c:pt idx="2084">
                  <c:v>442</c:v>
                </c:pt>
                <c:pt idx="2085">
                  <c:v>443</c:v>
                </c:pt>
                <c:pt idx="2086">
                  <c:v>443</c:v>
                </c:pt>
                <c:pt idx="2087">
                  <c:v>443</c:v>
                </c:pt>
                <c:pt idx="2088">
                  <c:v>444</c:v>
                </c:pt>
                <c:pt idx="2089">
                  <c:v>444</c:v>
                </c:pt>
                <c:pt idx="2090">
                  <c:v>445</c:v>
                </c:pt>
                <c:pt idx="2091">
                  <c:v>445</c:v>
                </c:pt>
                <c:pt idx="2092">
                  <c:v>445</c:v>
                </c:pt>
                <c:pt idx="2093">
                  <c:v>445</c:v>
                </c:pt>
                <c:pt idx="2094">
                  <c:v>445</c:v>
                </c:pt>
                <c:pt idx="2095">
                  <c:v>446</c:v>
                </c:pt>
                <c:pt idx="2096">
                  <c:v>447</c:v>
                </c:pt>
                <c:pt idx="2097">
                  <c:v>447</c:v>
                </c:pt>
                <c:pt idx="2098">
                  <c:v>448</c:v>
                </c:pt>
                <c:pt idx="2099">
                  <c:v>448</c:v>
                </c:pt>
                <c:pt idx="2100">
                  <c:v>448</c:v>
                </c:pt>
                <c:pt idx="2101">
                  <c:v>448</c:v>
                </c:pt>
                <c:pt idx="2102">
                  <c:v>448</c:v>
                </c:pt>
                <c:pt idx="2103">
                  <c:v>449</c:v>
                </c:pt>
                <c:pt idx="2104">
                  <c:v>449</c:v>
                </c:pt>
                <c:pt idx="2105">
                  <c:v>450</c:v>
                </c:pt>
                <c:pt idx="2106">
                  <c:v>450</c:v>
                </c:pt>
                <c:pt idx="2107">
                  <c:v>450</c:v>
                </c:pt>
                <c:pt idx="2108">
                  <c:v>450</c:v>
                </c:pt>
                <c:pt idx="2109">
                  <c:v>450</c:v>
                </c:pt>
                <c:pt idx="2110">
                  <c:v>450</c:v>
                </c:pt>
                <c:pt idx="2111">
                  <c:v>451</c:v>
                </c:pt>
                <c:pt idx="2112">
                  <c:v>451</c:v>
                </c:pt>
                <c:pt idx="2113">
                  <c:v>451</c:v>
                </c:pt>
                <c:pt idx="2114">
                  <c:v>451</c:v>
                </c:pt>
                <c:pt idx="2115">
                  <c:v>452</c:v>
                </c:pt>
                <c:pt idx="2116">
                  <c:v>452</c:v>
                </c:pt>
                <c:pt idx="2117">
                  <c:v>452</c:v>
                </c:pt>
                <c:pt idx="2118">
                  <c:v>452</c:v>
                </c:pt>
                <c:pt idx="2119">
                  <c:v>454</c:v>
                </c:pt>
                <c:pt idx="2120">
                  <c:v>454</c:v>
                </c:pt>
                <c:pt idx="2121">
                  <c:v>455</c:v>
                </c:pt>
                <c:pt idx="2122">
                  <c:v>455</c:v>
                </c:pt>
                <c:pt idx="2123">
                  <c:v>455</c:v>
                </c:pt>
                <c:pt idx="2124">
                  <c:v>456</c:v>
                </c:pt>
                <c:pt idx="2125">
                  <c:v>456</c:v>
                </c:pt>
                <c:pt idx="2126">
                  <c:v>456</c:v>
                </c:pt>
                <c:pt idx="2127">
                  <c:v>456</c:v>
                </c:pt>
                <c:pt idx="2128">
                  <c:v>456</c:v>
                </c:pt>
                <c:pt idx="2129">
                  <c:v>456</c:v>
                </c:pt>
                <c:pt idx="2130">
                  <c:v>456</c:v>
                </c:pt>
                <c:pt idx="2131">
                  <c:v>457</c:v>
                </c:pt>
                <c:pt idx="2132">
                  <c:v>458</c:v>
                </c:pt>
                <c:pt idx="2133">
                  <c:v>459</c:v>
                </c:pt>
                <c:pt idx="2134">
                  <c:v>459</c:v>
                </c:pt>
                <c:pt idx="2135">
                  <c:v>459</c:v>
                </c:pt>
                <c:pt idx="2136">
                  <c:v>459</c:v>
                </c:pt>
                <c:pt idx="2137">
                  <c:v>460</c:v>
                </c:pt>
                <c:pt idx="2138">
                  <c:v>460</c:v>
                </c:pt>
                <c:pt idx="2139">
                  <c:v>460</c:v>
                </c:pt>
                <c:pt idx="2140">
                  <c:v>461</c:v>
                </c:pt>
                <c:pt idx="2141">
                  <c:v>461</c:v>
                </c:pt>
                <c:pt idx="2142">
                  <c:v>461</c:v>
                </c:pt>
                <c:pt idx="2143">
                  <c:v>461</c:v>
                </c:pt>
                <c:pt idx="2144">
                  <c:v>461</c:v>
                </c:pt>
                <c:pt idx="2145">
                  <c:v>462</c:v>
                </c:pt>
                <c:pt idx="2146">
                  <c:v>462</c:v>
                </c:pt>
                <c:pt idx="2147">
                  <c:v>464</c:v>
                </c:pt>
                <c:pt idx="2148">
                  <c:v>464</c:v>
                </c:pt>
                <c:pt idx="2149">
                  <c:v>465</c:v>
                </c:pt>
                <c:pt idx="2150">
                  <c:v>465</c:v>
                </c:pt>
                <c:pt idx="2151">
                  <c:v>465</c:v>
                </c:pt>
                <c:pt idx="2152">
                  <c:v>468</c:v>
                </c:pt>
                <c:pt idx="2153">
                  <c:v>468</c:v>
                </c:pt>
                <c:pt idx="2154">
                  <c:v>468</c:v>
                </c:pt>
                <c:pt idx="2155">
                  <c:v>469</c:v>
                </c:pt>
                <c:pt idx="2156">
                  <c:v>470</c:v>
                </c:pt>
                <c:pt idx="2157">
                  <c:v>470</c:v>
                </c:pt>
                <c:pt idx="2158">
                  <c:v>470</c:v>
                </c:pt>
                <c:pt idx="2159">
                  <c:v>470</c:v>
                </c:pt>
                <c:pt idx="2160">
                  <c:v>471</c:v>
                </c:pt>
                <c:pt idx="2161">
                  <c:v>472</c:v>
                </c:pt>
                <c:pt idx="2162">
                  <c:v>473</c:v>
                </c:pt>
                <c:pt idx="2163">
                  <c:v>473</c:v>
                </c:pt>
                <c:pt idx="2164">
                  <c:v>474</c:v>
                </c:pt>
                <c:pt idx="2165">
                  <c:v>474</c:v>
                </c:pt>
                <c:pt idx="2166">
                  <c:v>475</c:v>
                </c:pt>
                <c:pt idx="2167">
                  <c:v>475</c:v>
                </c:pt>
                <c:pt idx="2168">
                  <c:v>475</c:v>
                </c:pt>
                <c:pt idx="2169">
                  <c:v>476</c:v>
                </c:pt>
                <c:pt idx="2170">
                  <c:v>476</c:v>
                </c:pt>
                <c:pt idx="2171">
                  <c:v>476</c:v>
                </c:pt>
                <c:pt idx="2172">
                  <c:v>477</c:v>
                </c:pt>
                <c:pt idx="2173">
                  <c:v>478</c:v>
                </c:pt>
                <c:pt idx="2174">
                  <c:v>478</c:v>
                </c:pt>
                <c:pt idx="2175">
                  <c:v>478</c:v>
                </c:pt>
                <c:pt idx="2176">
                  <c:v>478</c:v>
                </c:pt>
                <c:pt idx="2177">
                  <c:v>479</c:v>
                </c:pt>
                <c:pt idx="2178">
                  <c:v>479</c:v>
                </c:pt>
                <c:pt idx="2179">
                  <c:v>480</c:v>
                </c:pt>
                <c:pt idx="2180">
                  <c:v>481</c:v>
                </c:pt>
                <c:pt idx="2181">
                  <c:v>482</c:v>
                </c:pt>
                <c:pt idx="2182">
                  <c:v>482</c:v>
                </c:pt>
                <c:pt idx="2183">
                  <c:v>483</c:v>
                </c:pt>
                <c:pt idx="2184">
                  <c:v>484</c:v>
                </c:pt>
                <c:pt idx="2185">
                  <c:v>485</c:v>
                </c:pt>
                <c:pt idx="2186">
                  <c:v>486</c:v>
                </c:pt>
                <c:pt idx="2187">
                  <c:v>487</c:v>
                </c:pt>
                <c:pt idx="2188">
                  <c:v>488</c:v>
                </c:pt>
                <c:pt idx="2189">
                  <c:v>488</c:v>
                </c:pt>
                <c:pt idx="2190">
                  <c:v>489</c:v>
                </c:pt>
                <c:pt idx="2191">
                  <c:v>489</c:v>
                </c:pt>
                <c:pt idx="2192">
                  <c:v>490</c:v>
                </c:pt>
                <c:pt idx="2193">
                  <c:v>490</c:v>
                </c:pt>
                <c:pt idx="2194">
                  <c:v>491</c:v>
                </c:pt>
                <c:pt idx="2195">
                  <c:v>492</c:v>
                </c:pt>
                <c:pt idx="2196">
                  <c:v>492</c:v>
                </c:pt>
                <c:pt idx="2197">
                  <c:v>494</c:v>
                </c:pt>
                <c:pt idx="2198">
                  <c:v>496</c:v>
                </c:pt>
                <c:pt idx="2199">
                  <c:v>496</c:v>
                </c:pt>
                <c:pt idx="2200">
                  <c:v>497</c:v>
                </c:pt>
                <c:pt idx="2201">
                  <c:v>498</c:v>
                </c:pt>
                <c:pt idx="2202">
                  <c:v>498</c:v>
                </c:pt>
                <c:pt idx="2203">
                  <c:v>499</c:v>
                </c:pt>
                <c:pt idx="2204">
                  <c:v>499</c:v>
                </c:pt>
                <c:pt idx="2205">
                  <c:v>499</c:v>
                </c:pt>
                <c:pt idx="2206">
                  <c:v>502</c:v>
                </c:pt>
                <c:pt idx="2207">
                  <c:v>503</c:v>
                </c:pt>
                <c:pt idx="2208">
                  <c:v>503</c:v>
                </c:pt>
                <c:pt idx="2209">
                  <c:v>503</c:v>
                </c:pt>
                <c:pt idx="2210">
                  <c:v>504</c:v>
                </c:pt>
                <c:pt idx="2211">
                  <c:v>505</c:v>
                </c:pt>
                <c:pt idx="2212">
                  <c:v>507</c:v>
                </c:pt>
                <c:pt idx="2213">
                  <c:v>507</c:v>
                </c:pt>
                <c:pt idx="2214">
                  <c:v>507</c:v>
                </c:pt>
                <c:pt idx="2215">
                  <c:v>508</c:v>
                </c:pt>
                <c:pt idx="2216">
                  <c:v>508</c:v>
                </c:pt>
                <c:pt idx="2217">
                  <c:v>509</c:v>
                </c:pt>
                <c:pt idx="2218">
                  <c:v>510</c:v>
                </c:pt>
                <c:pt idx="2219">
                  <c:v>510</c:v>
                </c:pt>
                <c:pt idx="2220">
                  <c:v>510</c:v>
                </c:pt>
                <c:pt idx="2221">
                  <c:v>511</c:v>
                </c:pt>
                <c:pt idx="2222">
                  <c:v>511</c:v>
                </c:pt>
                <c:pt idx="2223">
                  <c:v>511</c:v>
                </c:pt>
                <c:pt idx="2224">
                  <c:v>512</c:v>
                </c:pt>
                <c:pt idx="2225">
                  <c:v>515</c:v>
                </c:pt>
                <c:pt idx="2226">
                  <c:v>515</c:v>
                </c:pt>
                <c:pt idx="2227">
                  <c:v>515</c:v>
                </c:pt>
                <c:pt idx="2228">
                  <c:v>515</c:v>
                </c:pt>
                <c:pt idx="2229">
                  <c:v>516</c:v>
                </c:pt>
                <c:pt idx="2230">
                  <c:v>516</c:v>
                </c:pt>
                <c:pt idx="2231">
                  <c:v>517</c:v>
                </c:pt>
                <c:pt idx="2232">
                  <c:v>517</c:v>
                </c:pt>
                <c:pt idx="2233">
                  <c:v>517</c:v>
                </c:pt>
                <c:pt idx="2234">
                  <c:v>518</c:v>
                </c:pt>
                <c:pt idx="2235">
                  <c:v>518</c:v>
                </c:pt>
                <c:pt idx="2236">
                  <c:v>518</c:v>
                </c:pt>
                <c:pt idx="2237">
                  <c:v>519</c:v>
                </c:pt>
                <c:pt idx="2238">
                  <c:v>519</c:v>
                </c:pt>
                <c:pt idx="2239">
                  <c:v>520</c:v>
                </c:pt>
                <c:pt idx="2240">
                  <c:v>522</c:v>
                </c:pt>
                <c:pt idx="2241">
                  <c:v>522</c:v>
                </c:pt>
                <c:pt idx="2242">
                  <c:v>524</c:v>
                </c:pt>
                <c:pt idx="2243">
                  <c:v>525</c:v>
                </c:pt>
                <c:pt idx="2244">
                  <c:v>525</c:v>
                </c:pt>
                <c:pt idx="2245">
                  <c:v>528</c:v>
                </c:pt>
                <c:pt idx="2246">
                  <c:v>530</c:v>
                </c:pt>
                <c:pt idx="2247">
                  <c:v>530</c:v>
                </c:pt>
                <c:pt idx="2248">
                  <c:v>534</c:v>
                </c:pt>
                <c:pt idx="2249">
                  <c:v>534</c:v>
                </c:pt>
                <c:pt idx="2250">
                  <c:v>535</c:v>
                </c:pt>
                <c:pt idx="2251">
                  <c:v>536</c:v>
                </c:pt>
                <c:pt idx="2252">
                  <c:v>538</c:v>
                </c:pt>
                <c:pt idx="2253">
                  <c:v>538</c:v>
                </c:pt>
                <c:pt idx="2254">
                  <c:v>538</c:v>
                </c:pt>
                <c:pt idx="2255">
                  <c:v>539</c:v>
                </c:pt>
                <c:pt idx="2256">
                  <c:v>539</c:v>
                </c:pt>
                <c:pt idx="2257">
                  <c:v>540</c:v>
                </c:pt>
                <c:pt idx="2258">
                  <c:v>540</c:v>
                </c:pt>
                <c:pt idx="2259">
                  <c:v>540</c:v>
                </c:pt>
                <c:pt idx="2260">
                  <c:v>540</c:v>
                </c:pt>
                <c:pt idx="2261">
                  <c:v>540</c:v>
                </c:pt>
                <c:pt idx="2262">
                  <c:v>540</c:v>
                </c:pt>
                <c:pt idx="2263">
                  <c:v>540</c:v>
                </c:pt>
                <c:pt idx="2264">
                  <c:v>540</c:v>
                </c:pt>
                <c:pt idx="2265">
                  <c:v>540</c:v>
                </c:pt>
                <c:pt idx="2266">
                  <c:v>540</c:v>
                </c:pt>
                <c:pt idx="2267">
                  <c:v>540</c:v>
                </c:pt>
                <c:pt idx="2268">
                  <c:v>540</c:v>
                </c:pt>
                <c:pt idx="2269">
                  <c:v>540</c:v>
                </c:pt>
                <c:pt idx="2270">
                  <c:v>540</c:v>
                </c:pt>
                <c:pt idx="2271">
                  <c:v>540</c:v>
                </c:pt>
                <c:pt idx="2272">
                  <c:v>540</c:v>
                </c:pt>
                <c:pt idx="2273">
                  <c:v>540</c:v>
                </c:pt>
                <c:pt idx="2274">
                  <c:v>541</c:v>
                </c:pt>
                <c:pt idx="2275">
                  <c:v>541</c:v>
                </c:pt>
                <c:pt idx="2276">
                  <c:v>541</c:v>
                </c:pt>
                <c:pt idx="2277">
                  <c:v>541</c:v>
                </c:pt>
                <c:pt idx="2278">
                  <c:v>541</c:v>
                </c:pt>
                <c:pt idx="2279">
                  <c:v>541</c:v>
                </c:pt>
                <c:pt idx="2280">
                  <c:v>541</c:v>
                </c:pt>
                <c:pt idx="2281">
                  <c:v>541</c:v>
                </c:pt>
                <c:pt idx="2282">
                  <c:v>541</c:v>
                </c:pt>
                <c:pt idx="2283">
                  <c:v>541</c:v>
                </c:pt>
                <c:pt idx="2284">
                  <c:v>541</c:v>
                </c:pt>
                <c:pt idx="2285">
                  <c:v>541</c:v>
                </c:pt>
                <c:pt idx="2286">
                  <c:v>541</c:v>
                </c:pt>
                <c:pt idx="2287">
                  <c:v>541</c:v>
                </c:pt>
                <c:pt idx="2288">
                  <c:v>541</c:v>
                </c:pt>
                <c:pt idx="2289">
                  <c:v>541</c:v>
                </c:pt>
                <c:pt idx="2290">
                  <c:v>541</c:v>
                </c:pt>
                <c:pt idx="2291">
                  <c:v>541</c:v>
                </c:pt>
                <c:pt idx="2292">
                  <c:v>541</c:v>
                </c:pt>
                <c:pt idx="2293">
                  <c:v>541</c:v>
                </c:pt>
                <c:pt idx="2294">
                  <c:v>541</c:v>
                </c:pt>
                <c:pt idx="2295">
                  <c:v>541</c:v>
                </c:pt>
                <c:pt idx="2296">
                  <c:v>541</c:v>
                </c:pt>
                <c:pt idx="2297">
                  <c:v>541</c:v>
                </c:pt>
                <c:pt idx="2298">
                  <c:v>541</c:v>
                </c:pt>
                <c:pt idx="2299">
                  <c:v>541</c:v>
                </c:pt>
                <c:pt idx="2300">
                  <c:v>541</c:v>
                </c:pt>
                <c:pt idx="2301">
                  <c:v>541</c:v>
                </c:pt>
                <c:pt idx="2302">
                  <c:v>541</c:v>
                </c:pt>
                <c:pt idx="2303">
                  <c:v>542</c:v>
                </c:pt>
                <c:pt idx="2304">
                  <c:v>542</c:v>
                </c:pt>
                <c:pt idx="2305">
                  <c:v>542</c:v>
                </c:pt>
                <c:pt idx="2306">
                  <c:v>542</c:v>
                </c:pt>
                <c:pt idx="2307">
                  <c:v>542</c:v>
                </c:pt>
                <c:pt idx="2308">
                  <c:v>542</c:v>
                </c:pt>
                <c:pt idx="2309">
                  <c:v>542</c:v>
                </c:pt>
                <c:pt idx="2310">
                  <c:v>542</c:v>
                </c:pt>
                <c:pt idx="2311">
                  <c:v>542</c:v>
                </c:pt>
                <c:pt idx="2312">
                  <c:v>542</c:v>
                </c:pt>
                <c:pt idx="2313">
                  <c:v>542</c:v>
                </c:pt>
                <c:pt idx="2314">
                  <c:v>542</c:v>
                </c:pt>
                <c:pt idx="2315">
                  <c:v>542</c:v>
                </c:pt>
                <c:pt idx="2316">
                  <c:v>543</c:v>
                </c:pt>
                <c:pt idx="2317">
                  <c:v>543</c:v>
                </c:pt>
                <c:pt idx="2318">
                  <c:v>543</c:v>
                </c:pt>
                <c:pt idx="2319">
                  <c:v>543</c:v>
                </c:pt>
                <c:pt idx="2320">
                  <c:v>543</c:v>
                </c:pt>
                <c:pt idx="2321">
                  <c:v>543</c:v>
                </c:pt>
                <c:pt idx="2322">
                  <c:v>544</c:v>
                </c:pt>
                <c:pt idx="2323">
                  <c:v>546</c:v>
                </c:pt>
                <c:pt idx="2324">
                  <c:v>547</c:v>
                </c:pt>
                <c:pt idx="2325">
                  <c:v>547</c:v>
                </c:pt>
                <c:pt idx="2326">
                  <c:v>548</c:v>
                </c:pt>
                <c:pt idx="2327">
                  <c:v>548</c:v>
                </c:pt>
                <c:pt idx="2328">
                  <c:v>549</c:v>
                </c:pt>
                <c:pt idx="2329">
                  <c:v>550</c:v>
                </c:pt>
                <c:pt idx="2330">
                  <c:v>552</c:v>
                </c:pt>
                <c:pt idx="2331">
                  <c:v>552</c:v>
                </c:pt>
                <c:pt idx="2332">
                  <c:v>552</c:v>
                </c:pt>
                <c:pt idx="2333">
                  <c:v>553</c:v>
                </c:pt>
                <c:pt idx="2334">
                  <c:v>554</c:v>
                </c:pt>
                <c:pt idx="2335">
                  <c:v>555</c:v>
                </c:pt>
                <c:pt idx="2336">
                  <c:v>556</c:v>
                </c:pt>
                <c:pt idx="2337">
                  <c:v>558</c:v>
                </c:pt>
                <c:pt idx="2338">
                  <c:v>559</c:v>
                </c:pt>
                <c:pt idx="2339">
                  <c:v>560</c:v>
                </c:pt>
                <c:pt idx="2340">
                  <c:v>562</c:v>
                </c:pt>
                <c:pt idx="2341">
                  <c:v>563</c:v>
                </c:pt>
                <c:pt idx="2342">
                  <c:v>564</c:v>
                </c:pt>
                <c:pt idx="2343">
                  <c:v>565</c:v>
                </c:pt>
                <c:pt idx="2344">
                  <c:v>566</c:v>
                </c:pt>
                <c:pt idx="2345">
                  <c:v>566</c:v>
                </c:pt>
                <c:pt idx="2346">
                  <c:v>569</c:v>
                </c:pt>
                <c:pt idx="2347">
                  <c:v>570</c:v>
                </c:pt>
                <c:pt idx="2348">
                  <c:v>570</c:v>
                </c:pt>
                <c:pt idx="2349">
                  <c:v>570</c:v>
                </c:pt>
                <c:pt idx="2350">
                  <c:v>575</c:v>
                </c:pt>
                <c:pt idx="2351">
                  <c:v>578</c:v>
                </c:pt>
                <c:pt idx="2352">
                  <c:v>581</c:v>
                </c:pt>
                <c:pt idx="2353">
                  <c:v>586</c:v>
                </c:pt>
                <c:pt idx="2354">
                  <c:v>592</c:v>
                </c:pt>
                <c:pt idx="2355">
                  <c:v>592</c:v>
                </c:pt>
                <c:pt idx="2356">
                  <c:v>593</c:v>
                </c:pt>
                <c:pt idx="2357">
                  <c:v>593</c:v>
                </c:pt>
                <c:pt idx="2358">
                  <c:v>593</c:v>
                </c:pt>
                <c:pt idx="2359">
                  <c:v>594</c:v>
                </c:pt>
                <c:pt idx="2360">
                  <c:v>595</c:v>
                </c:pt>
                <c:pt idx="2361">
                  <c:v>595</c:v>
                </c:pt>
                <c:pt idx="2362">
                  <c:v>597</c:v>
                </c:pt>
                <c:pt idx="2363">
                  <c:v>599</c:v>
                </c:pt>
                <c:pt idx="2364">
                  <c:v>599</c:v>
                </c:pt>
                <c:pt idx="2365">
                  <c:v>600</c:v>
                </c:pt>
                <c:pt idx="2366">
                  <c:v>601</c:v>
                </c:pt>
                <c:pt idx="2367">
                  <c:v>601</c:v>
                </c:pt>
                <c:pt idx="2368">
                  <c:v>602</c:v>
                </c:pt>
                <c:pt idx="2369">
                  <c:v>602</c:v>
                </c:pt>
                <c:pt idx="2370">
                  <c:v>602</c:v>
                </c:pt>
                <c:pt idx="2371">
                  <c:v>603</c:v>
                </c:pt>
                <c:pt idx="2372">
                  <c:v>606</c:v>
                </c:pt>
                <c:pt idx="2373">
                  <c:v>606</c:v>
                </c:pt>
                <c:pt idx="2374">
                  <c:v>607</c:v>
                </c:pt>
                <c:pt idx="2375">
                  <c:v>607</c:v>
                </c:pt>
                <c:pt idx="2376">
                  <c:v>607</c:v>
                </c:pt>
                <c:pt idx="2377">
                  <c:v>608</c:v>
                </c:pt>
                <c:pt idx="2378">
                  <c:v>609</c:v>
                </c:pt>
                <c:pt idx="2379">
                  <c:v>609</c:v>
                </c:pt>
                <c:pt idx="2380">
                  <c:v>609</c:v>
                </c:pt>
                <c:pt idx="2381">
                  <c:v>610</c:v>
                </c:pt>
                <c:pt idx="2382">
                  <c:v>610</c:v>
                </c:pt>
                <c:pt idx="2383">
                  <c:v>610</c:v>
                </c:pt>
                <c:pt idx="2384">
                  <c:v>610</c:v>
                </c:pt>
                <c:pt idx="2385">
                  <c:v>611</c:v>
                </c:pt>
                <c:pt idx="2386">
                  <c:v>611</c:v>
                </c:pt>
                <c:pt idx="2387">
                  <c:v>615</c:v>
                </c:pt>
                <c:pt idx="2388">
                  <c:v>615</c:v>
                </c:pt>
                <c:pt idx="2389">
                  <c:v>616</c:v>
                </c:pt>
                <c:pt idx="2390">
                  <c:v>616</c:v>
                </c:pt>
                <c:pt idx="2391">
                  <c:v>616</c:v>
                </c:pt>
                <c:pt idx="2392">
                  <c:v>617</c:v>
                </c:pt>
                <c:pt idx="2393">
                  <c:v>617</c:v>
                </c:pt>
                <c:pt idx="2394">
                  <c:v>618</c:v>
                </c:pt>
                <c:pt idx="2395">
                  <c:v>618</c:v>
                </c:pt>
                <c:pt idx="2396">
                  <c:v>619</c:v>
                </c:pt>
                <c:pt idx="2397">
                  <c:v>620</c:v>
                </c:pt>
                <c:pt idx="2398">
                  <c:v>620</c:v>
                </c:pt>
                <c:pt idx="2399">
                  <c:v>621</c:v>
                </c:pt>
                <c:pt idx="2400">
                  <c:v>621</c:v>
                </c:pt>
                <c:pt idx="2401">
                  <c:v>621</c:v>
                </c:pt>
                <c:pt idx="2402">
                  <c:v>621</c:v>
                </c:pt>
                <c:pt idx="2403">
                  <c:v>621</c:v>
                </c:pt>
                <c:pt idx="2404">
                  <c:v>622</c:v>
                </c:pt>
                <c:pt idx="2405">
                  <c:v>622</c:v>
                </c:pt>
                <c:pt idx="2406">
                  <c:v>623</c:v>
                </c:pt>
                <c:pt idx="2407">
                  <c:v>623</c:v>
                </c:pt>
                <c:pt idx="2408">
                  <c:v>624</c:v>
                </c:pt>
                <c:pt idx="2409">
                  <c:v>625</c:v>
                </c:pt>
                <c:pt idx="2410">
                  <c:v>625</c:v>
                </c:pt>
                <c:pt idx="2411">
                  <c:v>625</c:v>
                </c:pt>
                <c:pt idx="2412">
                  <c:v>627</c:v>
                </c:pt>
                <c:pt idx="2413">
                  <c:v>627</c:v>
                </c:pt>
                <c:pt idx="2414">
                  <c:v>627</c:v>
                </c:pt>
                <c:pt idx="2415">
                  <c:v>628</c:v>
                </c:pt>
                <c:pt idx="2416">
                  <c:v>628</c:v>
                </c:pt>
                <c:pt idx="2417">
                  <c:v>629</c:v>
                </c:pt>
                <c:pt idx="2418">
                  <c:v>629</c:v>
                </c:pt>
                <c:pt idx="2419">
                  <c:v>629</c:v>
                </c:pt>
                <c:pt idx="2420">
                  <c:v>629</c:v>
                </c:pt>
                <c:pt idx="2421">
                  <c:v>629</c:v>
                </c:pt>
                <c:pt idx="2422">
                  <c:v>630</c:v>
                </c:pt>
                <c:pt idx="2423">
                  <c:v>630</c:v>
                </c:pt>
                <c:pt idx="2424">
                  <c:v>630</c:v>
                </c:pt>
                <c:pt idx="2425">
                  <c:v>630</c:v>
                </c:pt>
                <c:pt idx="2426">
                  <c:v>631</c:v>
                </c:pt>
                <c:pt idx="2427">
                  <c:v>631</c:v>
                </c:pt>
                <c:pt idx="2428">
                  <c:v>631</c:v>
                </c:pt>
                <c:pt idx="2429">
                  <c:v>632</c:v>
                </c:pt>
                <c:pt idx="2430">
                  <c:v>633</c:v>
                </c:pt>
                <c:pt idx="2431">
                  <c:v>633</c:v>
                </c:pt>
                <c:pt idx="2432">
                  <c:v>634</c:v>
                </c:pt>
                <c:pt idx="2433">
                  <c:v>634</c:v>
                </c:pt>
                <c:pt idx="2434">
                  <c:v>635</c:v>
                </c:pt>
                <c:pt idx="2435">
                  <c:v>636</c:v>
                </c:pt>
                <c:pt idx="2436">
                  <c:v>637</c:v>
                </c:pt>
                <c:pt idx="2437">
                  <c:v>637</c:v>
                </c:pt>
                <c:pt idx="2438">
                  <c:v>637</c:v>
                </c:pt>
                <c:pt idx="2439">
                  <c:v>637</c:v>
                </c:pt>
                <c:pt idx="2440">
                  <c:v>637</c:v>
                </c:pt>
                <c:pt idx="2441">
                  <c:v>638</c:v>
                </c:pt>
                <c:pt idx="2442">
                  <c:v>639</c:v>
                </c:pt>
                <c:pt idx="2443">
                  <c:v>640</c:v>
                </c:pt>
                <c:pt idx="2444">
                  <c:v>640</c:v>
                </c:pt>
                <c:pt idx="2445">
                  <c:v>641</c:v>
                </c:pt>
                <c:pt idx="2446">
                  <c:v>642</c:v>
                </c:pt>
                <c:pt idx="2447">
                  <c:v>642</c:v>
                </c:pt>
                <c:pt idx="2448">
                  <c:v>642</c:v>
                </c:pt>
                <c:pt idx="2449">
                  <c:v>642</c:v>
                </c:pt>
                <c:pt idx="2450">
                  <c:v>643</c:v>
                </c:pt>
                <c:pt idx="2451">
                  <c:v>643</c:v>
                </c:pt>
                <c:pt idx="2452">
                  <c:v>644</c:v>
                </c:pt>
                <c:pt idx="2453">
                  <c:v>644</c:v>
                </c:pt>
                <c:pt idx="2454">
                  <c:v>644</c:v>
                </c:pt>
                <c:pt idx="2455">
                  <c:v>644</c:v>
                </c:pt>
                <c:pt idx="2456">
                  <c:v>644</c:v>
                </c:pt>
                <c:pt idx="2457">
                  <c:v>644</c:v>
                </c:pt>
                <c:pt idx="2458">
                  <c:v>644</c:v>
                </c:pt>
                <c:pt idx="2459">
                  <c:v>645</c:v>
                </c:pt>
                <c:pt idx="2460">
                  <c:v>645</c:v>
                </c:pt>
                <c:pt idx="2461">
                  <c:v>646</c:v>
                </c:pt>
                <c:pt idx="2462">
                  <c:v>646</c:v>
                </c:pt>
                <c:pt idx="2463">
                  <c:v>646</c:v>
                </c:pt>
                <c:pt idx="2464">
                  <c:v>646</c:v>
                </c:pt>
                <c:pt idx="2465">
                  <c:v>647</c:v>
                </c:pt>
                <c:pt idx="2466">
                  <c:v>648</c:v>
                </c:pt>
                <c:pt idx="2467">
                  <c:v>648</c:v>
                </c:pt>
                <c:pt idx="2468">
                  <c:v>649</c:v>
                </c:pt>
                <c:pt idx="2469">
                  <c:v>649</c:v>
                </c:pt>
                <c:pt idx="2470">
                  <c:v>650</c:v>
                </c:pt>
                <c:pt idx="2471">
                  <c:v>651</c:v>
                </c:pt>
                <c:pt idx="2472">
                  <c:v>651</c:v>
                </c:pt>
                <c:pt idx="2473">
                  <c:v>651</c:v>
                </c:pt>
                <c:pt idx="2474">
                  <c:v>652</c:v>
                </c:pt>
                <c:pt idx="2475">
                  <c:v>652</c:v>
                </c:pt>
                <c:pt idx="2476">
                  <c:v>652</c:v>
                </c:pt>
                <c:pt idx="2477">
                  <c:v>652</c:v>
                </c:pt>
                <c:pt idx="2478">
                  <c:v>652</c:v>
                </c:pt>
                <c:pt idx="2479">
                  <c:v>652</c:v>
                </c:pt>
                <c:pt idx="2480">
                  <c:v>653</c:v>
                </c:pt>
                <c:pt idx="2481">
                  <c:v>653</c:v>
                </c:pt>
                <c:pt idx="2482">
                  <c:v>654</c:v>
                </c:pt>
                <c:pt idx="2483">
                  <c:v>655</c:v>
                </c:pt>
                <c:pt idx="2484">
                  <c:v>656</c:v>
                </c:pt>
                <c:pt idx="2485">
                  <c:v>656</c:v>
                </c:pt>
                <c:pt idx="2486">
                  <c:v>657</c:v>
                </c:pt>
                <c:pt idx="2487">
                  <c:v>657</c:v>
                </c:pt>
                <c:pt idx="2488">
                  <c:v>657</c:v>
                </c:pt>
                <c:pt idx="2489">
                  <c:v>657</c:v>
                </c:pt>
                <c:pt idx="2490">
                  <c:v>657</c:v>
                </c:pt>
                <c:pt idx="2491">
                  <c:v>658</c:v>
                </c:pt>
                <c:pt idx="2492">
                  <c:v>659</c:v>
                </c:pt>
                <c:pt idx="2493">
                  <c:v>660</c:v>
                </c:pt>
                <c:pt idx="2494">
                  <c:v>661</c:v>
                </c:pt>
                <c:pt idx="2495">
                  <c:v>661</c:v>
                </c:pt>
                <c:pt idx="2496">
                  <c:v>662</c:v>
                </c:pt>
                <c:pt idx="2497">
                  <c:v>662</c:v>
                </c:pt>
                <c:pt idx="2498">
                  <c:v>663</c:v>
                </c:pt>
                <c:pt idx="2499">
                  <c:v>663</c:v>
                </c:pt>
                <c:pt idx="2500">
                  <c:v>663</c:v>
                </c:pt>
                <c:pt idx="2501">
                  <c:v>664</c:v>
                </c:pt>
                <c:pt idx="2502">
                  <c:v>665</c:v>
                </c:pt>
                <c:pt idx="2503">
                  <c:v>665</c:v>
                </c:pt>
                <c:pt idx="2504">
                  <c:v>666</c:v>
                </c:pt>
                <c:pt idx="2505">
                  <c:v>666</c:v>
                </c:pt>
                <c:pt idx="2506">
                  <c:v>668</c:v>
                </c:pt>
                <c:pt idx="2507">
                  <c:v>668</c:v>
                </c:pt>
                <c:pt idx="2508">
                  <c:v>669</c:v>
                </c:pt>
                <c:pt idx="2509">
                  <c:v>669</c:v>
                </c:pt>
                <c:pt idx="2510">
                  <c:v>669</c:v>
                </c:pt>
                <c:pt idx="2511">
                  <c:v>671</c:v>
                </c:pt>
                <c:pt idx="2512">
                  <c:v>671</c:v>
                </c:pt>
                <c:pt idx="2513">
                  <c:v>672</c:v>
                </c:pt>
                <c:pt idx="2514">
                  <c:v>673</c:v>
                </c:pt>
                <c:pt idx="2515">
                  <c:v>674</c:v>
                </c:pt>
                <c:pt idx="2516">
                  <c:v>674</c:v>
                </c:pt>
                <c:pt idx="2517">
                  <c:v>675</c:v>
                </c:pt>
                <c:pt idx="2518">
                  <c:v>676</c:v>
                </c:pt>
                <c:pt idx="2519">
                  <c:v>677</c:v>
                </c:pt>
                <c:pt idx="2520">
                  <c:v>678</c:v>
                </c:pt>
                <c:pt idx="2521">
                  <c:v>678</c:v>
                </c:pt>
                <c:pt idx="2522">
                  <c:v>678</c:v>
                </c:pt>
                <c:pt idx="2523">
                  <c:v>679</c:v>
                </c:pt>
                <c:pt idx="2524">
                  <c:v>679</c:v>
                </c:pt>
                <c:pt idx="2525">
                  <c:v>681</c:v>
                </c:pt>
                <c:pt idx="2526">
                  <c:v>682</c:v>
                </c:pt>
                <c:pt idx="2527">
                  <c:v>682</c:v>
                </c:pt>
                <c:pt idx="2528">
                  <c:v>683</c:v>
                </c:pt>
                <c:pt idx="2529">
                  <c:v>684</c:v>
                </c:pt>
                <c:pt idx="2530">
                  <c:v>685</c:v>
                </c:pt>
                <c:pt idx="2531">
                  <c:v>686</c:v>
                </c:pt>
                <c:pt idx="2532">
                  <c:v>686</c:v>
                </c:pt>
                <c:pt idx="2533">
                  <c:v>688</c:v>
                </c:pt>
                <c:pt idx="2534">
                  <c:v>688</c:v>
                </c:pt>
                <c:pt idx="2535">
                  <c:v>691</c:v>
                </c:pt>
                <c:pt idx="2536">
                  <c:v>691</c:v>
                </c:pt>
                <c:pt idx="2537">
                  <c:v>692</c:v>
                </c:pt>
                <c:pt idx="2538">
                  <c:v>692</c:v>
                </c:pt>
                <c:pt idx="2539">
                  <c:v>692</c:v>
                </c:pt>
                <c:pt idx="2540">
                  <c:v>693</c:v>
                </c:pt>
                <c:pt idx="2541">
                  <c:v>695</c:v>
                </c:pt>
                <c:pt idx="2542">
                  <c:v>695</c:v>
                </c:pt>
                <c:pt idx="2543">
                  <c:v>696</c:v>
                </c:pt>
                <c:pt idx="2544">
                  <c:v>696</c:v>
                </c:pt>
                <c:pt idx="2545">
                  <c:v>696</c:v>
                </c:pt>
                <c:pt idx="2546">
                  <c:v>697</c:v>
                </c:pt>
                <c:pt idx="2547">
                  <c:v>697</c:v>
                </c:pt>
                <c:pt idx="2548">
                  <c:v>698</c:v>
                </c:pt>
                <c:pt idx="2549">
                  <c:v>698</c:v>
                </c:pt>
                <c:pt idx="2550">
                  <c:v>698</c:v>
                </c:pt>
                <c:pt idx="2551">
                  <c:v>699</c:v>
                </c:pt>
                <c:pt idx="2552">
                  <c:v>700</c:v>
                </c:pt>
                <c:pt idx="2553">
                  <c:v>701</c:v>
                </c:pt>
                <c:pt idx="2554">
                  <c:v>704</c:v>
                </c:pt>
                <c:pt idx="2555">
                  <c:v>706</c:v>
                </c:pt>
                <c:pt idx="2556">
                  <c:v>707</c:v>
                </c:pt>
                <c:pt idx="2557">
                  <c:v>709</c:v>
                </c:pt>
                <c:pt idx="2558">
                  <c:v>711</c:v>
                </c:pt>
                <c:pt idx="2559">
                  <c:v>712</c:v>
                </c:pt>
                <c:pt idx="2560">
                  <c:v>714</c:v>
                </c:pt>
                <c:pt idx="2561">
                  <c:v>719</c:v>
                </c:pt>
                <c:pt idx="2562">
                  <c:v>719</c:v>
                </c:pt>
                <c:pt idx="2563">
                  <c:v>719</c:v>
                </c:pt>
                <c:pt idx="2564">
                  <c:v>719</c:v>
                </c:pt>
                <c:pt idx="2565">
                  <c:v>720</c:v>
                </c:pt>
                <c:pt idx="2566">
                  <c:v>720</c:v>
                </c:pt>
                <c:pt idx="2567">
                  <c:v>720</c:v>
                </c:pt>
                <c:pt idx="2568">
                  <c:v>720</c:v>
                </c:pt>
                <c:pt idx="2569">
                  <c:v>720</c:v>
                </c:pt>
                <c:pt idx="2570">
                  <c:v>720</c:v>
                </c:pt>
                <c:pt idx="2571">
                  <c:v>720</c:v>
                </c:pt>
                <c:pt idx="2572">
                  <c:v>720</c:v>
                </c:pt>
                <c:pt idx="2573">
                  <c:v>720</c:v>
                </c:pt>
                <c:pt idx="2574">
                  <c:v>721</c:v>
                </c:pt>
                <c:pt idx="2575">
                  <c:v>721</c:v>
                </c:pt>
                <c:pt idx="2576">
                  <c:v>721</c:v>
                </c:pt>
                <c:pt idx="2577">
                  <c:v>721</c:v>
                </c:pt>
                <c:pt idx="2578">
                  <c:v>721</c:v>
                </c:pt>
                <c:pt idx="2579">
                  <c:v>721</c:v>
                </c:pt>
                <c:pt idx="2580">
                  <c:v>721</c:v>
                </c:pt>
                <c:pt idx="2581">
                  <c:v>721</c:v>
                </c:pt>
                <c:pt idx="2582">
                  <c:v>721</c:v>
                </c:pt>
                <c:pt idx="2583">
                  <c:v>721</c:v>
                </c:pt>
                <c:pt idx="2584">
                  <c:v>721</c:v>
                </c:pt>
                <c:pt idx="2585">
                  <c:v>721</c:v>
                </c:pt>
                <c:pt idx="2586">
                  <c:v>721</c:v>
                </c:pt>
                <c:pt idx="2587">
                  <c:v>721</c:v>
                </c:pt>
                <c:pt idx="2588">
                  <c:v>721</c:v>
                </c:pt>
                <c:pt idx="2589">
                  <c:v>721</c:v>
                </c:pt>
                <c:pt idx="2590">
                  <c:v>721</c:v>
                </c:pt>
                <c:pt idx="2591">
                  <c:v>721</c:v>
                </c:pt>
                <c:pt idx="2592">
                  <c:v>721</c:v>
                </c:pt>
                <c:pt idx="2593">
                  <c:v>721</c:v>
                </c:pt>
                <c:pt idx="2594">
                  <c:v>722</c:v>
                </c:pt>
                <c:pt idx="2595">
                  <c:v>722</c:v>
                </c:pt>
                <c:pt idx="2596">
                  <c:v>722</c:v>
                </c:pt>
                <c:pt idx="2597">
                  <c:v>722</c:v>
                </c:pt>
                <c:pt idx="2598">
                  <c:v>722</c:v>
                </c:pt>
                <c:pt idx="2599">
                  <c:v>722</c:v>
                </c:pt>
                <c:pt idx="2600">
                  <c:v>722</c:v>
                </c:pt>
                <c:pt idx="2601">
                  <c:v>722</c:v>
                </c:pt>
                <c:pt idx="2602">
                  <c:v>722</c:v>
                </c:pt>
                <c:pt idx="2603">
                  <c:v>722</c:v>
                </c:pt>
                <c:pt idx="2604">
                  <c:v>722</c:v>
                </c:pt>
                <c:pt idx="2605">
                  <c:v>722</c:v>
                </c:pt>
                <c:pt idx="2606">
                  <c:v>722</c:v>
                </c:pt>
                <c:pt idx="2607">
                  <c:v>723</c:v>
                </c:pt>
                <c:pt idx="2608">
                  <c:v>724</c:v>
                </c:pt>
                <c:pt idx="2609">
                  <c:v>724</c:v>
                </c:pt>
                <c:pt idx="2610">
                  <c:v>724</c:v>
                </c:pt>
                <c:pt idx="2611">
                  <c:v>724</c:v>
                </c:pt>
                <c:pt idx="2612">
                  <c:v>726</c:v>
                </c:pt>
                <c:pt idx="2613">
                  <c:v>727</c:v>
                </c:pt>
                <c:pt idx="2614">
                  <c:v>728</c:v>
                </c:pt>
                <c:pt idx="2615">
                  <c:v>729</c:v>
                </c:pt>
                <c:pt idx="2616">
                  <c:v>729</c:v>
                </c:pt>
                <c:pt idx="2617">
                  <c:v>730</c:v>
                </c:pt>
                <c:pt idx="2618">
                  <c:v>730</c:v>
                </c:pt>
                <c:pt idx="2619">
                  <c:v>730</c:v>
                </c:pt>
                <c:pt idx="2620">
                  <c:v>731</c:v>
                </c:pt>
                <c:pt idx="2621">
                  <c:v>733</c:v>
                </c:pt>
                <c:pt idx="2622">
                  <c:v>733</c:v>
                </c:pt>
                <c:pt idx="2623">
                  <c:v>734</c:v>
                </c:pt>
                <c:pt idx="2624">
                  <c:v>737</c:v>
                </c:pt>
                <c:pt idx="2625">
                  <c:v>740</c:v>
                </c:pt>
                <c:pt idx="2626">
                  <c:v>741</c:v>
                </c:pt>
                <c:pt idx="2627">
                  <c:v>742</c:v>
                </c:pt>
                <c:pt idx="2628">
                  <c:v>744</c:v>
                </c:pt>
                <c:pt idx="2629">
                  <c:v>744</c:v>
                </c:pt>
                <c:pt idx="2630">
                  <c:v>745</c:v>
                </c:pt>
                <c:pt idx="2631">
                  <c:v>747</c:v>
                </c:pt>
                <c:pt idx="2632">
                  <c:v>748</c:v>
                </c:pt>
                <c:pt idx="2633">
                  <c:v>755</c:v>
                </c:pt>
                <c:pt idx="2634">
                  <c:v>755</c:v>
                </c:pt>
                <c:pt idx="2635">
                  <c:v>757</c:v>
                </c:pt>
                <c:pt idx="2636">
                  <c:v>758</c:v>
                </c:pt>
                <c:pt idx="2637">
                  <c:v>758</c:v>
                </c:pt>
                <c:pt idx="2638">
                  <c:v>762</c:v>
                </c:pt>
                <c:pt idx="2639">
                  <c:v>763</c:v>
                </c:pt>
                <c:pt idx="2640">
                  <c:v>767</c:v>
                </c:pt>
                <c:pt idx="2641">
                  <c:v>768</c:v>
                </c:pt>
                <c:pt idx="2642">
                  <c:v>770</c:v>
                </c:pt>
                <c:pt idx="2643">
                  <c:v>770</c:v>
                </c:pt>
                <c:pt idx="2644">
                  <c:v>772</c:v>
                </c:pt>
                <c:pt idx="2645">
                  <c:v>772</c:v>
                </c:pt>
                <c:pt idx="2646">
                  <c:v>775</c:v>
                </c:pt>
                <c:pt idx="2647">
                  <c:v>777</c:v>
                </c:pt>
                <c:pt idx="2648">
                  <c:v>777</c:v>
                </c:pt>
                <c:pt idx="2649">
                  <c:v>782</c:v>
                </c:pt>
                <c:pt idx="2650">
                  <c:v>787</c:v>
                </c:pt>
                <c:pt idx="2651">
                  <c:v>787</c:v>
                </c:pt>
                <c:pt idx="2652">
                  <c:v>788</c:v>
                </c:pt>
                <c:pt idx="2653">
                  <c:v>789</c:v>
                </c:pt>
                <c:pt idx="2654">
                  <c:v>790</c:v>
                </c:pt>
                <c:pt idx="2655">
                  <c:v>793</c:v>
                </c:pt>
                <c:pt idx="2656">
                  <c:v>796</c:v>
                </c:pt>
                <c:pt idx="2657">
                  <c:v>798</c:v>
                </c:pt>
                <c:pt idx="2658">
                  <c:v>802</c:v>
                </c:pt>
                <c:pt idx="2659">
                  <c:v>802</c:v>
                </c:pt>
                <c:pt idx="2660">
                  <c:v>803</c:v>
                </c:pt>
                <c:pt idx="2661">
                  <c:v>803</c:v>
                </c:pt>
                <c:pt idx="2662">
                  <c:v>804</c:v>
                </c:pt>
                <c:pt idx="2663">
                  <c:v>805</c:v>
                </c:pt>
                <c:pt idx="2664">
                  <c:v>806</c:v>
                </c:pt>
                <c:pt idx="2665">
                  <c:v>806</c:v>
                </c:pt>
                <c:pt idx="2666">
                  <c:v>807</c:v>
                </c:pt>
                <c:pt idx="2667">
                  <c:v>808</c:v>
                </c:pt>
                <c:pt idx="2668">
                  <c:v>809</c:v>
                </c:pt>
                <c:pt idx="2669">
                  <c:v>810</c:v>
                </c:pt>
                <c:pt idx="2670">
                  <c:v>810</c:v>
                </c:pt>
                <c:pt idx="2671">
                  <c:v>811</c:v>
                </c:pt>
                <c:pt idx="2672">
                  <c:v>811</c:v>
                </c:pt>
                <c:pt idx="2673">
                  <c:v>811</c:v>
                </c:pt>
                <c:pt idx="2674">
                  <c:v>811</c:v>
                </c:pt>
                <c:pt idx="2675">
                  <c:v>812</c:v>
                </c:pt>
                <c:pt idx="2676">
                  <c:v>812</c:v>
                </c:pt>
                <c:pt idx="2677">
                  <c:v>814</c:v>
                </c:pt>
                <c:pt idx="2678">
                  <c:v>814</c:v>
                </c:pt>
                <c:pt idx="2679">
                  <c:v>815</c:v>
                </c:pt>
                <c:pt idx="2680">
                  <c:v>815</c:v>
                </c:pt>
                <c:pt idx="2681">
                  <c:v>816</c:v>
                </c:pt>
                <c:pt idx="2682">
                  <c:v>816</c:v>
                </c:pt>
                <c:pt idx="2683">
                  <c:v>817</c:v>
                </c:pt>
                <c:pt idx="2684">
                  <c:v>817</c:v>
                </c:pt>
                <c:pt idx="2685">
                  <c:v>819</c:v>
                </c:pt>
                <c:pt idx="2686">
                  <c:v>820</c:v>
                </c:pt>
                <c:pt idx="2687">
                  <c:v>820</c:v>
                </c:pt>
                <c:pt idx="2688">
                  <c:v>821</c:v>
                </c:pt>
                <c:pt idx="2689">
                  <c:v>821</c:v>
                </c:pt>
                <c:pt idx="2690">
                  <c:v>822</c:v>
                </c:pt>
                <c:pt idx="2691">
                  <c:v>825</c:v>
                </c:pt>
                <c:pt idx="2692">
                  <c:v>826</c:v>
                </c:pt>
                <c:pt idx="2693">
                  <c:v>826</c:v>
                </c:pt>
                <c:pt idx="2694">
                  <c:v>826</c:v>
                </c:pt>
                <c:pt idx="2695">
                  <c:v>826</c:v>
                </c:pt>
                <c:pt idx="2696">
                  <c:v>826</c:v>
                </c:pt>
                <c:pt idx="2697">
                  <c:v>828</c:v>
                </c:pt>
                <c:pt idx="2698">
                  <c:v>829</c:v>
                </c:pt>
                <c:pt idx="2699">
                  <c:v>829</c:v>
                </c:pt>
                <c:pt idx="2700">
                  <c:v>830</c:v>
                </c:pt>
                <c:pt idx="2701">
                  <c:v>831</c:v>
                </c:pt>
                <c:pt idx="2702">
                  <c:v>832</c:v>
                </c:pt>
                <c:pt idx="2703">
                  <c:v>833</c:v>
                </c:pt>
                <c:pt idx="2704">
                  <c:v>833</c:v>
                </c:pt>
                <c:pt idx="2705">
                  <c:v>833</c:v>
                </c:pt>
                <c:pt idx="2706">
                  <c:v>834</c:v>
                </c:pt>
                <c:pt idx="2707">
                  <c:v>834</c:v>
                </c:pt>
                <c:pt idx="2708">
                  <c:v>834</c:v>
                </c:pt>
                <c:pt idx="2709">
                  <c:v>835</c:v>
                </c:pt>
                <c:pt idx="2710">
                  <c:v>835</c:v>
                </c:pt>
                <c:pt idx="2711">
                  <c:v>835</c:v>
                </c:pt>
                <c:pt idx="2712">
                  <c:v>835</c:v>
                </c:pt>
                <c:pt idx="2713">
                  <c:v>836</c:v>
                </c:pt>
                <c:pt idx="2714">
                  <c:v>837</c:v>
                </c:pt>
                <c:pt idx="2715">
                  <c:v>838</c:v>
                </c:pt>
                <c:pt idx="2716">
                  <c:v>839</c:v>
                </c:pt>
                <c:pt idx="2717">
                  <c:v>839</c:v>
                </c:pt>
                <c:pt idx="2718">
                  <c:v>839</c:v>
                </c:pt>
                <c:pt idx="2719">
                  <c:v>841</c:v>
                </c:pt>
                <c:pt idx="2720">
                  <c:v>842</c:v>
                </c:pt>
                <c:pt idx="2721">
                  <c:v>842</c:v>
                </c:pt>
                <c:pt idx="2722">
                  <c:v>843</c:v>
                </c:pt>
                <c:pt idx="2723">
                  <c:v>844</c:v>
                </c:pt>
                <c:pt idx="2724">
                  <c:v>844</c:v>
                </c:pt>
                <c:pt idx="2725">
                  <c:v>848</c:v>
                </c:pt>
                <c:pt idx="2726">
                  <c:v>850</c:v>
                </c:pt>
                <c:pt idx="2727">
                  <c:v>851</c:v>
                </c:pt>
                <c:pt idx="2728">
                  <c:v>852</c:v>
                </c:pt>
                <c:pt idx="2729">
                  <c:v>852</c:v>
                </c:pt>
                <c:pt idx="2730">
                  <c:v>852</c:v>
                </c:pt>
                <c:pt idx="2731">
                  <c:v>853</c:v>
                </c:pt>
                <c:pt idx="2732">
                  <c:v>855</c:v>
                </c:pt>
                <c:pt idx="2733">
                  <c:v>855</c:v>
                </c:pt>
                <c:pt idx="2734">
                  <c:v>856</c:v>
                </c:pt>
                <c:pt idx="2735">
                  <c:v>857</c:v>
                </c:pt>
                <c:pt idx="2736">
                  <c:v>857</c:v>
                </c:pt>
                <c:pt idx="2737">
                  <c:v>857</c:v>
                </c:pt>
                <c:pt idx="2738">
                  <c:v>859</c:v>
                </c:pt>
                <c:pt idx="2739">
                  <c:v>859</c:v>
                </c:pt>
                <c:pt idx="2740">
                  <c:v>859</c:v>
                </c:pt>
                <c:pt idx="2741">
                  <c:v>859</c:v>
                </c:pt>
                <c:pt idx="2742">
                  <c:v>861</c:v>
                </c:pt>
                <c:pt idx="2743">
                  <c:v>861</c:v>
                </c:pt>
                <c:pt idx="2744">
                  <c:v>861</c:v>
                </c:pt>
                <c:pt idx="2745">
                  <c:v>862</c:v>
                </c:pt>
                <c:pt idx="2746">
                  <c:v>862</c:v>
                </c:pt>
                <c:pt idx="2747">
                  <c:v>863</c:v>
                </c:pt>
                <c:pt idx="2748">
                  <c:v>864</c:v>
                </c:pt>
                <c:pt idx="2749">
                  <c:v>865</c:v>
                </c:pt>
                <c:pt idx="2750">
                  <c:v>866</c:v>
                </c:pt>
                <c:pt idx="2751">
                  <c:v>866</c:v>
                </c:pt>
                <c:pt idx="2752">
                  <c:v>868</c:v>
                </c:pt>
                <c:pt idx="2753">
                  <c:v>868</c:v>
                </c:pt>
                <c:pt idx="2754">
                  <c:v>869</c:v>
                </c:pt>
                <c:pt idx="2755">
                  <c:v>870</c:v>
                </c:pt>
                <c:pt idx="2756">
                  <c:v>870</c:v>
                </c:pt>
                <c:pt idx="2757">
                  <c:v>872</c:v>
                </c:pt>
                <c:pt idx="2758">
                  <c:v>872</c:v>
                </c:pt>
                <c:pt idx="2759">
                  <c:v>873</c:v>
                </c:pt>
                <c:pt idx="2760">
                  <c:v>874</c:v>
                </c:pt>
                <c:pt idx="2761">
                  <c:v>874</c:v>
                </c:pt>
                <c:pt idx="2762">
                  <c:v>875</c:v>
                </c:pt>
                <c:pt idx="2763">
                  <c:v>875</c:v>
                </c:pt>
                <c:pt idx="2764">
                  <c:v>876</c:v>
                </c:pt>
                <c:pt idx="2765">
                  <c:v>877</c:v>
                </c:pt>
                <c:pt idx="2766">
                  <c:v>877</c:v>
                </c:pt>
                <c:pt idx="2767">
                  <c:v>878</c:v>
                </c:pt>
                <c:pt idx="2768">
                  <c:v>879</c:v>
                </c:pt>
                <c:pt idx="2769">
                  <c:v>880</c:v>
                </c:pt>
                <c:pt idx="2770">
                  <c:v>881</c:v>
                </c:pt>
                <c:pt idx="2771">
                  <c:v>882</c:v>
                </c:pt>
                <c:pt idx="2772">
                  <c:v>883</c:v>
                </c:pt>
                <c:pt idx="2773">
                  <c:v>884</c:v>
                </c:pt>
                <c:pt idx="2774">
                  <c:v>884</c:v>
                </c:pt>
                <c:pt idx="2775">
                  <c:v>884</c:v>
                </c:pt>
                <c:pt idx="2776">
                  <c:v>885</c:v>
                </c:pt>
                <c:pt idx="2777">
                  <c:v>885</c:v>
                </c:pt>
                <c:pt idx="2778">
                  <c:v>886</c:v>
                </c:pt>
                <c:pt idx="2779">
                  <c:v>887</c:v>
                </c:pt>
                <c:pt idx="2780">
                  <c:v>888</c:v>
                </c:pt>
                <c:pt idx="2781">
                  <c:v>890</c:v>
                </c:pt>
                <c:pt idx="2782">
                  <c:v>891</c:v>
                </c:pt>
                <c:pt idx="2783">
                  <c:v>891</c:v>
                </c:pt>
                <c:pt idx="2784">
                  <c:v>892</c:v>
                </c:pt>
                <c:pt idx="2785">
                  <c:v>894</c:v>
                </c:pt>
                <c:pt idx="2786">
                  <c:v>895</c:v>
                </c:pt>
                <c:pt idx="2787">
                  <c:v>899</c:v>
                </c:pt>
                <c:pt idx="2788">
                  <c:v>899</c:v>
                </c:pt>
                <c:pt idx="2789">
                  <c:v>899</c:v>
                </c:pt>
                <c:pt idx="2790">
                  <c:v>900</c:v>
                </c:pt>
                <c:pt idx="2791">
                  <c:v>900</c:v>
                </c:pt>
                <c:pt idx="2792">
                  <c:v>900</c:v>
                </c:pt>
                <c:pt idx="2793">
                  <c:v>900</c:v>
                </c:pt>
                <c:pt idx="2794">
                  <c:v>901</c:v>
                </c:pt>
                <c:pt idx="2795">
                  <c:v>901</c:v>
                </c:pt>
                <c:pt idx="2796">
                  <c:v>901</c:v>
                </c:pt>
                <c:pt idx="2797">
                  <c:v>901</c:v>
                </c:pt>
                <c:pt idx="2798">
                  <c:v>901</c:v>
                </c:pt>
                <c:pt idx="2799">
                  <c:v>901</c:v>
                </c:pt>
                <c:pt idx="2800">
                  <c:v>901</c:v>
                </c:pt>
                <c:pt idx="2801">
                  <c:v>901</c:v>
                </c:pt>
                <c:pt idx="2802">
                  <c:v>901</c:v>
                </c:pt>
                <c:pt idx="2803">
                  <c:v>901</c:v>
                </c:pt>
                <c:pt idx="2804">
                  <c:v>901</c:v>
                </c:pt>
                <c:pt idx="2805">
                  <c:v>901</c:v>
                </c:pt>
                <c:pt idx="2806">
                  <c:v>901</c:v>
                </c:pt>
                <c:pt idx="2807">
                  <c:v>901</c:v>
                </c:pt>
                <c:pt idx="2808">
                  <c:v>901</c:v>
                </c:pt>
                <c:pt idx="2809">
                  <c:v>901</c:v>
                </c:pt>
                <c:pt idx="2810">
                  <c:v>901</c:v>
                </c:pt>
                <c:pt idx="2811">
                  <c:v>901</c:v>
                </c:pt>
                <c:pt idx="2812">
                  <c:v>901</c:v>
                </c:pt>
                <c:pt idx="2813">
                  <c:v>901</c:v>
                </c:pt>
                <c:pt idx="2814">
                  <c:v>901</c:v>
                </c:pt>
                <c:pt idx="2815">
                  <c:v>902</c:v>
                </c:pt>
                <c:pt idx="2816">
                  <c:v>902</c:v>
                </c:pt>
                <c:pt idx="2817">
                  <c:v>902</c:v>
                </c:pt>
                <c:pt idx="2818">
                  <c:v>902</c:v>
                </c:pt>
                <c:pt idx="2819">
                  <c:v>902</c:v>
                </c:pt>
                <c:pt idx="2820">
                  <c:v>902</c:v>
                </c:pt>
                <c:pt idx="2821">
                  <c:v>902</c:v>
                </c:pt>
                <c:pt idx="2822">
                  <c:v>902</c:v>
                </c:pt>
                <c:pt idx="2823">
                  <c:v>902</c:v>
                </c:pt>
                <c:pt idx="2824">
                  <c:v>903</c:v>
                </c:pt>
                <c:pt idx="2825">
                  <c:v>903</c:v>
                </c:pt>
                <c:pt idx="2826">
                  <c:v>904</c:v>
                </c:pt>
                <c:pt idx="2827">
                  <c:v>904</c:v>
                </c:pt>
                <c:pt idx="2828">
                  <c:v>904</c:v>
                </c:pt>
                <c:pt idx="2829">
                  <c:v>905</c:v>
                </c:pt>
                <c:pt idx="2830">
                  <c:v>905</c:v>
                </c:pt>
                <c:pt idx="2831">
                  <c:v>906</c:v>
                </c:pt>
                <c:pt idx="2832">
                  <c:v>908</c:v>
                </c:pt>
                <c:pt idx="2833">
                  <c:v>908</c:v>
                </c:pt>
                <c:pt idx="2834">
                  <c:v>909</c:v>
                </c:pt>
                <c:pt idx="2835">
                  <c:v>909</c:v>
                </c:pt>
                <c:pt idx="2836">
                  <c:v>909</c:v>
                </c:pt>
                <c:pt idx="2837">
                  <c:v>910</c:v>
                </c:pt>
                <c:pt idx="2838">
                  <c:v>914</c:v>
                </c:pt>
                <c:pt idx="2839">
                  <c:v>915</c:v>
                </c:pt>
                <c:pt idx="2840">
                  <c:v>916</c:v>
                </c:pt>
                <c:pt idx="2841">
                  <c:v>918</c:v>
                </c:pt>
                <c:pt idx="2842">
                  <c:v>918</c:v>
                </c:pt>
                <c:pt idx="2843">
                  <c:v>919</c:v>
                </c:pt>
                <c:pt idx="2844">
                  <c:v>921</c:v>
                </c:pt>
                <c:pt idx="2845">
                  <c:v>922</c:v>
                </c:pt>
                <c:pt idx="2846">
                  <c:v>923</c:v>
                </c:pt>
                <c:pt idx="2847">
                  <c:v>923</c:v>
                </c:pt>
                <c:pt idx="2848">
                  <c:v>927</c:v>
                </c:pt>
                <c:pt idx="2849">
                  <c:v>929</c:v>
                </c:pt>
                <c:pt idx="2850">
                  <c:v>930</c:v>
                </c:pt>
                <c:pt idx="2851">
                  <c:v>932</c:v>
                </c:pt>
                <c:pt idx="2852">
                  <c:v>932</c:v>
                </c:pt>
                <c:pt idx="2853">
                  <c:v>934</c:v>
                </c:pt>
                <c:pt idx="2854">
                  <c:v>934</c:v>
                </c:pt>
                <c:pt idx="2855">
                  <c:v>935</c:v>
                </c:pt>
                <c:pt idx="2856">
                  <c:v>935</c:v>
                </c:pt>
                <c:pt idx="2857">
                  <c:v>936</c:v>
                </c:pt>
                <c:pt idx="2858">
                  <c:v>938</c:v>
                </c:pt>
                <c:pt idx="2859">
                  <c:v>939</c:v>
                </c:pt>
                <c:pt idx="2860">
                  <c:v>940</c:v>
                </c:pt>
                <c:pt idx="2861">
                  <c:v>942</c:v>
                </c:pt>
                <c:pt idx="2862">
                  <c:v>943</c:v>
                </c:pt>
                <c:pt idx="2863">
                  <c:v>943</c:v>
                </c:pt>
                <c:pt idx="2864">
                  <c:v>944</c:v>
                </c:pt>
                <c:pt idx="2865">
                  <c:v>946</c:v>
                </c:pt>
                <c:pt idx="2866">
                  <c:v>948</c:v>
                </c:pt>
                <c:pt idx="2867">
                  <c:v>949</c:v>
                </c:pt>
                <c:pt idx="2868">
                  <c:v>949</c:v>
                </c:pt>
                <c:pt idx="2869">
                  <c:v>950</c:v>
                </c:pt>
                <c:pt idx="2870">
                  <c:v>950</c:v>
                </c:pt>
                <c:pt idx="2871">
                  <c:v>951</c:v>
                </c:pt>
                <c:pt idx="2872">
                  <c:v>953</c:v>
                </c:pt>
                <c:pt idx="2873">
                  <c:v>956</c:v>
                </c:pt>
                <c:pt idx="2874">
                  <c:v>957</c:v>
                </c:pt>
                <c:pt idx="2875">
                  <c:v>957</c:v>
                </c:pt>
                <c:pt idx="2876">
                  <c:v>960</c:v>
                </c:pt>
                <c:pt idx="2877">
                  <c:v>961</c:v>
                </c:pt>
                <c:pt idx="2878">
                  <c:v>962</c:v>
                </c:pt>
                <c:pt idx="2879">
                  <c:v>963</c:v>
                </c:pt>
                <c:pt idx="2880">
                  <c:v>966</c:v>
                </c:pt>
                <c:pt idx="2881">
                  <c:v>967</c:v>
                </c:pt>
                <c:pt idx="2882">
                  <c:v>968</c:v>
                </c:pt>
                <c:pt idx="2883">
                  <c:v>968</c:v>
                </c:pt>
                <c:pt idx="2884">
                  <c:v>971</c:v>
                </c:pt>
                <c:pt idx="2885">
                  <c:v>972</c:v>
                </c:pt>
                <c:pt idx="2886">
                  <c:v>973</c:v>
                </c:pt>
                <c:pt idx="2887">
                  <c:v>974</c:v>
                </c:pt>
                <c:pt idx="2888">
                  <c:v>978</c:v>
                </c:pt>
                <c:pt idx="2889">
                  <c:v>979</c:v>
                </c:pt>
                <c:pt idx="2890">
                  <c:v>979</c:v>
                </c:pt>
                <c:pt idx="2891">
                  <c:v>984</c:v>
                </c:pt>
                <c:pt idx="2892">
                  <c:v>985</c:v>
                </c:pt>
                <c:pt idx="2893">
                  <c:v>989</c:v>
                </c:pt>
                <c:pt idx="2894">
                  <c:v>990</c:v>
                </c:pt>
                <c:pt idx="2895">
                  <c:v>990</c:v>
                </c:pt>
                <c:pt idx="2896">
                  <c:v>993</c:v>
                </c:pt>
                <c:pt idx="2897">
                  <c:v>995</c:v>
                </c:pt>
                <c:pt idx="2898">
                  <c:v>996</c:v>
                </c:pt>
                <c:pt idx="2899">
                  <c:v>996</c:v>
                </c:pt>
                <c:pt idx="2900">
                  <c:v>997</c:v>
                </c:pt>
                <c:pt idx="2901">
                  <c:v>998</c:v>
                </c:pt>
                <c:pt idx="2902">
                  <c:v>999</c:v>
                </c:pt>
                <c:pt idx="2903">
                  <c:v>999</c:v>
                </c:pt>
                <c:pt idx="2904">
                  <c:v>1001</c:v>
                </c:pt>
                <c:pt idx="2905">
                  <c:v>1004</c:v>
                </c:pt>
                <c:pt idx="2906">
                  <c:v>1005</c:v>
                </c:pt>
                <c:pt idx="2907">
                  <c:v>1006</c:v>
                </c:pt>
                <c:pt idx="2908">
                  <c:v>1007</c:v>
                </c:pt>
                <c:pt idx="2909">
                  <c:v>1007</c:v>
                </c:pt>
                <c:pt idx="2910">
                  <c:v>1007</c:v>
                </c:pt>
                <c:pt idx="2911">
                  <c:v>1008</c:v>
                </c:pt>
                <c:pt idx="2912">
                  <c:v>1009</c:v>
                </c:pt>
                <c:pt idx="2913">
                  <c:v>1011</c:v>
                </c:pt>
                <c:pt idx="2914">
                  <c:v>1012</c:v>
                </c:pt>
                <c:pt idx="2915">
                  <c:v>1012</c:v>
                </c:pt>
                <c:pt idx="2916">
                  <c:v>1012</c:v>
                </c:pt>
                <c:pt idx="2917">
                  <c:v>1012</c:v>
                </c:pt>
                <c:pt idx="2918">
                  <c:v>1013</c:v>
                </c:pt>
                <c:pt idx="2919">
                  <c:v>1014</c:v>
                </c:pt>
                <c:pt idx="2920">
                  <c:v>1014</c:v>
                </c:pt>
                <c:pt idx="2921">
                  <c:v>1015</c:v>
                </c:pt>
                <c:pt idx="2922">
                  <c:v>1016</c:v>
                </c:pt>
                <c:pt idx="2923">
                  <c:v>1016</c:v>
                </c:pt>
                <c:pt idx="2924">
                  <c:v>1017</c:v>
                </c:pt>
                <c:pt idx="2925">
                  <c:v>1018</c:v>
                </c:pt>
                <c:pt idx="2926">
                  <c:v>1019</c:v>
                </c:pt>
                <c:pt idx="2927">
                  <c:v>1020</c:v>
                </c:pt>
                <c:pt idx="2928">
                  <c:v>1020</c:v>
                </c:pt>
                <c:pt idx="2929">
                  <c:v>1020</c:v>
                </c:pt>
                <c:pt idx="2930">
                  <c:v>1021</c:v>
                </c:pt>
                <c:pt idx="2931">
                  <c:v>1022</c:v>
                </c:pt>
                <c:pt idx="2932">
                  <c:v>1023</c:v>
                </c:pt>
                <c:pt idx="2933">
                  <c:v>1024</c:v>
                </c:pt>
                <c:pt idx="2934">
                  <c:v>1024</c:v>
                </c:pt>
                <c:pt idx="2935">
                  <c:v>1024</c:v>
                </c:pt>
                <c:pt idx="2936">
                  <c:v>1025</c:v>
                </c:pt>
                <c:pt idx="2937">
                  <c:v>1026</c:v>
                </c:pt>
                <c:pt idx="2938">
                  <c:v>1027</c:v>
                </c:pt>
                <c:pt idx="2939">
                  <c:v>1027</c:v>
                </c:pt>
                <c:pt idx="2940">
                  <c:v>1027</c:v>
                </c:pt>
                <c:pt idx="2941">
                  <c:v>1028</c:v>
                </c:pt>
                <c:pt idx="2942">
                  <c:v>1028</c:v>
                </c:pt>
                <c:pt idx="2943">
                  <c:v>1029</c:v>
                </c:pt>
                <c:pt idx="2944">
                  <c:v>1033</c:v>
                </c:pt>
                <c:pt idx="2945">
                  <c:v>1035</c:v>
                </c:pt>
                <c:pt idx="2946">
                  <c:v>1036</c:v>
                </c:pt>
                <c:pt idx="2947">
                  <c:v>1036</c:v>
                </c:pt>
                <c:pt idx="2948">
                  <c:v>1037</c:v>
                </c:pt>
                <c:pt idx="2949">
                  <c:v>1037</c:v>
                </c:pt>
                <c:pt idx="2950">
                  <c:v>1038</c:v>
                </c:pt>
                <c:pt idx="2951">
                  <c:v>1038</c:v>
                </c:pt>
                <c:pt idx="2952">
                  <c:v>1039</c:v>
                </c:pt>
                <c:pt idx="2953">
                  <c:v>1039</c:v>
                </c:pt>
                <c:pt idx="2954">
                  <c:v>1040</c:v>
                </c:pt>
                <c:pt idx="2955">
                  <c:v>1041</c:v>
                </c:pt>
                <c:pt idx="2956">
                  <c:v>1043</c:v>
                </c:pt>
                <c:pt idx="2957">
                  <c:v>1046</c:v>
                </c:pt>
                <c:pt idx="2958">
                  <c:v>1047</c:v>
                </c:pt>
                <c:pt idx="2959">
                  <c:v>1048</c:v>
                </c:pt>
                <c:pt idx="2960">
                  <c:v>1048</c:v>
                </c:pt>
                <c:pt idx="2961">
                  <c:v>1048</c:v>
                </c:pt>
                <c:pt idx="2962">
                  <c:v>1049</c:v>
                </c:pt>
                <c:pt idx="2963">
                  <c:v>1050</c:v>
                </c:pt>
                <c:pt idx="2964">
                  <c:v>1050</c:v>
                </c:pt>
                <c:pt idx="2965">
                  <c:v>1053</c:v>
                </c:pt>
                <c:pt idx="2966">
                  <c:v>1053</c:v>
                </c:pt>
                <c:pt idx="2967">
                  <c:v>1054</c:v>
                </c:pt>
                <c:pt idx="2968">
                  <c:v>1055</c:v>
                </c:pt>
                <c:pt idx="2969">
                  <c:v>1055</c:v>
                </c:pt>
                <c:pt idx="2970">
                  <c:v>1056</c:v>
                </c:pt>
                <c:pt idx="2971">
                  <c:v>1057</c:v>
                </c:pt>
                <c:pt idx="2972">
                  <c:v>1058</c:v>
                </c:pt>
                <c:pt idx="2973">
                  <c:v>1058</c:v>
                </c:pt>
                <c:pt idx="2974">
                  <c:v>1059</c:v>
                </c:pt>
                <c:pt idx="2975">
                  <c:v>1060</c:v>
                </c:pt>
                <c:pt idx="2976">
                  <c:v>1060</c:v>
                </c:pt>
                <c:pt idx="2977">
                  <c:v>1062</c:v>
                </c:pt>
                <c:pt idx="2978">
                  <c:v>1063</c:v>
                </c:pt>
                <c:pt idx="2979">
                  <c:v>1064</c:v>
                </c:pt>
                <c:pt idx="2980">
                  <c:v>1064</c:v>
                </c:pt>
                <c:pt idx="2981">
                  <c:v>1065</c:v>
                </c:pt>
                <c:pt idx="2982">
                  <c:v>1067</c:v>
                </c:pt>
                <c:pt idx="2983">
                  <c:v>1070</c:v>
                </c:pt>
                <c:pt idx="2984">
                  <c:v>1070</c:v>
                </c:pt>
                <c:pt idx="2985">
                  <c:v>1073</c:v>
                </c:pt>
                <c:pt idx="2986">
                  <c:v>1074</c:v>
                </c:pt>
                <c:pt idx="2987">
                  <c:v>1076</c:v>
                </c:pt>
                <c:pt idx="2988">
                  <c:v>1076</c:v>
                </c:pt>
                <c:pt idx="2989">
                  <c:v>1076</c:v>
                </c:pt>
                <c:pt idx="2990">
                  <c:v>1079</c:v>
                </c:pt>
                <c:pt idx="2991">
                  <c:v>1079</c:v>
                </c:pt>
                <c:pt idx="2992">
                  <c:v>1080</c:v>
                </c:pt>
                <c:pt idx="2993">
                  <c:v>1080</c:v>
                </c:pt>
                <c:pt idx="2994">
                  <c:v>1080</c:v>
                </c:pt>
                <c:pt idx="2995">
                  <c:v>1080</c:v>
                </c:pt>
                <c:pt idx="2996">
                  <c:v>1080</c:v>
                </c:pt>
                <c:pt idx="2997">
                  <c:v>1080</c:v>
                </c:pt>
                <c:pt idx="2998">
                  <c:v>1080</c:v>
                </c:pt>
                <c:pt idx="2999">
                  <c:v>1080</c:v>
                </c:pt>
                <c:pt idx="3000">
                  <c:v>1080</c:v>
                </c:pt>
                <c:pt idx="3001">
                  <c:v>1080</c:v>
                </c:pt>
                <c:pt idx="3002">
                  <c:v>1081</c:v>
                </c:pt>
                <c:pt idx="3003">
                  <c:v>1081</c:v>
                </c:pt>
                <c:pt idx="3004">
                  <c:v>1081</c:v>
                </c:pt>
                <c:pt idx="3005">
                  <c:v>1081</c:v>
                </c:pt>
                <c:pt idx="3006">
                  <c:v>1081</c:v>
                </c:pt>
                <c:pt idx="3007">
                  <c:v>1081</c:v>
                </c:pt>
                <c:pt idx="3008">
                  <c:v>1081</c:v>
                </c:pt>
                <c:pt idx="3009">
                  <c:v>1081</c:v>
                </c:pt>
                <c:pt idx="3010">
                  <c:v>1081</c:v>
                </c:pt>
                <c:pt idx="3011">
                  <c:v>1081</c:v>
                </c:pt>
                <c:pt idx="3012">
                  <c:v>1081</c:v>
                </c:pt>
                <c:pt idx="3013">
                  <c:v>1081</c:v>
                </c:pt>
                <c:pt idx="3014">
                  <c:v>1081</c:v>
                </c:pt>
                <c:pt idx="3015">
                  <c:v>1081</c:v>
                </c:pt>
                <c:pt idx="3016">
                  <c:v>1082</c:v>
                </c:pt>
                <c:pt idx="3017">
                  <c:v>1082</c:v>
                </c:pt>
                <c:pt idx="3018">
                  <c:v>1082</c:v>
                </c:pt>
                <c:pt idx="3019">
                  <c:v>1082</c:v>
                </c:pt>
                <c:pt idx="3020">
                  <c:v>1082</c:v>
                </c:pt>
                <c:pt idx="3021">
                  <c:v>1082</c:v>
                </c:pt>
                <c:pt idx="3022">
                  <c:v>1082</c:v>
                </c:pt>
                <c:pt idx="3023">
                  <c:v>1082</c:v>
                </c:pt>
                <c:pt idx="3024">
                  <c:v>1082</c:v>
                </c:pt>
                <c:pt idx="3025">
                  <c:v>1082</c:v>
                </c:pt>
                <c:pt idx="3026">
                  <c:v>1082</c:v>
                </c:pt>
                <c:pt idx="3027">
                  <c:v>1082</c:v>
                </c:pt>
                <c:pt idx="3028">
                  <c:v>1083</c:v>
                </c:pt>
                <c:pt idx="3029">
                  <c:v>1083</c:v>
                </c:pt>
                <c:pt idx="3030">
                  <c:v>1084</c:v>
                </c:pt>
                <c:pt idx="3031">
                  <c:v>1084</c:v>
                </c:pt>
                <c:pt idx="3032">
                  <c:v>1085</c:v>
                </c:pt>
                <c:pt idx="3033">
                  <c:v>1085</c:v>
                </c:pt>
                <c:pt idx="3034">
                  <c:v>1085</c:v>
                </c:pt>
                <c:pt idx="3035">
                  <c:v>1086</c:v>
                </c:pt>
                <c:pt idx="3036">
                  <c:v>1086</c:v>
                </c:pt>
                <c:pt idx="3037">
                  <c:v>1086</c:v>
                </c:pt>
                <c:pt idx="3038">
                  <c:v>1087</c:v>
                </c:pt>
                <c:pt idx="3039">
                  <c:v>1087</c:v>
                </c:pt>
                <c:pt idx="3040">
                  <c:v>1087</c:v>
                </c:pt>
                <c:pt idx="3041">
                  <c:v>1087</c:v>
                </c:pt>
                <c:pt idx="3042">
                  <c:v>1088</c:v>
                </c:pt>
                <c:pt idx="3043">
                  <c:v>1089</c:v>
                </c:pt>
                <c:pt idx="3044">
                  <c:v>1091</c:v>
                </c:pt>
                <c:pt idx="3045">
                  <c:v>1092</c:v>
                </c:pt>
                <c:pt idx="3046">
                  <c:v>1092</c:v>
                </c:pt>
                <c:pt idx="3047">
                  <c:v>1094</c:v>
                </c:pt>
                <c:pt idx="3048">
                  <c:v>1095</c:v>
                </c:pt>
                <c:pt idx="3049">
                  <c:v>1095</c:v>
                </c:pt>
                <c:pt idx="3050">
                  <c:v>1097</c:v>
                </c:pt>
                <c:pt idx="3051">
                  <c:v>1098</c:v>
                </c:pt>
                <c:pt idx="3052">
                  <c:v>1099</c:v>
                </c:pt>
                <c:pt idx="3053">
                  <c:v>1100</c:v>
                </c:pt>
                <c:pt idx="3054">
                  <c:v>1103</c:v>
                </c:pt>
                <c:pt idx="3055">
                  <c:v>1103</c:v>
                </c:pt>
                <c:pt idx="3056">
                  <c:v>1103</c:v>
                </c:pt>
                <c:pt idx="3057">
                  <c:v>1108</c:v>
                </c:pt>
                <c:pt idx="3058">
                  <c:v>1108</c:v>
                </c:pt>
                <c:pt idx="3059">
                  <c:v>1110</c:v>
                </c:pt>
                <c:pt idx="3060">
                  <c:v>1110</c:v>
                </c:pt>
                <c:pt idx="3061">
                  <c:v>1112</c:v>
                </c:pt>
                <c:pt idx="3062">
                  <c:v>1114</c:v>
                </c:pt>
                <c:pt idx="3063">
                  <c:v>1115</c:v>
                </c:pt>
                <c:pt idx="3064">
                  <c:v>1118</c:v>
                </c:pt>
                <c:pt idx="3065">
                  <c:v>1118</c:v>
                </c:pt>
                <c:pt idx="3066">
                  <c:v>1119</c:v>
                </c:pt>
                <c:pt idx="3067">
                  <c:v>1120</c:v>
                </c:pt>
                <c:pt idx="3068">
                  <c:v>1123</c:v>
                </c:pt>
                <c:pt idx="3069">
                  <c:v>1123</c:v>
                </c:pt>
                <c:pt idx="3070">
                  <c:v>1124</c:v>
                </c:pt>
                <c:pt idx="3071">
                  <c:v>1124</c:v>
                </c:pt>
                <c:pt idx="3072">
                  <c:v>1125</c:v>
                </c:pt>
                <c:pt idx="3073">
                  <c:v>1125</c:v>
                </c:pt>
                <c:pt idx="3074">
                  <c:v>1126</c:v>
                </c:pt>
                <c:pt idx="3075">
                  <c:v>1128</c:v>
                </c:pt>
                <c:pt idx="3076">
                  <c:v>1136</c:v>
                </c:pt>
                <c:pt idx="3077">
                  <c:v>1137</c:v>
                </c:pt>
                <c:pt idx="3078">
                  <c:v>1137</c:v>
                </c:pt>
                <c:pt idx="3079">
                  <c:v>1138</c:v>
                </c:pt>
                <c:pt idx="3080">
                  <c:v>1139</c:v>
                </c:pt>
                <c:pt idx="3081">
                  <c:v>1140</c:v>
                </c:pt>
                <c:pt idx="3082">
                  <c:v>1141</c:v>
                </c:pt>
                <c:pt idx="3083">
                  <c:v>1142</c:v>
                </c:pt>
                <c:pt idx="3084">
                  <c:v>1143</c:v>
                </c:pt>
                <c:pt idx="3085">
                  <c:v>1144</c:v>
                </c:pt>
                <c:pt idx="3086">
                  <c:v>1144</c:v>
                </c:pt>
                <c:pt idx="3087">
                  <c:v>1147</c:v>
                </c:pt>
                <c:pt idx="3088">
                  <c:v>1148</c:v>
                </c:pt>
                <c:pt idx="3089">
                  <c:v>1148</c:v>
                </c:pt>
                <c:pt idx="3090">
                  <c:v>1149</c:v>
                </c:pt>
                <c:pt idx="3091">
                  <c:v>1150</c:v>
                </c:pt>
                <c:pt idx="3092">
                  <c:v>1150</c:v>
                </c:pt>
                <c:pt idx="3093">
                  <c:v>1150</c:v>
                </c:pt>
                <c:pt idx="3094">
                  <c:v>1150</c:v>
                </c:pt>
                <c:pt idx="3095">
                  <c:v>1152</c:v>
                </c:pt>
                <c:pt idx="3096">
                  <c:v>1153</c:v>
                </c:pt>
                <c:pt idx="3097">
                  <c:v>1158</c:v>
                </c:pt>
                <c:pt idx="3098">
                  <c:v>1158</c:v>
                </c:pt>
                <c:pt idx="3099">
                  <c:v>1160</c:v>
                </c:pt>
                <c:pt idx="3100">
                  <c:v>1164</c:v>
                </c:pt>
                <c:pt idx="3101">
                  <c:v>1166</c:v>
                </c:pt>
                <c:pt idx="3102">
                  <c:v>1169</c:v>
                </c:pt>
                <c:pt idx="3103">
                  <c:v>1171</c:v>
                </c:pt>
                <c:pt idx="3104">
                  <c:v>1174</c:v>
                </c:pt>
                <c:pt idx="3105">
                  <c:v>1179</c:v>
                </c:pt>
                <c:pt idx="3106">
                  <c:v>1182</c:v>
                </c:pt>
                <c:pt idx="3107">
                  <c:v>1182</c:v>
                </c:pt>
                <c:pt idx="3108">
                  <c:v>1184</c:v>
                </c:pt>
                <c:pt idx="3109">
                  <c:v>1184</c:v>
                </c:pt>
                <c:pt idx="3110">
                  <c:v>1185</c:v>
                </c:pt>
                <c:pt idx="3111">
                  <c:v>1185</c:v>
                </c:pt>
                <c:pt idx="3112">
                  <c:v>1186</c:v>
                </c:pt>
                <c:pt idx="3113">
                  <c:v>1191</c:v>
                </c:pt>
                <c:pt idx="3114">
                  <c:v>1192</c:v>
                </c:pt>
                <c:pt idx="3115">
                  <c:v>1192</c:v>
                </c:pt>
                <c:pt idx="3116">
                  <c:v>1199</c:v>
                </c:pt>
                <c:pt idx="3117">
                  <c:v>1206</c:v>
                </c:pt>
                <c:pt idx="3118">
                  <c:v>1207</c:v>
                </c:pt>
                <c:pt idx="3119">
                  <c:v>1211</c:v>
                </c:pt>
                <c:pt idx="3120">
                  <c:v>1217</c:v>
                </c:pt>
                <c:pt idx="3121">
                  <c:v>1220</c:v>
                </c:pt>
                <c:pt idx="3122">
                  <c:v>1222</c:v>
                </c:pt>
                <c:pt idx="3123">
                  <c:v>1223</c:v>
                </c:pt>
                <c:pt idx="3124">
                  <c:v>1224</c:v>
                </c:pt>
                <c:pt idx="3125">
                  <c:v>1227</c:v>
                </c:pt>
                <c:pt idx="3126">
                  <c:v>1236</c:v>
                </c:pt>
                <c:pt idx="3127">
                  <c:v>1237</c:v>
                </c:pt>
                <c:pt idx="3128">
                  <c:v>1239</c:v>
                </c:pt>
                <c:pt idx="3129">
                  <c:v>1240</c:v>
                </c:pt>
                <c:pt idx="3130">
                  <c:v>1240</c:v>
                </c:pt>
                <c:pt idx="3131">
                  <c:v>1241</c:v>
                </c:pt>
                <c:pt idx="3132">
                  <c:v>1242</c:v>
                </c:pt>
                <c:pt idx="3133">
                  <c:v>1243</c:v>
                </c:pt>
                <c:pt idx="3134">
                  <c:v>1243</c:v>
                </c:pt>
                <c:pt idx="3135">
                  <c:v>1243</c:v>
                </c:pt>
                <c:pt idx="3136">
                  <c:v>1243</c:v>
                </c:pt>
                <c:pt idx="3137">
                  <c:v>1244</c:v>
                </c:pt>
                <c:pt idx="3138">
                  <c:v>1244</c:v>
                </c:pt>
                <c:pt idx="3139">
                  <c:v>1246</c:v>
                </c:pt>
                <c:pt idx="3140">
                  <c:v>1247</c:v>
                </c:pt>
                <c:pt idx="3141">
                  <c:v>1248</c:v>
                </c:pt>
                <c:pt idx="3142">
                  <c:v>1248</c:v>
                </c:pt>
                <c:pt idx="3143">
                  <c:v>1248</c:v>
                </c:pt>
                <c:pt idx="3144">
                  <c:v>1248</c:v>
                </c:pt>
                <c:pt idx="3145">
                  <c:v>1249</c:v>
                </c:pt>
                <c:pt idx="3146">
                  <c:v>1249</c:v>
                </c:pt>
                <c:pt idx="3147">
                  <c:v>1250</c:v>
                </c:pt>
                <c:pt idx="3148">
                  <c:v>1250</c:v>
                </c:pt>
                <c:pt idx="3149">
                  <c:v>1251</c:v>
                </c:pt>
                <c:pt idx="3150">
                  <c:v>1251</c:v>
                </c:pt>
                <c:pt idx="3151">
                  <c:v>1252</c:v>
                </c:pt>
                <c:pt idx="3152">
                  <c:v>1253</c:v>
                </c:pt>
                <c:pt idx="3153">
                  <c:v>1254</c:v>
                </c:pt>
                <c:pt idx="3154">
                  <c:v>1257</c:v>
                </c:pt>
                <c:pt idx="3155">
                  <c:v>1259</c:v>
                </c:pt>
                <c:pt idx="3156">
                  <c:v>1259</c:v>
                </c:pt>
                <c:pt idx="3157">
                  <c:v>1260</c:v>
                </c:pt>
                <c:pt idx="3158">
                  <c:v>1261</c:v>
                </c:pt>
                <c:pt idx="3159">
                  <c:v>1261</c:v>
                </c:pt>
                <c:pt idx="3160">
                  <c:v>1261</c:v>
                </c:pt>
                <c:pt idx="3161">
                  <c:v>1261</c:v>
                </c:pt>
                <c:pt idx="3162">
                  <c:v>1261</c:v>
                </c:pt>
                <c:pt idx="3163">
                  <c:v>1261</c:v>
                </c:pt>
                <c:pt idx="3164">
                  <c:v>1261</c:v>
                </c:pt>
                <c:pt idx="3165">
                  <c:v>1261</c:v>
                </c:pt>
                <c:pt idx="3166">
                  <c:v>1261</c:v>
                </c:pt>
                <c:pt idx="3167">
                  <c:v>1261</c:v>
                </c:pt>
                <c:pt idx="3168">
                  <c:v>1261</c:v>
                </c:pt>
                <c:pt idx="3169">
                  <c:v>1261</c:v>
                </c:pt>
                <c:pt idx="3170">
                  <c:v>1261</c:v>
                </c:pt>
                <c:pt idx="3171">
                  <c:v>1261</c:v>
                </c:pt>
                <c:pt idx="3172">
                  <c:v>1261</c:v>
                </c:pt>
                <c:pt idx="3173">
                  <c:v>1261</c:v>
                </c:pt>
                <c:pt idx="3174">
                  <c:v>1261</c:v>
                </c:pt>
                <c:pt idx="3175">
                  <c:v>1262</c:v>
                </c:pt>
                <c:pt idx="3176">
                  <c:v>1262</c:v>
                </c:pt>
                <c:pt idx="3177">
                  <c:v>1262</c:v>
                </c:pt>
                <c:pt idx="3178">
                  <c:v>1262</c:v>
                </c:pt>
                <c:pt idx="3179">
                  <c:v>1262</c:v>
                </c:pt>
                <c:pt idx="3180">
                  <c:v>1262</c:v>
                </c:pt>
                <c:pt idx="3181">
                  <c:v>1262</c:v>
                </c:pt>
                <c:pt idx="3182">
                  <c:v>1262</c:v>
                </c:pt>
                <c:pt idx="3183">
                  <c:v>1262</c:v>
                </c:pt>
                <c:pt idx="3184">
                  <c:v>1262</c:v>
                </c:pt>
                <c:pt idx="3185">
                  <c:v>1262</c:v>
                </c:pt>
                <c:pt idx="3186">
                  <c:v>1262</c:v>
                </c:pt>
                <c:pt idx="3187">
                  <c:v>1263</c:v>
                </c:pt>
                <c:pt idx="3188">
                  <c:v>1263</c:v>
                </c:pt>
                <c:pt idx="3189">
                  <c:v>1263</c:v>
                </c:pt>
                <c:pt idx="3190">
                  <c:v>1264</c:v>
                </c:pt>
                <c:pt idx="3191">
                  <c:v>1266</c:v>
                </c:pt>
                <c:pt idx="3192">
                  <c:v>1266</c:v>
                </c:pt>
                <c:pt idx="3193">
                  <c:v>1267</c:v>
                </c:pt>
                <c:pt idx="3194">
                  <c:v>1268</c:v>
                </c:pt>
                <c:pt idx="3195">
                  <c:v>1268</c:v>
                </c:pt>
                <c:pt idx="3196">
                  <c:v>1269</c:v>
                </c:pt>
                <c:pt idx="3197">
                  <c:v>1270</c:v>
                </c:pt>
                <c:pt idx="3198">
                  <c:v>1270</c:v>
                </c:pt>
                <c:pt idx="3199">
                  <c:v>1271</c:v>
                </c:pt>
                <c:pt idx="3200">
                  <c:v>1271</c:v>
                </c:pt>
                <c:pt idx="3201">
                  <c:v>1271</c:v>
                </c:pt>
                <c:pt idx="3202">
                  <c:v>1271</c:v>
                </c:pt>
                <c:pt idx="3203">
                  <c:v>1272</c:v>
                </c:pt>
                <c:pt idx="3204">
                  <c:v>1274</c:v>
                </c:pt>
                <c:pt idx="3205">
                  <c:v>1275</c:v>
                </c:pt>
                <c:pt idx="3206">
                  <c:v>1275</c:v>
                </c:pt>
                <c:pt idx="3207">
                  <c:v>1276</c:v>
                </c:pt>
                <c:pt idx="3208">
                  <c:v>1276</c:v>
                </c:pt>
                <c:pt idx="3209">
                  <c:v>1276</c:v>
                </c:pt>
                <c:pt idx="3210">
                  <c:v>1277</c:v>
                </c:pt>
                <c:pt idx="3211">
                  <c:v>1279</c:v>
                </c:pt>
                <c:pt idx="3212">
                  <c:v>1279</c:v>
                </c:pt>
                <c:pt idx="3213">
                  <c:v>1280</c:v>
                </c:pt>
                <c:pt idx="3214">
                  <c:v>1281</c:v>
                </c:pt>
                <c:pt idx="3215">
                  <c:v>1283</c:v>
                </c:pt>
                <c:pt idx="3216">
                  <c:v>1284</c:v>
                </c:pt>
                <c:pt idx="3217">
                  <c:v>1285</c:v>
                </c:pt>
                <c:pt idx="3218">
                  <c:v>1288</c:v>
                </c:pt>
                <c:pt idx="3219">
                  <c:v>1289</c:v>
                </c:pt>
                <c:pt idx="3220">
                  <c:v>1290</c:v>
                </c:pt>
                <c:pt idx="3221">
                  <c:v>1290</c:v>
                </c:pt>
                <c:pt idx="3222">
                  <c:v>1291</c:v>
                </c:pt>
                <c:pt idx="3223">
                  <c:v>1292</c:v>
                </c:pt>
                <c:pt idx="3224">
                  <c:v>1293</c:v>
                </c:pt>
                <c:pt idx="3225">
                  <c:v>1294</c:v>
                </c:pt>
                <c:pt idx="3226">
                  <c:v>1294</c:v>
                </c:pt>
                <c:pt idx="3227">
                  <c:v>1295</c:v>
                </c:pt>
                <c:pt idx="3228">
                  <c:v>1296</c:v>
                </c:pt>
                <c:pt idx="3229">
                  <c:v>1296</c:v>
                </c:pt>
                <c:pt idx="3230">
                  <c:v>1297</c:v>
                </c:pt>
                <c:pt idx="3231">
                  <c:v>1298</c:v>
                </c:pt>
                <c:pt idx="3232">
                  <c:v>1299</c:v>
                </c:pt>
                <c:pt idx="3233">
                  <c:v>1299</c:v>
                </c:pt>
                <c:pt idx="3234">
                  <c:v>1300</c:v>
                </c:pt>
                <c:pt idx="3235">
                  <c:v>1300</c:v>
                </c:pt>
                <c:pt idx="3236">
                  <c:v>1300</c:v>
                </c:pt>
                <c:pt idx="3237">
                  <c:v>1301</c:v>
                </c:pt>
                <c:pt idx="3238">
                  <c:v>1302</c:v>
                </c:pt>
                <c:pt idx="3239">
                  <c:v>1302</c:v>
                </c:pt>
                <c:pt idx="3240">
                  <c:v>1304</c:v>
                </c:pt>
                <c:pt idx="3241">
                  <c:v>1304</c:v>
                </c:pt>
                <c:pt idx="3242">
                  <c:v>1306</c:v>
                </c:pt>
                <c:pt idx="3243">
                  <c:v>1307</c:v>
                </c:pt>
                <c:pt idx="3244">
                  <c:v>1310</c:v>
                </c:pt>
                <c:pt idx="3245">
                  <c:v>1311</c:v>
                </c:pt>
                <c:pt idx="3246">
                  <c:v>1313</c:v>
                </c:pt>
                <c:pt idx="3247">
                  <c:v>1313</c:v>
                </c:pt>
                <c:pt idx="3248">
                  <c:v>1315</c:v>
                </c:pt>
                <c:pt idx="3249">
                  <c:v>1322</c:v>
                </c:pt>
                <c:pt idx="3250">
                  <c:v>1324</c:v>
                </c:pt>
                <c:pt idx="3251">
                  <c:v>1329</c:v>
                </c:pt>
                <c:pt idx="3252">
                  <c:v>1332</c:v>
                </c:pt>
                <c:pt idx="3253">
                  <c:v>1334</c:v>
                </c:pt>
                <c:pt idx="3254">
                  <c:v>1336</c:v>
                </c:pt>
                <c:pt idx="3255">
                  <c:v>1336</c:v>
                </c:pt>
                <c:pt idx="3256">
                  <c:v>1336</c:v>
                </c:pt>
                <c:pt idx="3257">
                  <c:v>1338</c:v>
                </c:pt>
                <c:pt idx="3258">
                  <c:v>1342</c:v>
                </c:pt>
                <c:pt idx="3259">
                  <c:v>1342</c:v>
                </c:pt>
                <c:pt idx="3260">
                  <c:v>1343</c:v>
                </c:pt>
                <c:pt idx="3261">
                  <c:v>1344</c:v>
                </c:pt>
                <c:pt idx="3262">
                  <c:v>1353</c:v>
                </c:pt>
                <c:pt idx="3263">
                  <c:v>1358</c:v>
                </c:pt>
                <c:pt idx="3264">
                  <c:v>1369</c:v>
                </c:pt>
                <c:pt idx="3265">
                  <c:v>1369</c:v>
                </c:pt>
                <c:pt idx="3266">
                  <c:v>1377</c:v>
                </c:pt>
                <c:pt idx="3267">
                  <c:v>1380</c:v>
                </c:pt>
                <c:pt idx="3268">
                  <c:v>1381</c:v>
                </c:pt>
                <c:pt idx="3269">
                  <c:v>1382</c:v>
                </c:pt>
                <c:pt idx="3270">
                  <c:v>1384</c:v>
                </c:pt>
                <c:pt idx="3271">
                  <c:v>1386</c:v>
                </c:pt>
                <c:pt idx="3272">
                  <c:v>1387</c:v>
                </c:pt>
                <c:pt idx="3273">
                  <c:v>1387</c:v>
                </c:pt>
                <c:pt idx="3274">
                  <c:v>1388</c:v>
                </c:pt>
                <c:pt idx="3275">
                  <c:v>1391</c:v>
                </c:pt>
                <c:pt idx="3276">
                  <c:v>1393</c:v>
                </c:pt>
                <c:pt idx="3277">
                  <c:v>1393</c:v>
                </c:pt>
                <c:pt idx="3278">
                  <c:v>1393</c:v>
                </c:pt>
                <c:pt idx="3279">
                  <c:v>1394</c:v>
                </c:pt>
                <c:pt idx="3280">
                  <c:v>1398</c:v>
                </c:pt>
                <c:pt idx="3281">
                  <c:v>1398</c:v>
                </c:pt>
                <c:pt idx="3282">
                  <c:v>1398</c:v>
                </c:pt>
                <c:pt idx="3283">
                  <c:v>1399</c:v>
                </c:pt>
                <c:pt idx="3284">
                  <c:v>1404</c:v>
                </c:pt>
                <c:pt idx="3285">
                  <c:v>1406</c:v>
                </c:pt>
                <c:pt idx="3286">
                  <c:v>1407</c:v>
                </c:pt>
                <c:pt idx="3287">
                  <c:v>1410</c:v>
                </c:pt>
                <c:pt idx="3288">
                  <c:v>1411</c:v>
                </c:pt>
                <c:pt idx="3289">
                  <c:v>1411</c:v>
                </c:pt>
                <c:pt idx="3290">
                  <c:v>1413</c:v>
                </c:pt>
                <c:pt idx="3291">
                  <c:v>1414</c:v>
                </c:pt>
                <c:pt idx="3292">
                  <c:v>1418</c:v>
                </c:pt>
                <c:pt idx="3293">
                  <c:v>1421</c:v>
                </c:pt>
                <c:pt idx="3294">
                  <c:v>1427</c:v>
                </c:pt>
                <c:pt idx="3295">
                  <c:v>1428</c:v>
                </c:pt>
                <c:pt idx="3296">
                  <c:v>1431</c:v>
                </c:pt>
                <c:pt idx="3297">
                  <c:v>1432</c:v>
                </c:pt>
                <c:pt idx="3298">
                  <c:v>1436</c:v>
                </c:pt>
                <c:pt idx="3299">
                  <c:v>1437</c:v>
                </c:pt>
                <c:pt idx="3300">
                  <c:v>1439</c:v>
                </c:pt>
                <c:pt idx="3301">
                  <c:v>1440</c:v>
                </c:pt>
                <c:pt idx="3302">
                  <c:v>1440</c:v>
                </c:pt>
                <c:pt idx="3303">
                  <c:v>1440</c:v>
                </c:pt>
                <c:pt idx="3304">
                  <c:v>1440</c:v>
                </c:pt>
                <c:pt idx="3305">
                  <c:v>1440</c:v>
                </c:pt>
                <c:pt idx="3306">
                  <c:v>1440</c:v>
                </c:pt>
                <c:pt idx="3307">
                  <c:v>1440</c:v>
                </c:pt>
                <c:pt idx="3308">
                  <c:v>1441</c:v>
                </c:pt>
                <c:pt idx="3309">
                  <c:v>1441</c:v>
                </c:pt>
                <c:pt idx="3310">
                  <c:v>1441</c:v>
                </c:pt>
                <c:pt idx="3311">
                  <c:v>1441</c:v>
                </c:pt>
                <c:pt idx="3312">
                  <c:v>1441</c:v>
                </c:pt>
                <c:pt idx="3313">
                  <c:v>1441</c:v>
                </c:pt>
                <c:pt idx="3314">
                  <c:v>1441</c:v>
                </c:pt>
                <c:pt idx="3315">
                  <c:v>1441</c:v>
                </c:pt>
                <c:pt idx="3316">
                  <c:v>1442</c:v>
                </c:pt>
                <c:pt idx="3317">
                  <c:v>1442</c:v>
                </c:pt>
                <c:pt idx="3318">
                  <c:v>1442</c:v>
                </c:pt>
                <c:pt idx="3319">
                  <c:v>1442</c:v>
                </c:pt>
                <c:pt idx="3320">
                  <c:v>1442</c:v>
                </c:pt>
                <c:pt idx="3321">
                  <c:v>1442</c:v>
                </c:pt>
                <c:pt idx="3322">
                  <c:v>1442</c:v>
                </c:pt>
                <c:pt idx="3323">
                  <c:v>1442</c:v>
                </c:pt>
                <c:pt idx="3324">
                  <c:v>1442</c:v>
                </c:pt>
                <c:pt idx="3325">
                  <c:v>1442</c:v>
                </c:pt>
                <c:pt idx="3326">
                  <c:v>1442</c:v>
                </c:pt>
                <c:pt idx="3327">
                  <c:v>1442</c:v>
                </c:pt>
                <c:pt idx="3328">
                  <c:v>1442</c:v>
                </c:pt>
                <c:pt idx="3329">
                  <c:v>1443</c:v>
                </c:pt>
                <c:pt idx="3330">
                  <c:v>1443</c:v>
                </c:pt>
                <c:pt idx="3331">
                  <c:v>1443</c:v>
                </c:pt>
                <c:pt idx="3332">
                  <c:v>1443</c:v>
                </c:pt>
                <c:pt idx="3333">
                  <c:v>1444</c:v>
                </c:pt>
                <c:pt idx="3334">
                  <c:v>1444</c:v>
                </c:pt>
                <c:pt idx="3335">
                  <c:v>1444</c:v>
                </c:pt>
                <c:pt idx="3336">
                  <c:v>1446</c:v>
                </c:pt>
                <c:pt idx="3337">
                  <c:v>1447</c:v>
                </c:pt>
                <c:pt idx="3338">
                  <c:v>1447</c:v>
                </c:pt>
                <c:pt idx="3339">
                  <c:v>1448</c:v>
                </c:pt>
                <c:pt idx="3340">
                  <c:v>1449</c:v>
                </c:pt>
                <c:pt idx="3341">
                  <c:v>1449</c:v>
                </c:pt>
                <c:pt idx="3342">
                  <c:v>1450</c:v>
                </c:pt>
                <c:pt idx="3343">
                  <c:v>1452</c:v>
                </c:pt>
                <c:pt idx="3344">
                  <c:v>1454</c:v>
                </c:pt>
                <c:pt idx="3345">
                  <c:v>1456</c:v>
                </c:pt>
                <c:pt idx="3346">
                  <c:v>1460</c:v>
                </c:pt>
                <c:pt idx="3347">
                  <c:v>1460</c:v>
                </c:pt>
                <c:pt idx="3348">
                  <c:v>1460</c:v>
                </c:pt>
                <c:pt idx="3349">
                  <c:v>1464</c:v>
                </c:pt>
                <c:pt idx="3350">
                  <c:v>1464</c:v>
                </c:pt>
                <c:pt idx="3351">
                  <c:v>1466</c:v>
                </c:pt>
                <c:pt idx="3352">
                  <c:v>1468</c:v>
                </c:pt>
                <c:pt idx="3353">
                  <c:v>1469</c:v>
                </c:pt>
                <c:pt idx="3354">
                  <c:v>1471</c:v>
                </c:pt>
                <c:pt idx="3355">
                  <c:v>1472</c:v>
                </c:pt>
                <c:pt idx="3356">
                  <c:v>1472</c:v>
                </c:pt>
                <c:pt idx="3357">
                  <c:v>1473</c:v>
                </c:pt>
                <c:pt idx="3358">
                  <c:v>1475</c:v>
                </c:pt>
                <c:pt idx="3359">
                  <c:v>1475</c:v>
                </c:pt>
                <c:pt idx="3360">
                  <c:v>1476</c:v>
                </c:pt>
                <c:pt idx="3361">
                  <c:v>1480</c:v>
                </c:pt>
                <c:pt idx="3362">
                  <c:v>1481</c:v>
                </c:pt>
                <c:pt idx="3363">
                  <c:v>1482</c:v>
                </c:pt>
                <c:pt idx="3364">
                  <c:v>1483</c:v>
                </c:pt>
                <c:pt idx="3365">
                  <c:v>1483</c:v>
                </c:pt>
                <c:pt idx="3366">
                  <c:v>1485</c:v>
                </c:pt>
                <c:pt idx="3367">
                  <c:v>1485</c:v>
                </c:pt>
                <c:pt idx="3368">
                  <c:v>1489</c:v>
                </c:pt>
                <c:pt idx="3369">
                  <c:v>1490</c:v>
                </c:pt>
                <c:pt idx="3370">
                  <c:v>1491</c:v>
                </c:pt>
                <c:pt idx="3371">
                  <c:v>1491</c:v>
                </c:pt>
                <c:pt idx="3372">
                  <c:v>1494</c:v>
                </c:pt>
                <c:pt idx="3373">
                  <c:v>1494</c:v>
                </c:pt>
                <c:pt idx="3374">
                  <c:v>1495</c:v>
                </c:pt>
                <c:pt idx="3375">
                  <c:v>1496</c:v>
                </c:pt>
                <c:pt idx="3376">
                  <c:v>1496</c:v>
                </c:pt>
                <c:pt idx="3377">
                  <c:v>1498</c:v>
                </c:pt>
                <c:pt idx="3378">
                  <c:v>1499</c:v>
                </c:pt>
                <c:pt idx="3379">
                  <c:v>1502</c:v>
                </c:pt>
                <c:pt idx="3380">
                  <c:v>1505</c:v>
                </c:pt>
                <c:pt idx="3381">
                  <c:v>1508</c:v>
                </c:pt>
                <c:pt idx="3382">
                  <c:v>1509</c:v>
                </c:pt>
                <c:pt idx="3383">
                  <c:v>1509</c:v>
                </c:pt>
                <c:pt idx="3384">
                  <c:v>1510</c:v>
                </c:pt>
                <c:pt idx="3385">
                  <c:v>1510</c:v>
                </c:pt>
                <c:pt idx="3386">
                  <c:v>1511</c:v>
                </c:pt>
                <c:pt idx="3387">
                  <c:v>1511</c:v>
                </c:pt>
                <c:pt idx="3388">
                  <c:v>1514</c:v>
                </c:pt>
                <c:pt idx="3389">
                  <c:v>1516</c:v>
                </c:pt>
                <c:pt idx="3390">
                  <c:v>1516</c:v>
                </c:pt>
                <c:pt idx="3391">
                  <c:v>1516</c:v>
                </c:pt>
                <c:pt idx="3392">
                  <c:v>1518</c:v>
                </c:pt>
                <c:pt idx="3393">
                  <c:v>1520</c:v>
                </c:pt>
                <c:pt idx="3394">
                  <c:v>1521</c:v>
                </c:pt>
                <c:pt idx="3395">
                  <c:v>1521</c:v>
                </c:pt>
                <c:pt idx="3396">
                  <c:v>1525</c:v>
                </c:pt>
                <c:pt idx="3397">
                  <c:v>1529</c:v>
                </c:pt>
                <c:pt idx="3398">
                  <c:v>1531</c:v>
                </c:pt>
                <c:pt idx="3399">
                  <c:v>1536</c:v>
                </c:pt>
                <c:pt idx="3400">
                  <c:v>1536</c:v>
                </c:pt>
                <c:pt idx="3401">
                  <c:v>1536</c:v>
                </c:pt>
                <c:pt idx="3402">
                  <c:v>1539</c:v>
                </c:pt>
                <c:pt idx="3403">
                  <c:v>1540</c:v>
                </c:pt>
                <c:pt idx="3404">
                  <c:v>1543</c:v>
                </c:pt>
                <c:pt idx="3405">
                  <c:v>1546</c:v>
                </c:pt>
                <c:pt idx="3406">
                  <c:v>1546</c:v>
                </c:pt>
                <c:pt idx="3407">
                  <c:v>1548</c:v>
                </c:pt>
                <c:pt idx="3408">
                  <c:v>1550</c:v>
                </c:pt>
                <c:pt idx="3409">
                  <c:v>1550</c:v>
                </c:pt>
                <c:pt idx="3410">
                  <c:v>1551</c:v>
                </c:pt>
                <c:pt idx="3411">
                  <c:v>1552</c:v>
                </c:pt>
                <c:pt idx="3412">
                  <c:v>1552</c:v>
                </c:pt>
                <c:pt idx="3413">
                  <c:v>1553</c:v>
                </c:pt>
                <c:pt idx="3414">
                  <c:v>1554</c:v>
                </c:pt>
                <c:pt idx="3415">
                  <c:v>1556</c:v>
                </c:pt>
                <c:pt idx="3416">
                  <c:v>1563</c:v>
                </c:pt>
                <c:pt idx="3417">
                  <c:v>1565</c:v>
                </c:pt>
                <c:pt idx="3418">
                  <c:v>1572</c:v>
                </c:pt>
                <c:pt idx="3419">
                  <c:v>1572</c:v>
                </c:pt>
                <c:pt idx="3420">
                  <c:v>1572</c:v>
                </c:pt>
                <c:pt idx="3421">
                  <c:v>1573</c:v>
                </c:pt>
                <c:pt idx="3422">
                  <c:v>1578</c:v>
                </c:pt>
                <c:pt idx="3423">
                  <c:v>1590</c:v>
                </c:pt>
                <c:pt idx="3424">
                  <c:v>1593</c:v>
                </c:pt>
                <c:pt idx="3425">
                  <c:v>1593</c:v>
                </c:pt>
                <c:pt idx="3426">
                  <c:v>1597</c:v>
                </c:pt>
                <c:pt idx="3427">
                  <c:v>1597</c:v>
                </c:pt>
                <c:pt idx="3428">
                  <c:v>1598</c:v>
                </c:pt>
                <c:pt idx="3429">
                  <c:v>1608</c:v>
                </c:pt>
                <c:pt idx="3430">
                  <c:v>1614</c:v>
                </c:pt>
                <c:pt idx="3431">
                  <c:v>1620</c:v>
                </c:pt>
                <c:pt idx="3432">
                  <c:v>1621</c:v>
                </c:pt>
                <c:pt idx="3433">
                  <c:v>1621</c:v>
                </c:pt>
                <c:pt idx="3434">
                  <c:v>1621</c:v>
                </c:pt>
                <c:pt idx="3435">
                  <c:v>1621</c:v>
                </c:pt>
                <c:pt idx="3436">
                  <c:v>1621</c:v>
                </c:pt>
                <c:pt idx="3437">
                  <c:v>1621</c:v>
                </c:pt>
                <c:pt idx="3438">
                  <c:v>1622</c:v>
                </c:pt>
                <c:pt idx="3439">
                  <c:v>1622</c:v>
                </c:pt>
                <c:pt idx="3440">
                  <c:v>1622</c:v>
                </c:pt>
                <c:pt idx="3441">
                  <c:v>1622</c:v>
                </c:pt>
                <c:pt idx="3442">
                  <c:v>1622</c:v>
                </c:pt>
                <c:pt idx="3443">
                  <c:v>1622</c:v>
                </c:pt>
                <c:pt idx="3444">
                  <c:v>1622</c:v>
                </c:pt>
                <c:pt idx="3445">
                  <c:v>1622</c:v>
                </c:pt>
                <c:pt idx="3446">
                  <c:v>1623</c:v>
                </c:pt>
                <c:pt idx="3447">
                  <c:v>1623</c:v>
                </c:pt>
                <c:pt idx="3448">
                  <c:v>1623</c:v>
                </c:pt>
                <c:pt idx="3449">
                  <c:v>1623</c:v>
                </c:pt>
                <c:pt idx="3450">
                  <c:v>1623</c:v>
                </c:pt>
                <c:pt idx="3451">
                  <c:v>1623</c:v>
                </c:pt>
                <c:pt idx="3452">
                  <c:v>1624</c:v>
                </c:pt>
                <c:pt idx="3453">
                  <c:v>1625</c:v>
                </c:pt>
                <c:pt idx="3454">
                  <c:v>1628</c:v>
                </c:pt>
                <c:pt idx="3455">
                  <c:v>1631</c:v>
                </c:pt>
                <c:pt idx="3456">
                  <c:v>1631</c:v>
                </c:pt>
                <c:pt idx="3457">
                  <c:v>1631</c:v>
                </c:pt>
                <c:pt idx="3458">
                  <c:v>1633</c:v>
                </c:pt>
                <c:pt idx="3459">
                  <c:v>1633</c:v>
                </c:pt>
                <c:pt idx="3460">
                  <c:v>1637</c:v>
                </c:pt>
                <c:pt idx="3461">
                  <c:v>1637</c:v>
                </c:pt>
                <c:pt idx="3462">
                  <c:v>1641</c:v>
                </c:pt>
                <c:pt idx="3463">
                  <c:v>1642</c:v>
                </c:pt>
                <c:pt idx="3464">
                  <c:v>1650</c:v>
                </c:pt>
                <c:pt idx="3465">
                  <c:v>1650</c:v>
                </c:pt>
                <c:pt idx="3466">
                  <c:v>1652</c:v>
                </c:pt>
                <c:pt idx="3467">
                  <c:v>1661</c:v>
                </c:pt>
                <c:pt idx="3468">
                  <c:v>1661</c:v>
                </c:pt>
                <c:pt idx="3469">
                  <c:v>1661</c:v>
                </c:pt>
                <c:pt idx="3470">
                  <c:v>1662</c:v>
                </c:pt>
                <c:pt idx="3471">
                  <c:v>1664</c:v>
                </c:pt>
                <c:pt idx="3472">
                  <c:v>1667</c:v>
                </c:pt>
                <c:pt idx="3473">
                  <c:v>1667</c:v>
                </c:pt>
                <c:pt idx="3474">
                  <c:v>1669</c:v>
                </c:pt>
                <c:pt idx="3475">
                  <c:v>1671</c:v>
                </c:pt>
                <c:pt idx="3476">
                  <c:v>1673</c:v>
                </c:pt>
                <c:pt idx="3477">
                  <c:v>1673</c:v>
                </c:pt>
                <c:pt idx="3478">
                  <c:v>1680</c:v>
                </c:pt>
                <c:pt idx="3479">
                  <c:v>1686</c:v>
                </c:pt>
                <c:pt idx="3480">
                  <c:v>1689</c:v>
                </c:pt>
                <c:pt idx="3481">
                  <c:v>1691</c:v>
                </c:pt>
                <c:pt idx="3482">
                  <c:v>1697</c:v>
                </c:pt>
                <c:pt idx="3483">
                  <c:v>1700</c:v>
                </c:pt>
                <c:pt idx="3484">
                  <c:v>1702</c:v>
                </c:pt>
                <c:pt idx="3485">
                  <c:v>1707</c:v>
                </c:pt>
                <c:pt idx="3486">
                  <c:v>1711</c:v>
                </c:pt>
                <c:pt idx="3487">
                  <c:v>1711</c:v>
                </c:pt>
                <c:pt idx="3488">
                  <c:v>1715</c:v>
                </c:pt>
                <c:pt idx="3489">
                  <c:v>1718</c:v>
                </c:pt>
                <c:pt idx="3490">
                  <c:v>1719</c:v>
                </c:pt>
                <c:pt idx="3491">
                  <c:v>1720</c:v>
                </c:pt>
                <c:pt idx="3492">
                  <c:v>1736</c:v>
                </c:pt>
                <c:pt idx="3493">
                  <c:v>1738</c:v>
                </c:pt>
                <c:pt idx="3494">
                  <c:v>1739</c:v>
                </c:pt>
                <c:pt idx="3495">
                  <c:v>1740</c:v>
                </c:pt>
                <c:pt idx="3496">
                  <c:v>1741</c:v>
                </c:pt>
                <c:pt idx="3497">
                  <c:v>1742</c:v>
                </c:pt>
                <c:pt idx="3498">
                  <c:v>1746</c:v>
                </c:pt>
                <c:pt idx="3499">
                  <c:v>1752</c:v>
                </c:pt>
                <c:pt idx="3500">
                  <c:v>1755</c:v>
                </c:pt>
                <c:pt idx="3501">
                  <c:v>1771</c:v>
                </c:pt>
                <c:pt idx="3502">
                  <c:v>1774</c:v>
                </c:pt>
                <c:pt idx="3503">
                  <c:v>1775</c:v>
                </c:pt>
                <c:pt idx="3504">
                  <c:v>1779</c:v>
                </c:pt>
                <c:pt idx="3505">
                  <c:v>1782</c:v>
                </c:pt>
                <c:pt idx="3506">
                  <c:v>1783</c:v>
                </c:pt>
                <c:pt idx="3507">
                  <c:v>1787</c:v>
                </c:pt>
                <c:pt idx="3508">
                  <c:v>1788</c:v>
                </c:pt>
                <c:pt idx="3509">
                  <c:v>1788</c:v>
                </c:pt>
                <c:pt idx="3510">
                  <c:v>1789</c:v>
                </c:pt>
                <c:pt idx="3511">
                  <c:v>1791</c:v>
                </c:pt>
                <c:pt idx="3512">
                  <c:v>1791</c:v>
                </c:pt>
                <c:pt idx="3513">
                  <c:v>1795</c:v>
                </c:pt>
                <c:pt idx="3514">
                  <c:v>1800</c:v>
                </c:pt>
                <c:pt idx="3515">
                  <c:v>1800</c:v>
                </c:pt>
                <c:pt idx="3516">
                  <c:v>1801</c:v>
                </c:pt>
                <c:pt idx="3517">
                  <c:v>1801</c:v>
                </c:pt>
                <c:pt idx="3518">
                  <c:v>1801</c:v>
                </c:pt>
                <c:pt idx="3519">
                  <c:v>1801</c:v>
                </c:pt>
                <c:pt idx="3520">
                  <c:v>1801</c:v>
                </c:pt>
                <c:pt idx="3521">
                  <c:v>1801</c:v>
                </c:pt>
                <c:pt idx="3522">
                  <c:v>1801</c:v>
                </c:pt>
                <c:pt idx="3523">
                  <c:v>1802</c:v>
                </c:pt>
                <c:pt idx="3524">
                  <c:v>1802</c:v>
                </c:pt>
                <c:pt idx="3525">
                  <c:v>1802</c:v>
                </c:pt>
                <c:pt idx="3526">
                  <c:v>1802</c:v>
                </c:pt>
                <c:pt idx="3527">
                  <c:v>1802</c:v>
                </c:pt>
                <c:pt idx="3528">
                  <c:v>1802</c:v>
                </c:pt>
                <c:pt idx="3529">
                  <c:v>1802</c:v>
                </c:pt>
                <c:pt idx="3530">
                  <c:v>1802</c:v>
                </c:pt>
                <c:pt idx="3531">
                  <c:v>1802</c:v>
                </c:pt>
                <c:pt idx="3532">
                  <c:v>1803</c:v>
                </c:pt>
                <c:pt idx="3533">
                  <c:v>1803</c:v>
                </c:pt>
                <c:pt idx="3534">
                  <c:v>1803</c:v>
                </c:pt>
                <c:pt idx="3535">
                  <c:v>1803</c:v>
                </c:pt>
                <c:pt idx="3536">
                  <c:v>1805</c:v>
                </c:pt>
                <c:pt idx="3537">
                  <c:v>1810</c:v>
                </c:pt>
                <c:pt idx="3538">
                  <c:v>1811</c:v>
                </c:pt>
                <c:pt idx="3539">
                  <c:v>1823</c:v>
                </c:pt>
                <c:pt idx="3540">
                  <c:v>1823</c:v>
                </c:pt>
                <c:pt idx="3541">
                  <c:v>1830</c:v>
                </c:pt>
                <c:pt idx="3542">
                  <c:v>1834</c:v>
                </c:pt>
                <c:pt idx="3543">
                  <c:v>1836</c:v>
                </c:pt>
                <c:pt idx="3544">
                  <c:v>1841</c:v>
                </c:pt>
                <c:pt idx="3545">
                  <c:v>1845</c:v>
                </c:pt>
                <c:pt idx="3546">
                  <c:v>1845</c:v>
                </c:pt>
                <c:pt idx="3547">
                  <c:v>1850</c:v>
                </c:pt>
                <c:pt idx="3548">
                  <c:v>1864</c:v>
                </c:pt>
                <c:pt idx="3549">
                  <c:v>1879</c:v>
                </c:pt>
                <c:pt idx="3550">
                  <c:v>1896</c:v>
                </c:pt>
                <c:pt idx="3551">
                  <c:v>1899</c:v>
                </c:pt>
                <c:pt idx="3552">
                  <c:v>1924</c:v>
                </c:pt>
                <c:pt idx="3553">
                  <c:v>1932</c:v>
                </c:pt>
                <c:pt idx="3554">
                  <c:v>1933</c:v>
                </c:pt>
                <c:pt idx="3555">
                  <c:v>1936</c:v>
                </c:pt>
                <c:pt idx="3556">
                  <c:v>1942</c:v>
                </c:pt>
                <c:pt idx="3557">
                  <c:v>1947</c:v>
                </c:pt>
                <c:pt idx="3558">
                  <c:v>1952</c:v>
                </c:pt>
                <c:pt idx="3559">
                  <c:v>1952</c:v>
                </c:pt>
                <c:pt idx="3560">
                  <c:v>1953</c:v>
                </c:pt>
                <c:pt idx="3561">
                  <c:v>1969</c:v>
                </c:pt>
                <c:pt idx="3562">
                  <c:v>1976</c:v>
                </c:pt>
                <c:pt idx="3563">
                  <c:v>1977</c:v>
                </c:pt>
                <c:pt idx="3564">
                  <c:v>1980</c:v>
                </c:pt>
                <c:pt idx="3565">
                  <c:v>1981</c:v>
                </c:pt>
                <c:pt idx="3566">
                  <c:v>1981</c:v>
                </c:pt>
                <c:pt idx="3567">
                  <c:v>1981</c:v>
                </c:pt>
                <c:pt idx="3568">
                  <c:v>1981</c:v>
                </c:pt>
                <c:pt idx="3569">
                  <c:v>1981</c:v>
                </c:pt>
                <c:pt idx="3570">
                  <c:v>1981</c:v>
                </c:pt>
                <c:pt idx="3571">
                  <c:v>1982</c:v>
                </c:pt>
                <c:pt idx="3572">
                  <c:v>1982</c:v>
                </c:pt>
                <c:pt idx="3573">
                  <c:v>1982</c:v>
                </c:pt>
                <c:pt idx="3574">
                  <c:v>1982</c:v>
                </c:pt>
                <c:pt idx="3575">
                  <c:v>1982</c:v>
                </c:pt>
                <c:pt idx="3576">
                  <c:v>1982</c:v>
                </c:pt>
                <c:pt idx="3577">
                  <c:v>1982</c:v>
                </c:pt>
                <c:pt idx="3578">
                  <c:v>1982</c:v>
                </c:pt>
                <c:pt idx="3579">
                  <c:v>1982</c:v>
                </c:pt>
                <c:pt idx="3580">
                  <c:v>1982</c:v>
                </c:pt>
                <c:pt idx="3581">
                  <c:v>1983</c:v>
                </c:pt>
                <c:pt idx="3582">
                  <c:v>1983</c:v>
                </c:pt>
                <c:pt idx="3583">
                  <c:v>1983</c:v>
                </c:pt>
                <c:pt idx="3584">
                  <c:v>1983</c:v>
                </c:pt>
                <c:pt idx="3585">
                  <c:v>1983</c:v>
                </c:pt>
                <c:pt idx="3586">
                  <c:v>1983</c:v>
                </c:pt>
                <c:pt idx="3587">
                  <c:v>1983</c:v>
                </c:pt>
                <c:pt idx="3588">
                  <c:v>1983</c:v>
                </c:pt>
                <c:pt idx="3589">
                  <c:v>1983</c:v>
                </c:pt>
                <c:pt idx="3590">
                  <c:v>1985</c:v>
                </c:pt>
                <c:pt idx="3591">
                  <c:v>1986</c:v>
                </c:pt>
                <c:pt idx="3592">
                  <c:v>1986</c:v>
                </c:pt>
                <c:pt idx="3593">
                  <c:v>1989</c:v>
                </c:pt>
                <c:pt idx="3594">
                  <c:v>1990</c:v>
                </c:pt>
                <c:pt idx="3595">
                  <c:v>1992</c:v>
                </c:pt>
                <c:pt idx="3596">
                  <c:v>1999</c:v>
                </c:pt>
                <c:pt idx="3597">
                  <c:v>2000</c:v>
                </c:pt>
                <c:pt idx="3598">
                  <c:v>2005</c:v>
                </c:pt>
                <c:pt idx="3599">
                  <c:v>2009</c:v>
                </c:pt>
                <c:pt idx="3600">
                  <c:v>2012</c:v>
                </c:pt>
                <c:pt idx="3601">
                  <c:v>2035</c:v>
                </c:pt>
                <c:pt idx="3602">
                  <c:v>2043</c:v>
                </c:pt>
                <c:pt idx="3603">
                  <c:v>2062</c:v>
                </c:pt>
                <c:pt idx="3604">
                  <c:v>2068</c:v>
                </c:pt>
                <c:pt idx="3605">
                  <c:v>2080</c:v>
                </c:pt>
                <c:pt idx="3606">
                  <c:v>2084</c:v>
                </c:pt>
                <c:pt idx="3607">
                  <c:v>2102</c:v>
                </c:pt>
                <c:pt idx="3608">
                  <c:v>2105</c:v>
                </c:pt>
                <c:pt idx="3609">
                  <c:v>2108</c:v>
                </c:pt>
                <c:pt idx="3610">
                  <c:v>2110</c:v>
                </c:pt>
                <c:pt idx="3611">
                  <c:v>2127</c:v>
                </c:pt>
                <c:pt idx="3612">
                  <c:v>2139</c:v>
                </c:pt>
                <c:pt idx="3613">
                  <c:v>2139</c:v>
                </c:pt>
                <c:pt idx="3614">
                  <c:v>2161</c:v>
                </c:pt>
                <c:pt idx="3615">
                  <c:v>2161</c:v>
                </c:pt>
                <c:pt idx="3616">
                  <c:v>2162</c:v>
                </c:pt>
                <c:pt idx="3617">
                  <c:v>2162</c:v>
                </c:pt>
                <c:pt idx="3618">
                  <c:v>2162</c:v>
                </c:pt>
                <c:pt idx="3619">
                  <c:v>2163</c:v>
                </c:pt>
                <c:pt idx="3620">
                  <c:v>2163</c:v>
                </c:pt>
                <c:pt idx="3621">
                  <c:v>2163</c:v>
                </c:pt>
                <c:pt idx="3622">
                  <c:v>2163</c:v>
                </c:pt>
                <c:pt idx="3623">
                  <c:v>2163</c:v>
                </c:pt>
                <c:pt idx="3624">
                  <c:v>2163</c:v>
                </c:pt>
                <c:pt idx="3625">
                  <c:v>2164</c:v>
                </c:pt>
                <c:pt idx="3626">
                  <c:v>2164</c:v>
                </c:pt>
                <c:pt idx="3627">
                  <c:v>2164</c:v>
                </c:pt>
                <c:pt idx="3628">
                  <c:v>2164</c:v>
                </c:pt>
                <c:pt idx="3629">
                  <c:v>2166</c:v>
                </c:pt>
                <c:pt idx="3630">
                  <c:v>2171</c:v>
                </c:pt>
                <c:pt idx="3631">
                  <c:v>2171</c:v>
                </c:pt>
                <c:pt idx="3632">
                  <c:v>2180</c:v>
                </c:pt>
                <c:pt idx="3633">
                  <c:v>2184</c:v>
                </c:pt>
                <c:pt idx="3634">
                  <c:v>2192</c:v>
                </c:pt>
                <c:pt idx="3635">
                  <c:v>2211</c:v>
                </c:pt>
                <c:pt idx="3636">
                  <c:v>2255</c:v>
                </c:pt>
                <c:pt idx="3637">
                  <c:v>2259</c:v>
                </c:pt>
                <c:pt idx="3638">
                  <c:v>2267</c:v>
                </c:pt>
                <c:pt idx="3639">
                  <c:v>2280</c:v>
                </c:pt>
                <c:pt idx="3640">
                  <c:v>2298</c:v>
                </c:pt>
                <c:pt idx="3641">
                  <c:v>2312</c:v>
                </c:pt>
                <c:pt idx="3642">
                  <c:v>2337</c:v>
                </c:pt>
                <c:pt idx="3643">
                  <c:v>2342</c:v>
                </c:pt>
                <c:pt idx="3644">
                  <c:v>2342</c:v>
                </c:pt>
                <c:pt idx="3645">
                  <c:v>2342</c:v>
                </c:pt>
                <c:pt idx="3646">
                  <c:v>2342</c:v>
                </c:pt>
                <c:pt idx="3647">
                  <c:v>2342</c:v>
                </c:pt>
                <c:pt idx="3648">
                  <c:v>2343</c:v>
                </c:pt>
                <c:pt idx="3649">
                  <c:v>2343</c:v>
                </c:pt>
                <c:pt idx="3650">
                  <c:v>2343</c:v>
                </c:pt>
                <c:pt idx="3651">
                  <c:v>2343</c:v>
                </c:pt>
                <c:pt idx="3652">
                  <c:v>2344</c:v>
                </c:pt>
                <c:pt idx="3653">
                  <c:v>2344</c:v>
                </c:pt>
                <c:pt idx="3654">
                  <c:v>2345</c:v>
                </c:pt>
                <c:pt idx="3655">
                  <c:v>2345</c:v>
                </c:pt>
                <c:pt idx="3656">
                  <c:v>2346</c:v>
                </c:pt>
                <c:pt idx="3657">
                  <c:v>2348</c:v>
                </c:pt>
                <c:pt idx="3658">
                  <c:v>2348</c:v>
                </c:pt>
                <c:pt idx="3659">
                  <c:v>2348</c:v>
                </c:pt>
                <c:pt idx="3660">
                  <c:v>2360</c:v>
                </c:pt>
                <c:pt idx="3661">
                  <c:v>2388</c:v>
                </c:pt>
                <c:pt idx="3662">
                  <c:v>2400</c:v>
                </c:pt>
                <c:pt idx="3663">
                  <c:v>2415</c:v>
                </c:pt>
                <c:pt idx="3664">
                  <c:v>2416</c:v>
                </c:pt>
                <c:pt idx="3665">
                  <c:v>2429</c:v>
                </c:pt>
                <c:pt idx="3666">
                  <c:v>2430</c:v>
                </c:pt>
                <c:pt idx="3667">
                  <c:v>2433</c:v>
                </c:pt>
                <c:pt idx="3668">
                  <c:v>2434</c:v>
                </c:pt>
                <c:pt idx="3669">
                  <c:v>2435</c:v>
                </c:pt>
                <c:pt idx="3670">
                  <c:v>2441</c:v>
                </c:pt>
                <c:pt idx="3671">
                  <c:v>2454</c:v>
                </c:pt>
                <c:pt idx="3672">
                  <c:v>2479</c:v>
                </c:pt>
                <c:pt idx="3673">
                  <c:v>2479</c:v>
                </c:pt>
                <c:pt idx="3674">
                  <c:v>2480</c:v>
                </c:pt>
                <c:pt idx="3675">
                  <c:v>2516</c:v>
                </c:pt>
                <c:pt idx="3676">
                  <c:v>2516</c:v>
                </c:pt>
                <c:pt idx="3677">
                  <c:v>2516</c:v>
                </c:pt>
                <c:pt idx="3678">
                  <c:v>2520</c:v>
                </c:pt>
                <c:pt idx="3679">
                  <c:v>2521</c:v>
                </c:pt>
                <c:pt idx="3680">
                  <c:v>2521</c:v>
                </c:pt>
                <c:pt idx="3681">
                  <c:v>2521</c:v>
                </c:pt>
                <c:pt idx="3682">
                  <c:v>2521</c:v>
                </c:pt>
                <c:pt idx="3683">
                  <c:v>2522</c:v>
                </c:pt>
                <c:pt idx="3684">
                  <c:v>2522</c:v>
                </c:pt>
                <c:pt idx="3685">
                  <c:v>2522</c:v>
                </c:pt>
                <c:pt idx="3686">
                  <c:v>2523</c:v>
                </c:pt>
                <c:pt idx="3687">
                  <c:v>2523</c:v>
                </c:pt>
                <c:pt idx="3688">
                  <c:v>2524</c:v>
                </c:pt>
                <c:pt idx="3689">
                  <c:v>2524</c:v>
                </c:pt>
                <c:pt idx="3690">
                  <c:v>2524</c:v>
                </c:pt>
                <c:pt idx="3691">
                  <c:v>2525</c:v>
                </c:pt>
                <c:pt idx="3692">
                  <c:v>2525</c:v>
                </c:pt>
                <c:pt idx="3693">
                  <c:v>2525</c:v>
                </c:pt>
                <c:pt idx="3694">
                  <c:v>2526</c:v>
                </c:pt>
                <c:pt idx="3695">
                  <c:v>2531</c:v>
                </c:pt>
                <c:pt idx="3696">
                  <c:v>2533</c:v>
                </c:pt>
                <c:pt idx="3697">
                  <c:v>2537</c:v>
                </c:pt>
                <c:pt idx="3698">
                  <c:v>2539</c:v>
                </c:pt>
                <c:pt idx="3699">
                  <c:v>2539</c:v>
                </c:pt>
                <c:pt idx="3700">
                  <c:v>2543</c:v>
                </c:pt>
                <c:pt idx="3701">
                  <c:v>2552</c:v>
                </c:pt>
                <c:pt idx="3702">
                  <c:v>2557</c:v>
                </c:pt>
                <c:pt idx="3703">
                  <c:v>2561</c:v>
                </c:pt>
                <c:pt idx="3704">
                  <c:v>2566</c:v>
                </c:pt>
                <c:pt idx="3705">
                  <c:v>2567</c:v>
                </c:pt>
                <c:pt idx="3706">
                  <c:v>2570</c:v>
                </c:pt>
                <c:pt idx="3707">
                  <c:v>2574</c:v>
                </c:pt>
                <c:pt idx="3708">
                  <c:v>2580</c:v>
                </c:pt>
                <c:pt idx="3709">
                  <c:v>2583</c:v>
                </c:pt>
                <c:pt idx="3710">
                  <c:v>2584</c:v>
                </c:pt>
                <c:pt idx="3711">
                  <c:v>2588</c:v>
                </c:pt>
                <c:pt idx="3712">
                  <c:v>2594</c:v>
                </c:pt>
                <c:pt idx="3713">
                  <c:v>2595</c:v>
                </c:pt>
                <c:pt idx="3714">
                  <c:v>2608</c:v>
                </c:pt>
                <c:pt idx="3715">
                  <c:v>2618</c:v>
                </c:pt>
                <c:pt idx="3716">
                  <c:v>2620</c:v>
                </c:pt>
                <c:pt idx="3717">
                  <c:v>2620</c:v>
                </c:pt>
                <c:pt idx="3718">
                  <c:v>2634</c:v>
                </c:pt>
                <c:pt idx="3719">
                  <c:v>2636</c:v>
                </c:pt>
                <c:pt idx="3720">
                  <c:v>2653</c:v>
                </c:pt>
                <c:pt idx="3721">
                  <c:v>2653</c:v>
                </c:pt>
                <c:pt idx="3722">
                  <c:v>2653</c:v>
                </c:pt>
                <c:pt idx="3723">
                  <c:v>2656</c:v>
                </c:pt>
                <c:pt idx="3724">
                  <c:v>2700</c:v>
                </c:pt>
                <c:pt idx="3725">
                  <c:v>2702</c:v>
                </c:pt>
                <c:pt idx="3726">
                  <c:v>2702</c:v>
                </c:pt>
                <c:pt idx="3727">
                  <c:v>2702</c:v>
                </c:pt>
                <c:pt idx="3728">
                  <c:v>2702</c:v>
                </c:pt>
                <c:pt idx="3729">
                  <c:v>2702</c:v>
                </c:pt>
                <c:pt idx="3730">
                  <c:v>2702</c:v>
                </c:pt>
                <c:pt idx="3731">
                  <c:v>2703</c:v>
                </c:pt>
                <c:pt idx="3732">
                  <c:v>2703</c:v>
                </c:pt>
                <c:pt idx="3733">
                  <c:v>2703</c:v>
                </c:pt>
                <c:pt idx="3734">
                  <c:v>2703</c:v>
                </c:pt>
                <c:pt idx="3735">
                  <c:v>2703</c:v>
                </c:pt>
                <c:pt idx="3736">
                  <c:v>2704</c:v>
                </c:pt>
                <c:pt idx="3737">
                  <c:v>2704</c:v>
                </c:pt>
                <c:pt idx="3738">
                  <c:v>2705</c:v>
                </c:pt>
                <c:pt idx="3739">
                  <c:v>2705</c:v>
                </c:pt>
                <c:pt idx="3740">
                  <c:v>2705</c:v>
                </c:pt>
                <c:pt idx="3741">
                  <c:v>2707</c:v>
                </c:pt>
                <c:pt idx="3742">
                  <c:v>2707</c:v>
                </c:pt>
                <c:pt idx="3743">
                  <c:v>2708</c:v>
                </c:pt>
                <c:pt idx="3744">
                  <c:v>2712</c:v>
                </c:pt>
                <c:pt idx="3745">
                  <c:v>2713</c:v>
                </c:pt>
                <c:pt idx="3746">
                  <c:v>2726</c:v>
                </c:pt>
                <c:pt idx="3747">
                  <c:v>2743</c:v>
                </c:pt>
                <c:pt idx="3748">
                  <c:v>2744</c:v>
                </c:pt>
                <c:pt idx="3749">
                  <c:v>2773</c:v>
                </c:pt>
                <c:pt idx="3750">
                  <c:v>2783</c:v>
                </c:pt>
                <c:pt idx="3751">
                  <c:v>2791</c:v>
                </c:pt>
                <c:pt idx="3752">
                  <c:v>2799</c:v>
                </c:pt>
                <c:pt idx="3753">
                  <c:v>2808</c:v>
                </c:pt>
                <c:pt idx="3754">
                  <c:v>2837</c:v>
                </c:pt>
                <c:pt idx="3755">
                  <c:v>2880</c:v>
                </c:pt>
                <c:pt idx="3756">
                  <c:v>2881</c:v>
                </c:pt>
                <c:pt idx="3757">
                  <c:v>2881</c:v>
                </c:pt>
                <c:pt idx="3758">
                  <c:v>2882</c:v>
                </c:pt>
                <c:pt idx="3759">
                  <c:v>2882</c:v>
                </c:pt>
                <c:pt idx="3760">
                  <c:v>2882</c:v>
                </c:pt>
                <c:pt idx="3761">
                  <c:v>2882</c:v>
                </c:pt>
                <c:pt idx="3762">
                  <c:v>2883</c:v>
                </c:pt>
                <c:pt idx="3763">
                  <c:v>2883</c:v>
                </c:pt>
                <c:pt idx="3764">
                  <c:v>2884</c:v>
                </c:pt>
                <c:pt idx="3765">
                  <c:v>2884</c:v>
                </c:pt>
                <c:pt idx="3766">
                  <c:v>2884</c:v>
                </c:pt>
                <c:pt idx="3767">
                  <c:v>2884</c:v>
                </c:pt>
                <c:pt idx="3768">
                  <c:v>2885</c:v>
                </c:pt>
                <c:pt idx="3769">
                  <c:v>2889</c:v>
                </c:pt>
                <c:pt idx="3770">
                  <c:v>2900</c:v>
                </c:pt>
                <c:pt idx="3771">
                  <c:v>2917</c:v>
                </c:pt>
                <c:pt idx="3772">
                  <c:v>2919</c:v>
                </c:pt>
                <c:pt idx="3773">
                  <c:v>2919</c:v>
                </c:pt>
                <c:pt idx="3774">
                  <c:v>2922</c:v>
                </c:pt>
                <c:pt idx="3775">
                  <c:v>2928</c:v>
                </c:pt>
                <c:pt idx="3776">
                  <c:v>2975</c:v>
                </c:pt>
                <c:pt idx="3777">
                  <c:v>2975</c:v>
                </c:pt>
                <c:pt idx="3778">
                  <c:v>2984</c:v>
                </c:pt>
                <c:pt idx="3779">
                  <c:v>2989</c:v>
                </c:pt>
                <c:pt idx="3780">
                  <c:v>3036</c:v>
                </c:pt>
                <c:pt idx="3781">
                  <c:v>3048</c:v>
                </c:pt>
                <c:pt idx="3782">
                  <c:v>3057</c:v>
                </c:pt>
                <c:pt idx="3783">
                  <c:v>3060</c:v>
                </c:pt>
                <c:pt idx="3784">
                  <c:v>3062</c:v>
                </c:pt>
                <c:pt idx="3785">
                  <c:v>3063</c:v>
                </c:pt>
                <c:pt idx="3786">
                  <c:v>3063</c:v>
                </c:pt>
                <c:pt idx="3787">
                  <c:v>3063</c:v>
                </c:pt>
                <c:pt idx="3788">
                  <c:v>3063</c:v>
                </c:pt>
                <c:pt idx="3789">
                  <c:v>3064</c:v>
                </c:pt>
                <c:pt idx="3790">
                  <c:v>3064</c:v>
                </c:pt>
                <c:pt idx="3791">
                  <c:v>3064</c:v>
                </c:pt>
                <c:pt idx="3792">
                  <c:v>3065</c:v>
                </c:pt>
                <c:pt idx="3793">
                  <c:v>3065</c:v>
                </c:pt>
                <c:pt idx="3794">
                  <c:v>3067</c:v>
                </c:pt>
                <c:pt idx="3795">
                  <c:v>3075</c:v>
                </c:pt>
                <c:pt idx="3796">
                  <c:v>3081</c:v>
                </c:pt>
                <c:pt idx="3797">
                  <c:v>3086</c:v>
                </c:pt>
                <c:pt idx="3798">
                  <c:v>3090</c:v>
                </c:pt>
                <c:pt idx="3799">
                  <c:v>3118</c:v>
                </c:pt>
                <c:pt idx="3800">
                  <c:v>3154</c:v>
                </c:pt>
                <c:pt idx="3801">
                  <c:v>3206</c:v>
                </c:pt>
                <c:pt idx="3802">
                  <c:v>3206</c:v>
                </c:pt>
                <c:pt idx="3803">
                  <c:v>3224</c:v>
                </c:pt>
                <c:pt idx="3804">
                  <c:v>3240</c:v>
                </c:pt>
                <c:pt idx="3805">
                  <c:v>3240</c:v>
                </c:pt>
                <c:pt idx="3806">
                  <c:v>3241</c:v>
                </c:pt>
                <c:pt idx="3807">
                  <c:v>3242</c:v>
                </c:pt>
                <c:pt idx="3808">
                  <c:v>3243</c:v>
                </c:pt>
                <c:pt idx="3809">
                  <c:v>3243</c:v>
                </c:pt>
                <c:pt idx="3810">
                  <c:v>3243</c:v>
                </c:pt>
                <c:pt idx="3811">
                  <c:v>3244</c:v>
                </c:pt>
                <c:pt idx="3812">
                  <c:v>3244</c:v>
                </c:pt>
                <c:pt idx="3813">
                  <c:v>3244</c:v>
                </c:pt>
                <c:pt idx="3814">
                  <c:v>3244</c:v>
                </c:pt>
                <c:pt idx="3815">
                  <c:v>3245</c:v>
                </c:pt>
                <c:pt idx="3816">
                  <c:v>3247</c:v>
                </c:pt>
                <c:pt idx="3817">
                  <c:v>3275</c:v>
                </c:pt>
                <c:pt idx="3818">
                  <c:v>3290</c:v>
                </c:pt>
                <c:pt idx="3819">
                  <c:v>3310</c:v>
                </c:pt>
                <c:pt idx="3820">
                  <c:v>3313</c:v>
                </c:pt>
                <c:pt idx="3821">
                  <c:v>3315</c:v>
                </c:pt>
                <c:pt idx="3822">
                  <c:v>3418</c:v>
                </c:pt>
                <c:pt idx="3823">
                  <c:v>3422</c:v>
                </c:pt>
                <c:pt idx="3824">
                  <c:v>3422</c:v>
                </c:pt>
                <c:pt idx="3825">
                  <c:v>3423</c:v>
                </c:pt>
                <c:pt idx="3826">
                  <c:v>3423</c:v>
                </c:pt>
                <c:pt idx="3827">
                  <c:v>3424</c:v>
                </c:pt>
                <c:pt idx="3828">
                  <c:v>3424</c:v>
                </c:pt>
                <c:pt idx="3829">
                  <c:v>3425</c:v>
                </c:pt>
                <c:pt idx="3830">
                  <c:v>3427</c:v>
                </c:pt>
                <c:pt idx="3831">
                  <c:v>3439</c:v>
                </c:pt>
                <c:pt idx="3832">
                  <c:v>3462</c:v>
                </c:pt>
                <c:pt idx="3833">
                  <c:v>3467</c:v>
                </c:pt>
                <c:pt idx="3834">
                  <c:v>3557</c:v>
                </c:pt>
                <c:pt idx="3835">
                  <c:v>3603</c:v>
                </c:pt>
                <c:pt idx="3836">
                  <c:v>3604</c:v>
                </c:pt>
                <c:pt idx="3837">
                  <c:v>3604</c:v>
                </c:pt>
                <c:pt idx="3838">
                  <c:v>3604</c:v>
                </c:pt>
                <c:pt idx="3839">
                  <c:v>3605</c:v>
                </c:pt>
                <c:pt idx="3840">
                  <c:v>3605</c:v>
                </c:pt>
                <c:pt idx="3841">
                  <c:v>3606</c:v>
                </c:pt>
                <c:pt idx="3842">
                  <c:v>3606</c:v>
                </c:pt>
                <c:pt idx="3843">
                  <c:v>3607</c:v>
                </c:pt>
                <c:pt idx="3844">
                  <c:v>3608</c:v>
                </c:pt>
                <c:pt idx="3845">
                  <c:v>3611</c:v>
                </c:pt>
                <c:pt idx="3846">
                  <c:v>3611</c:v>
                </c:pt>
                <c:pt idx="3847">
                  <c:v>3615</c:v>
                </c:pt>
                <c:pt idx="3848">
                  <c:v>3632</c:v>
                </c:pt>
                <c:pt idx="3849">
                  <c:v>3709</c:v>
                </c:pt>
                <c:pt idx="3850">
                  <c:v>3720</c:v>
                </c:pt>
                <c:pt idx="3851">
                  <c:v>3720</c:v>
                </c:pt>
                <c:pt idx="3852">
                  <c:v>3771</c:v>
                </c:pt>
                <c:pt idx="3853">
                  <c:v>3777</c:v>
                </c:pt>
                <c:pt idx="3854">
                  <c:v>3783</c:v>
                </c:pt>
                <c:pt idx="3855">
                  <c:v>3783</c:v>
                </c:pt>
                <c:pt idx="3856">
                  <c:v>3783</c:v>
                </c:pt>
                <c:pt idx="3857">
                  <c:v>3784</c:v>
                </c:pt>
                <c:pt idx="3858">
                  <c:v>3784</c:v>
                </c:pt>
                <c:pt idx="3859">
                  <c:v>3784</c:v>
                </c:pt>
                <c:pt idx="3860">
                  <c:v>3784</c:v>
                </c:pt>
                <c:pt idx="3861">
                  <c:v>3785</c:v>
                </c:pt>
                <c:pt idx="3862">
                  <c:v>3785</c:v>
                </c:pt>
                <c:pt idx="3863">
                  <c:v>3786</c:v>
                </c:pt>
                <c:pt idx="3864">
                  <c:v>3786</c:v>
                </c:pt>
                <c:pt idx="3865">
                  <c:v>3786</c:v>
                </c:pt>
                <c:pt idx="3866">
                  <c:v>3806</c:v>
                </c:pt>
                <c:pt idx="3867">
                  <c:v>3817</c:v>
                </c:pt>
                <c:pt idx="3868">
                  <c:v>3864</c:v>
                </c:pt>
                <c:pt idx="3869">
                  <c:v>3883</c:v>
                </c:pt>
                <c:pt idx="3870">
                  <c:v>3910</c:v>
                </c:pt>
                <c:pt idx="3871">
                  <c:v>3964</c:v>
                </c:pt>
                <c:pt idx="3872">
                  <c:v>3965</c:v>
                </c:pt>
                <c:pt idx="3873">
                  <c:v>3974</c:v>
                </c:pt>
                <c:pt idx="3874">
                  <c:v>3974</c:v>
                </c:pt>
                <c:pt idx="3875">
                  <c:v>3982</c:v>
                </c:pt>
                <c:pt idx="3876">
                  <c:v>3984</c:v>
                </c:pt>
                <c:pt idx="3877">
                  <c:v>3992</c:v>
                </c:pt>
                <c:pt idx="3878">
                  <c:v>4011</c:v>
                </c:pt>
                <c:pt idx="3879">
                  <c:v>4048</c:v>
                </c:pt>
                <c:pt idx="3880">
                  <c:v>4061</c:v>
                </c:pt>
                <c:pt idx="3881">
                  <c:v>4071</c:v>
                </c:pt>
                <c:pt idx="3882">
                  <c:v>4119</c:v>
                </c:pt>
                <c:pt idx="3883">
                  <c:v>4143</c:v>
                </c:pt>
                <c:pt idx="3884">
                  <c:v>4143</c:v>
                </c:pt>
                <c:pt idx="3885">
                  <c:v>4144</c:v>
                </c:pt>
                <c:pt idx="3886">
                  <c:v>4146</c:v>
                </c:pt>
                <c:pt idx="3887">
                  <c:v>4147</c:v>
                </c:pt>
                <c:pt idx="3888">
                  <c:v>4148</c:v>
                </c:pt>
                <c:pt idx="3889">
                  <c:v>4151</c:v>
                </c:pt>
                <c:pt idx="3890">
                  <c:v>4152</c:v>
                </c:pt>
                <c:pt idx="3891">
                  <c:v>4153</c:v>
                </c:pt>
                <c:pt idx="3892">
                  <c:v>4169</c:v>
                </c:pt>
                <c:pt idx="3893">
                  <c:v>4192</c:v>
                </c:pt>
                <c:pt idx="3894">
                  <c:v>4210</c:v>
                </c:pt>
                <c:pt idx="3895">
                  <c:v>4223</c:v>
                </c:pt>
                <c:pt idx="3896">
                  <c:v>4224</c:v>
                </c:pt>
                <c:pt idx="3897">
                  <c:v>4269</c:v>
                </c:pt>
                <c:pt idx="3898">
                  <c:v>4275</c:v>
                </c:pt>
                <c:pt idx="3899">
                  <c:v>4288</c:v>
                </c:pt>
                <c:pt idx="3900">
                  <c:v>4324</c:v>
                </c:pt>
                <c:pt idx="3901">
                  <c:v>4324</c:v>
                </c:pt>
                <c:pt idx="3902">
                  <c:v>4324</c:v>
                </c:pt>
                <c:pt idx="3903">
                  <c:v>4324</c:v>
                </c:pt>
                <c:pt idx="3904">
                  <c:v>4325</c:v>
                </c:pt>
                <c:pt idx="3905">
                  <c:v>4325</c:v>
                </c:pt>
                <c:pt idx="3906">
                  <c:v>4326</c:v>
                </c:pt>
                <c:pt idx="3907">
                  <c:v>4327</c:v>
                </c:pt>
                <c:pt idx="3908">
                  <c:v>4340</c:v>
                </c:pt>
                <c:pt idx="3909">
                  <c:v>4349</c:v>
                </c:pt>
                <c:pt idx="3910">
                  <c:v>4467</c:v>
                </c:pt>
                <c:pt idx="3911">
                  <c:v>4505</c:v>
                </c:pt>
                <c:pt idx="3912">
                  <c:v>4506</c:v>
                </c:pt>
                <c:pt idx="3913">
                  <c:v>4507</c:v>
                </c:pt>
                <c:pt idx="3914">
                  <c:v>4513</c:v>
                </c:pt>
                <c:pt idx="3915">
                  <c:v>4516</c:v>
                </c:pt>
                <c:pt idx="3916">
                  <c:v>4539</c:v>
                </c:pt>
                <c:pt idx="3917">
                  <c:v>4580</c:v>
                </c:pt>
                <c:pt idx="3918">
                  <c:v>4599</c:v>
                </c:pt>
                <c:pt idx="3919">
                  <c:v>4619</c:v>
                </c:pt>
                <c:pt idx="3920">
                  <c:v>4634</c:v>
                </c:pt>
                <c:pt idx="3921">
                  <c:v>4637</c:v>
                </c:pt>
                <c:pt idx="3922">
                  <c:v>4677</c:v>
                </c:pt>
                <c:pt idx="3923">
                  <c:v>4686</c:v>
                </c:pt>
                <c:pt idx="3924">
                  <c:v>4688</c:v>
                </c:pt>
                <c:pt idx="3925">
                  <c:v>4690</c:v>
                </c:pt>
                <c:pt idx="3926">
                  <c:v>4693</c:v>
                </c:pt>
                <c:pt idx="3927">
                  <c:v>4726</c:v>
                </c:pt>
                <c:pt idx="3928">
                  <c:v>4808</c:v>
                </c:pt>
                <c:pt idx="3929">
                  <c:v>4856</c:v>
                </c:pt>
                <c:pt idx="3930">
                  <c:v>4864</c:v>
                </c:pt>
                <c:pt idx="3931">
                  <c:v>4865</c:v>
                </c:pt>
                <c:pt idx="3932">
                  <c:v>4866</c:v>
                </c:pt>
                <c:pt idx="3933">
                  <c:v>4867</c:v>
                </c:pt>
                <c:pt idx="3934">
                  <c:v>4867</c:v>
                </c:pt>
                <c:pt idx="3935">
                  <c:v>4867</c:v>
                </c:pt>
                <c:pt idx="3936">
                  <c:v>4868</c:v>
                </c:pt>
                <c:pt idx="3937">
                  <c:v>4872</c:v>
                </c:pt>
                <c:pt idx="3938">
                  <c:v>4873</c:v>
                </c:pt>
                <c:pt idx="3939">
                  <c:v>4886</c:v>
                </c:pt>
                <c:pt idx="3940">
                  <c:v>4897</c:v>
                </c:pt>
                <c:pt idx="3941">
                  <c:v>4915</c:v>
                </c:pt>
                <c:pt idx="3942">
                  <c:v>4983</c:v>
                </c:pt>
                <c:pt idx="3943">
                  <c:v>5033</c:v>
                </c:pt>
                <c:pt idx="3944">
                  <c:v>5045</c:v>
                </c:pt>
                <c:pt idx="3945">
                  <c:v>5047</c:v>
                </c:pt>
                <c:pt idx="3946">
                  <c:v>5047</c:v>
                </c:pt>
                <c:pt idx="3947">
                  <c:v>5047</c:v>
                </c:pt>
                <c:pt idx="3948">
                  <c:v>5078</c:v>
                </c:pt>
                <c:pt idx="3949">
                  <c:v>5114</c:v>
                </c:pt>
                <c:pt idx="3950">
                  <c:v>5119</c:v>
                </c:pt>
                <c:pt idx="3951">
                  <c:v>5153</c:v>
                </c:pt>
                <c:pt idx="3952">
                  <c:v>5206</c:v>
                </c:pt>
                <c:pt idx="3953">
                  <c:v>5223</c:v>
                </c:pt>
                <c:pt idx="3954">
                  <c:v>5226</c:v>
                </c:pt>
                <c:pt idx="3955">
                  <c:v>5227</c:v>
                </c:pt>
                <c:pt idx="3956">
                  <c:v>5228</c:v>
                </c:pt>
                <c:pt idx="3957">
                  <c:v>5235</c:v>
                </c:pt>
                <c:pt idx="3958">
                  <c:v>5240</c:v>
                </c:pt>
                <c:pt idx="3959">
                  <c:v>5263</c:v>
                </c:pt>
                <c:pt idx="3960">
                  <c:v>5267</c:v>
                </c:pt>
                <c:pt idx="3961">
                  <c:v>5274</c:v>
                </c:pt>
                <c:pt idx="3962">
                  <c:v>5309</c:v>
                </c:pt>
                <c:pt idx="3963">
                  <c:v>5339</c:v>
                </c:pt>
                <c:pt idx="3964">
                  <c:v>5405</c:v>
                </c:pt>
                <c:pt idx="3965">
                  <c:v>5406</c:v>
                </c:pt>
                <c:pt idx="3966">
                  <c:v>5407</c:v>
                </c:pt>
                <c:pt idx="3967">
                  <c:v>5408</c:v>
                </c:pt>
                <c:pt idx="3968">
                  <c:v>5408</c:v>
                </c:pt>
                <c:pt idx="3969">
                  <c:v>5414</c:v>
                </c:pt>
                <c:pt idx="3970">
                  <c:v>5462</c:v>
                </c:pt>
                <c:pt idx="3971">
                  <c:v>5497</c:v>
                </c:pt>
                <c:pt idx="3972">
                  <c:v>5532</c:v>
                </c:pt>
                <c:pt idx="3973">
                  <c:v>5587</c:v>
                </c:pt>
                <c:pt idx="3974">
                  <c:v>5588</c:v>
                </c:pt>
                <c:pt idx="3975">
                  <c:v>5588</c:v>
                </c:pt>
                <c:pt idx="3976">
                  <c:v>5592</c:v>
                </c:pt>
                <c:pt idx="3977">
                  <c:v>5598</c:v>
                </c:pt>
                <c:pt idx="3978">
                  <c:v>5619</c:v>
                </c:pt>
                <c:pt idx="3979">
                  <c:v>5651</c:v>
                </c:pt>
                <c:pt idx="3980">
                  <c:v>5709</c:v>
                </c:pt>
                <c:pt idx="3981">
                  <c:v>5737</c:v>
                </c:pt>
                <c:pt idx="3982">
                  <c:v>5766</c:v>
                </c:pt>
                <c:pt idx="3983">
                  <c:v>5767</c:v>
                </c:pt>
                <c:pt idx="3984">
                  <c:v>5768</c:v>
                </c:pt>
                <c:pt idx="3985">
                  <c:v>5769</c:v>
                </c:pt>
                <c:pt idx="3986">
                  <c:v>5769</c:v>
                </c:pt>
                <c:pt idx="3987">
                  <c:v>5770</c:v>
                </c:pt>
                <c:pt idx="3988">
                  <c:v>5775</c:v>
                </c:pt>
                <c:pt idx="3989">
                  <c:v>5777</c:v>
                </c:pt>
                <c:pt idx="3990">
                  <c:v>5778</c:v>
                </c:pt>
                <c:pt idx="3991">
                  <c:v>5885</c:v>
                </c:pt>
                <c:pt idx="3992">
                  <c:v>5947</c:v>
                </c:pt>
                <c:pt idx="3993">
                  <c:v>5948</c:v>
                </c:pt>
                <c:pt idx="3994">
                  <c:v>5948</c:v>
                </c:pt>
                <c:pt idx="3995">
                  <c:v>5948</c:v>
                </c:pt>
                <c:pt idx="3996">
                  <c:v>5949</c:v>
                </c:pt>
                <c:pt idx="3997">
                  <c:v>5949</c:v>
                </c:pt>
                <c:pt idx="3998">
                  <c:v>5949</c:v>
                </c:pt>
                <c:pt idx="3999">
                  <c:v>5951</c:v>
                </c:pt>
                <c:pt idx="4000">
                  <c:v>6004</c:v>
                </c:pt>
                <c:pt idx="4001">
                  <c:v>6043</c:v>
                </c:pt>
                <c:pt idx="4002">
                  <c:v>6088</c:v>
                </c:pt>
                <c:pt idx="4003">
                  <c:v>6094</c:v>
                </c:pt>
                <c:pt idx="4004">
                  <c:v>6109</c:v>
                </c:pt>
                <c:pt idx="4005">
                  <c:v>6128</c:v>
                </c:pt>
                <c:pt idx="4006">
                  <c:v>6130</c:v>
                </c:pt>
                <c:pt idx="4007">
                  <c:v>6139</c:v>
                </c:pt>
                <c:pt idx="4008">
                  <c:v>6144</c:v>
                </c:pt>
                <c:pt idx="4009">
                  <c:v>6148</c:v>
                </c:pt>
                <c:pt idx="4010">
                  <c:v>6153</c:v>
                </c:pt>
                <c:pt idx="4011">
                  <c:v>6157</c:v>
                </c:pt>
                <c:pt idx="4012">
                  <c:v>6196</c:v>
                </c:pt>
                <c:pt idx="4013">
                  <c:v>6311</c:v>
                </c:pt>
                <c:pt idx="4014">
                  <c:v>6335</c:v>
                </c:pt>
                <c:pt idx="4015">
                  <c:v>6342</c:v>
                </c:pt>
                <c:pt idx="4016">
                  <c:v>6437</c:v>
                </c:pt>
                <c:pt idx="4017">
                  <c:v>6471</c:v>
                </c:pt>
                <c:pt idx="4018">
                  <c:v>6489</c:v>
                </c:pt>
                <c:pt idx="4019">
                  <c:v>6491</c:v>
                </c:pt>
                <c:pt idx="4020">
                  <c:v>6491</c:v>
                </c:pt>
                <c:pt idx="4021">
                  <c:v>6492</c:v>
                </c:pt>
                <c:pt idx="4022">
                  <c:v>6664</c:v>
                </c:pt>
                <c:pt idx="4023">
                  <c:v>6671</c:v>
                </c:pt>
                <c:pt idx="4024">
                  <c:v>6671</c:v>
                </c:pt>
                <c:pt idx="4025">
                  <c:v>6671</c:v>
                </c:pt>
                <c:pt idx="4026">
                  <c:v>6676</c:v>
                </c:pt>
                <c:pt idx="4027">
                  <c:v>6679</c:v>
                </c:pt>
                <c:pt idx="4028">
                  <c:v>6710</c:v>
                </c:pt>
                <c:pt idx="4029">
                  <c:v>6764</c:v>
                </c:pt>
                <c:pt idx="4030">
                  <c:v>6845</c:v>
                </c:pt>
                <c:pt idx="4031">
                  <c:v>6849</c:v>
                </c:pt>
                <c:pt idx="4032">
                  <c:v>6851</c:v>
                </c:pt>
                <c:pt idx="4033">
                  <c:v>6859</c:v>
                </c:pt>
                <c:pt idx="4034">
                  <c:v>6965</c:v>
                </c:pt>
                <c:pt idx="4035">
                  <c:v>7026</c:v>
                </c:pt>
                <c:pt idx="4036">
                  <c:v>7026</c:v>
                </c:pt>
                <c:pt idx="4037">
                  <c:v>7026</c:v>
                </c:pt>
                <c:pt idx="4038">
                  <c:v>7030</c:v>
                </c:pt>
                <c:pt idx="4039">
                  <c:v>7082</c:v>
                </c:pt>
                <c:pt idx="4040">
                  <c:v>7211</c:v>
                </c:pt>
                <c:pt idx="4041">
                  <c:v>7213</c:v>
                </c:pt>
                <c:pt idx="4042">
                  <c:v>7215</c:v>
                </c:pt>
                <c:pt idx="4043">
                  <c:v>7248</c:v>
                </c:pt>
                <c:pt idx="4044">
                  <c:v>7277</c:v>
                </c:pt>
                <c:pt idx="4045">
                  <c:v>7278</c:v>
                </c:pt>
                <c:pt idx="4046">
                  <c:v>7338</c:v>
                </c:pt>
                <c:pt idx="4047">
                  <c:v>7385</c:v>
                </c:pt>
                <c:pt idx="4048">
                  <c:v>7390</c:v>
                </c:pt>
                <c:pt idx="4049">
                  <c:v>7403</c:v>
                </c:pt>
                <c:pt idx="4050">
                  <c:v>7422</c:v>
                </c:pt>
                <c:pt idx="4051">
                  <c:v>7439</c:v>
                </c:pt>
                <c:pt idx="4052">
                  <c:v>7448</c:v>
                </c:pt>
                <c:pt idx="4053">
                  <c:v>7458</c:v>
                </c:pt>
                <c:pt idx="4054">
                  <c:v>7513</c:v>
                </c:pt>
                <c:pt idx="4055">
                  <c:v>7561</c:v>
                </c:pt>
                <c:pt idx="4056">
                  <c:v>7571</c:v>
                </c:pt>
                <c:pt idx="4057">
                  <c:v>7572</c:v>
                </c:pt>
                <c:pt idx="4058">
                  <c:v>7573</c:v>
                </c:pt>
                <c:pt idx="4059">
                  <c:v>7611</c:v>
                </c:pt>
                <c:pt idx="4060">
                  <c:v>7628</c:v>
                </c:pt>
                <c:pt idx="4061">
                  <c:v>7669</c:v>
                </c:pt>
                <c:pt idx="4062">
                  <c:v>7751</c:v>
                </c:pt>
                <c:pt idx="4063">
                  <c:v>7753</c:v>
                </c:pt>
                <c:pt idx="4064">
                  <c:v>7755</c:v>
                </c:pt>
                <c:pt idx="4065">
                  <c:v>7755</c:v>
                </c:pt>
                <c:pt idx="4066">
                  <c:v>7757</c:v>
                </c:pt>
                <c:pt idx="4067">
                  <c:v>7772</c:v>
                </c:pt>
                <c:pt idx="4068">
                  <c:v>7845</c:v>
                </c:pt>
                <c:pt idx="4069">
                  <c:v>7882</c:v>
                </c:pt>
                <c:pt idx="4070">
                  <c:v>7931</c:v>
                </c:pt>
                <c:pt idx="4071">
                  <c:v>7946</c:v>
                </c:pt>
                <c:pt idx="4072">
                  <c:v>7971</c:v>
                </c:pt>
                <c:pt idx="4073">
                  <c:v>8014</c:v>
                </c:pt>
                <c:pt idx="4074">
                  <c:v>8096</c:v>
                </c:pt>
                <c:pt idx="4075">
                  <c:v>8116</c:v>
                </c:pt>
                <c:pt idx="4076">
                  <c:v>8158</c:v>
                </c:pt>
                <c:pt idx="4077">
                  <c:v>8164</c:v>
                </c:pt>
                <c:pt idx="4078">
                  <c:v>8206</c:v>
                </c:pt>
                <c:pt idx="4079">
                  <c:v>8284</c:v>
                </c:pt>
                <c:pt idx="4080">
                  <c:v>8284</c:v>
                </c:pt>
                <c:pt idx="4081">
                  <c:v>8292</c:v>
                </c:pt>
                <c:pt idx="4082">
                  <c:v>8294</c:v>
                </c:pt>
                <c:pt idx="4083">
                  <c:v>8295</c:v>
                </c:pt>
                <c:pt idx="4084">
                  <c:v>8296</c:v>
                </c:pt>
                <c:pt idx="4085">
                  <c:v>8297</c:v>
                </c:pt>
                <c:pt idx="4086">
                  <c:v>8299</c:v>
                </c:pt>
                <c:pt idx="4087">
                  <c:v>8370</c:v>
                </c:pt>
                <c:pt idx="4088">
                  <c:v>8381</c:v>
                </c:pt>
                <c:pt idx="4089">
                  <c:v>8479</c:v>
                </c:pt>
                <c:pt idx="4090">
                  <c:v>8585</c:v>
                </c:pt>
                <c:pt idx="4091">
                  <c:v>8596</c:v>
                </c:pt>
                <c:pt idx="4092">
                  <c:v>8605</c:v>
                </c:pt>
                <c:pt idx="4093">
                  <c:v>8617</c:v>
                </c:pt>
                <c:pt idx="4094">
                  <c:v>8654</c:v>
                </c:pt>
                <c:pt idx="4095">
                  <c:v>8655</c:v>
                </c:pt>
                <c:pt idx="4096">
                  <c:v>8689</c:v>
                </c:pt>
                <c:pt idx="4097">
                  <c:v>8704</c:v>
                </c:pt>
                <c:pt idx="4098">
                  <c:v>8833</c:v>
                </c:pt>
                <c:pt idx="4099">
                  <c:v>8834</c:v>
                </c:pt>
                <c:pt idx="4100">
                  <c:v>8884</c:v>
                </c:pt>
                <c:pt idx="4101">
                  <c:v>8889</c:v>
                </c:pt>
                <c:pt idx="4102">
                  <c:v>8937</c:v>
                </c:pt>
                <c:pt idx="4103">
                  <c:v>9012</c:v>
                </c:pt>
                <c:pt idx="4104">
                  <c:v>9015</c:v>
                </c:pt>
                <c:pt idx="4105">
                  <c:v>9085</c:v>
                </c:pt>
                <c:pt idx="4106">
                  <c:v>9115</c:v>
                </c:pt>
                <c:pt idx="4107">
                  <c:v>9169</c:v>
                </c:pt>
                <c:pt idx="4108">
                  <c:v>9196</c:v>
                </c:pt>
                <c:pt idx="4109">
                  <c:v>9206</c:v>
                </c:pt>
                <c:pt idx="4110">
                  <c:v>9209</c:v>
                </c:pt>
                <c:pt idx="4111">
                  <c:v>9217</c:v>
                </c:pt>
                <c:pt idx="4112">
                  <c:v>9377</c:v>
                </c:pt>
                <c:pt idx="4113">
                  <c:v>9405</c:v>
                </c:pt>
                <c:pt idx="4114">
                  <c:v>9454</c:v>
                </c:pt>
                <c:pt idx="4115">
                  <c:v>9580</c:v>
                </c:pt>
                <c:pt idx="4116">
                  <c:v>9591</c:v>
                </c:pt>
                <c:pt idx="4117">
                  <c:v>9595</c:v>
                </c:pt>
                <c:pt idx="4118">
                  <c:v>9608</c:v>
                </c:pt>
                <c:pt idx="4119">
                  <c:v>9608</c:v>
                </c:pt>
                <c:pt idx="4120">
                  <c:v>9737</c:v>
                </c:pt>
                <c:pt idx="4121">
                  <c:v>9738</c:v>
                </c:pt>
                <c:pt idx="4122">
                  <c:v>9745</c:v>
                </c:pt>
                <c:pt idx="4123">
                  <c:v>9797</c:v>
                </c:pt>
                <c:pt idx="4124">
                  <c:v>9917</c:v>
                </c:pt>
                <c:pt idx="4125">
                  <c:v>10091</c:v>
                </c:pt>
                <c:pt idx="4126">
                  <c:v>10116</c:v>
                </c:pt>
                <c:pt idx="4127">
                  <c:v>10134</c:v>
                </c:pt>
                <c:pt idx="4128">
                  <c:v>10271</c:v>
                </c:pt>
                <c:pt idx="4129">
                  <c:v>10279</c:v>
                </c:pt>
                <c:pt idx="4130">
                  <c:v>10279</c:v>
                </c:pt>
                <c:pt idx="4131">
                  <c:v>10282</c:v>
                </c:pt>
                <c:pt idx="4132">
                  <c:v>10335</c:v>
                </c:pt>
                <c:pt idx="4133">
                  <c:v>10422</c:v>
                </c:pt>
                <c:pt idx="4134">
                  <c:v>10439</c:v>
                </c:pt>
                <c:pt idx="4135">
                  <c:v>10483</c:v>
                </c:pt>
                <c:pt idx="4136">
                  <c:v>10641</c:v>
                </c:pt>
                <c:pt idx="4137">
                  <c:v>10718</c:v>
                </c:pt>
                <c:pt idx="4138">
                  <c:v>10743</c:v>
                </c:pt>
                <c:pt idx="4139">
                  <c:v>10817</c:v>
                </c:pt>
                <c:pt idx="4140">
                  <c:v>10820</c:v>
                </c:pt>
                <c:pt idx="4141">
                  <c:v>10829</c:v>
                </c:pt>
                <c:pt idx="4142">
                  <c:v>10843</c:v>
                </c:pt>
                <c:pt idx="4143">
                  <c:v>10993</c:v>
                </c:pt>
                <c:pt idx="4144">
                  <c:v>11003</c:v>
                </c:pt>
                <c:pt idx="4145">
                  <c:v>11003</c:v>
                </c:pt>
                <c:pt idx="4146">
                  <c:v>11006</c:v>
                </c:pt>
                <c:pt idx="4147">
                  <c:v>11006</c:v>
                </c:pt>
                <c:pt idx="4148">
                  <c:v>11180</c:v>
                </c:pt>
                <c:pt idx="4149">
                  <c:v>11185</c:v>
                </c:pt>
                <c:pt idx="4150">
                  <c:v>11185</c:v>
                </c:pt>
                <c:pt idx="4151">
                  <c:v>11188</c:v>
                </c:pt>
                <c:pt idx="4152">
                  <c:v>11190</c:v>
                </c:pt>
                <c:pt idx="4153">
                  <c:v>11343</c:v>
                </c:pt>
                <c:pt idx="4154">
                  <c:v>11420</c:v>
                </c:pt>
                <c:pt idx="4155">
                  <c:v>11754</c:v>
                </c:pt>
                <c:pt idx="4156">
                  <c:v>11913</c:v>
                </c:pt>
                <c:pt idx="4157">
                  <c:v>11951</c:v>
                </c:pt>
                <c:pt idx="4158">
                  <c:v>11960</c:v>
                </c:pt>
                <c:pt idx="4159">
                  <c:v>12020</c:v>
                </c:pt>
                <c:pt idx="4160">
                  <c:v>12087</c:v>
                </c:pt>
                <c:pt idx="4161">
                  <c:v>12137</c:v>
                </c:pt>
                <c:pt idx="4162">
                  <c:v>12228</c:v>
                </c:pt>
                <c:pt idx="4163">
                  <c:v>12233</c:v>
                </c:pt>
                <c:pt idx="4164">
                  <c:v>12264</c:v>
                </c:pt>
                <c:pt idx="4165">
                  <c:v>12341</c:v>
                </c:pt>
                <c:pt idx="4166">
                  <c:v>12456</c:v>
                </c:pt>
                <c:pt idx="4167">
                  <c:v>12513</c:v>
                </c:pt>
                <c:pt idx="4168">
                  <c:v>12516</c:v>
                </c:pt>
                <c:pt idx="4169">
                  <c:v>12788</c:v>
                </c:pt>
                <c:pt idx="4170">
                  <c:v>12883</c:v>
                </c:pt>
                <c:pt idx="4171">
                  <c:v>12970</c:v>
                </c:pt>
                <c:pt idx="4172">
                  <c:v>13022</c:v>
                </c:pt>
                <c:pt idx="4173">
                  <c:v>13170</c:v>
                </c:pt>
                <c:pt idx="4174">
                  <c:v>13192</c:v>
                </c:pt>
                <c:pt idx="4175">
                  <c:v>13290</c:v>
                </c:pt>
                <c:pt idx="4176">
                  <c:v>13333</c:v>
                </c:pt>
                <c:pt idx="4177">
                  <c:v>13349</c:v>
                </c:pt>
                <c:pt idx="4178">
                  <c:v>13359</c:v>
                </c:pt>
                <c:pt idx="4179">
                  <c:v>13388</c:v>
                </c:pt>
                <c:pt idx="4180">
                  <c:v>13446</c:v>
                </c:pt>
                <c:pt idx="4181">
                  <c:v>13714</c:v>
                </c:pt>
                <c:pt idx="4182">
                  <c:v>13792</c:v>
                </c:pt>
                <c:pt idx="4183">
                  <c:v>14075</c:v>
                </c:pt>
                <c:pt idx="4184">
                  <c:v>14120</c:v>
                </c:pt>
                <c:pt idx="4185">
                  <c:v>14128</c:v>
                </c:pt>
                <c:pt idx="4186">
                  <c:v>14283</c:v>
                </c:pt>
                <c:pt idx="4187">
                  <c:v>14433</c:v>
                </c:pt>
                <c:pt idx="4188">
                  <c:v>14434</c:v>
                </c:pt>
                <c:pt idx="4189">
                  <c:v>14443</c:v>
                </c:pt>
                <c:pt idx="4190">
                  <c:v>14615</c:v>
                </c:pt>
                <c:pt idx="4191">
                  <c:v>14623</c:v>
                </c:pt>
                <c:pt idx="4192">
                  <c:v>14795</c:v>
                </c:pt>
                <c:pt idx="4193">
                  <c:v>14876</c:v>
                </c:pt>
                <c:pt idx="4194">
                  <c:v>14878</c:v>
                </c:pt>
                <c:pt idx="4195">
                  <c:v>14925</c:v>
                </c:pt>
                <c:pt idx="4196">
                  <c:v>14963</c:v>
                </c:pt>
                <c:pt idx="4197">
                  <c:v>15154</c:v>
                </c:pt>
                <c:pt idx="4198">
                  <c:v>15410</c:v>
                </c:pt>
                <c:pt idx="4199">
                  <c:v>15487</c:v>
                </c:pt>
                <c:pt idx="4200">
                  <c:v>15517</c:v>
                </c:pt>
                <c:pt idx="4201">
                  <c:v>15707</c:v>
                </c:pt>
                <c:pt idx="4202">
                  <c:v>15995</c:v>
                </c:pt>
                <c:pt idx="4203">
                  <c:v>16345</c:v>
                </c:pt>
                <c:pt idx="4204">
                  <c:v>16381</c:v>
                </c:pt>
                <c:pt idx="4205">
                  <c:v>16384</c:v>
                </c:pt>
                <c:pt idx="4206">
                  <c:v>16424</c:v>
                </c:pt>
                <c:pt idx="4207">
                  <c:v>16558</c:v>
                </c:pt>
                <c:pt idx="4208">
                  <c:v>16742</c:v>
                </c:pt>
                <c:pt idx="4209">
                  <c:v>17248</c:v>
                </c:pt>
                <c:pt idx="4210">
                  <c:v>17851</c:v>
                </c:pt>
                <c:pt idx="4211">
                  <c:v>18187</c:v>
                </c:pt>
                <c:pt idx="4212">
                  <c:v>18196</c:v>
                </c:pt>
                <c:pt idx="4213">
                  <c:v>18302</c:v>
                </c:pt>
                <c:pt idx="4214">
                  <c:v>18408</c:v>
                </c:pt>
                <c:pt idx="4215">
                  <c:v>18563</c:v>
                </c:pt>
                <c:pt idx="4216">
                  <c:v>18642</c:v>
                </c:pt>
                <c:pt idx="4217">
                  <c:v>18696</c:v>
                </c:pt>
                <c:pt idx="4218">
                  <c:v>18707</c:v>
                </c:pt>
                <c:pt idx="4219">
                  <c:v>19013</c:v>
                </c:pt>
                <c:pt idx="4220">
                  <c:v>19138</c:v>
                </c:pt>
                <c:pt idx="4221">
                  <c:v>19264</c:v>
                </c:pt>
                <c:pt idx="4222">
                  <c:v>19392</c:v>
                </c:pt>
                <c:pt idx="4223">
                  <c:v>19424</c:v>
                </c:pt>
                <c:pt idx="4224">
                  <c:v>19498</c:v>
                </c:pt>
                <c:pt idx="4225">
                  <c:v>19986</c:v>
                </c:pt>
                <c:pt idx="4226">
                  <c:v>20300</c:v>
                </c:pt>
                <c:pt idx="4227">
                  <c:v>20367</c:v>
                </c:pt>
                <c:pt idx="4228">
                  <c:v>20404</c:v>
                </c:pt>
                <c:pt idx="4229">
                  <c:v>20438</c:v>
                </c:pt>
                <c:pt idx="4230">
                  <c:v>21022</c:v>
                </c:pt>
                <c:pt idx="4231">
                  <c:v>21121</c:v>
                </c:pt>
                <c:pt idx="4232">
                  <c:v>21129</c:v>
                </c:pt>
                <c:pt idx="4233">
                  <c:v>23141</c:v>
                </c:pt>
                <c:pt idx="4234">
                  <c:v>23150</c:v>
                </c:pt>
                <c:pt idx="4235">
                  <c:v>23255</c:v>
                </c:pt>
                <c:pt idx="4236">
                  <c:v>23299</c:v>
                </c:pt>
                <c:pt idx="4237">
                  <c:v>24126</c:v>
                </c:pt>
                <c:pt idx="4238">
                  <c:v>24714</c:v>
                </c:pt>
                <c:pt idx="4239">
                  <c:v>24756</c:v>
                </c:pt>
                <c:pt idx="4240">
                  <c:v>25122</c:v>
                </c:pt>
                <c:pt idx="4241">
                  <c:v>25610</c:v>
                </c:pt>
                <c:pt idx="4242">
                  <c:v>26373</c:v>
                </c:pt>
                <c:pt idx="4243">
                  <c:v>26458</c:v>
                </c:pt>
                <c:pt idx="4244">
                  <c:v>26623</c:v>
                </c:pt>
                <c:pt idx="4245">
                  <c:v>26976</c:v>
                </c:pt>
                <c:pt idx="4246">
                  <c:v>27354</c:v>
                </c:pt>
                <c:pt idx="4247">
                  <c:v>27466</c:v>
                </c:pt>
                <c:pt idx="4248">
                  <c:v>27495</c:v>
                </c:pt>
                <c:pt idx="4249">
                  <c:v>28561</c:v>
                </c:pt>
                <c:pt idx="4250">
                  <c:v>28899</c:v>
                </c:pt>
                <c:pt idx="4251">
                  <c:v>29843</c:v>
                </c:pt>
                <c:pt idx="4252">
                  <c:v>30180</c:v>
                </c:pt>
                <c:pt idx="4253">
                  <c:v>30357</c:v>
                </c:pt>
                <c:pt idx="4254">
                  <c:v>30445</c:v>
                </c:pt>
                <c:pt idx="4255">
                  <c:v>31613</c:v>
                </c:pt>
                <c:pt idx="4256">
                  <c:v>32610</c:v>
                </c:pt>
                <c:pt idx="4257">
                  <c:v>32817</c:v>
                </c:pt>
                <c:pt idx="4258">
                  <c:v>33044</c:v>
                </c:pt>
                <c:pt idx="4259">
                  <c:v>33337</c:v>
                </c:pt>
                <c:pt idx="4260">
                  <c:v>35291</c:v>
                </c:pt>
                <c:pt idx="4261">
                  <c:v>35492</c:v>
                </c:pt>
                <c:pt idx="4262">
                  <c:v>35545</c:v>
                </c:pt>
                <c:pt idx="4263">
                  <c:v>36006</c:v>
                </c:pt>
                <c:pt idx="4264">
                  <c:v>36113</c:v>
                </c:pt>
                <c:pt idx="4265">
                  <c:v>36904</c:v>
                </c:pt>
                <c:pt idx="4266">
                  <c:v>36923</c:v>
                </c:pt>
                <c:pt idx="4267">
                  <c:v>37133</c:v>
                </c:pt>
                <c:pt idx="4268">
                  <c:v>37175</c:v>
                </c:pt>
                <c:pt idx="4269">
                  <c:v>37624</c:v>
                </c:pt>
                <c:pt idx="4270">
                  <c:v>38716</c:v>
                </c:pt>
                <c:pt idx="4271">
                  <c:v>39764</c:v>
                </c:pt>
                <c:pt idx="4272">
                  <c:v>40044</c:v>
                </c:pt>
                <c:pt idx="4273">
                  <c:v>40608</c:v>
                </c:pt>
                <c:pt idx="4274">
                  <c:v>40744</c:v>
                </c:pt>
                <c:pt idx="4275">
                  <c:v>41063</c:v>
                </c:pt>
                <c:pt idx="4276">
                  <c:v>41551</c:v>
                </c:pt>
                <c:pt idx="4277">
                  <c:v>41938</c:v>
                </c:pt>
                <c:pt idx="4278">
                  <c:v>42487</c:v>
                </c:pt>
                <c:pt idx="4279">
                  <c:v>42729</c:v>
                </c:pt>
                <c:pt idx="4280">
                  <c:v>43166</c:v>
                </c:pt>
                <c:pt idx="4281">
                  <c:v>45762</c:v>
                </c:pt>
                <c:pt idx="4282">
                  <c:v>45769</c:v>
                </c:pt>
                <c:pt idx="4283">
                  <c:v>46328</c:v>
                </c:pt>
                <c:pt idx="4284">
                  <c:v>46615</c:v>
                </c:pt>
                <c:pt idx="4285">
                  <c:v>46639</c:v>
                </c:pt>
                <c:pt idx="4286">
                  <c:v>50354</c:v>
                </c:pt>
                <c:pt idx="4287">
                  <c:v>50554</c:v>
                </c:pt>
                <c:pt idx="4288">
                  <c:v>50648</c:v>
                </c:pt>
                <c:pt idx="4289">
                  <c:v>52530</c:v>
                </c:pt>
                <c:pt idx="4290">
                  <c:v>52620</c:v>
                </c:pt>
                <c:pt idx="4291">
                  <c:v>52787</c:v>
                </c:pt>
                <c:pt idx="4292">
                  <c:v>53331</c:v>
                </c:pt>
                <c:pt idx="4293">
                  <c:v>54416</c:v>
                </c:pt>
                <c:pt idx="4294">
                  <c:v>54642</c:v>
                </c:pt>
                <c:pt idx="4295">
                  <c:v>55557</c:v>
                </c:pt>
                <c:pt idx="4296">
                  <c:v>57260</c:v>
                </c:pt>
                <c:pt idx="4297">
                  <c:v>59363</c:v>
                </c:pt>
                <c:pt idx="4298">
                  <c:v>63308</c:v>
                </c:pt>
                <c:pt idx="4299">
                  <c:v>65456</c:v>
                </c:pt>
                <c:pt idx="4300">
                  <c:v>68010</c:v>
                </c:pt>
                <c:pt idx="4301">
                  <c:v>69390</c:v>
                </c:pt>
                <c:pt idx="4302">
                  <c:v>69911</c:v>
                </c:pt>
                <c:pt idx="4303">
                  <c:v>73116</c:v>
                </c:pt>
                <c:pt idx="4304">
                  <c:v>87865</c:v>
                </c:pt>
                <c:pt idx="4305">
                  <c:v>90811</c:v>
                </c:pt>
                <c:pt idx="4306" formatCode="0.00E+00">
                  <c:v>105060</c:v>
                </c:pt>
                <c:pt idx="4307" formatCode="0.00E+00">
                  <c:v>106140</c:v>
                </c:pt>
                <c:pt idx="4308" formatCode="0.00E+00">
                  <c:v>108190</c:v>
                </c:pt>
              </c:numCache>
            </c:numRef>
          </c:xVal>
          <c:yVal>
            <c:numRef>
              <c:f>connect!$G$1:$G$4309</c:f>
              <c:numCache>
                <c:formatCode>General</c:formatCode>
                <c:ptCount val="4309"/>
                <c:pt idx="0">
                  <c:v>2.3207240659085636E-4</c:v>
                </c:pt>
                <c:pt idx="1">
                  <c:v>4.6414481318171272E-4</c:v>
                </c:pt>
                <c:pt idx="2">
                  <c:v>6.9621721977256902E-4</c:v>
                </c:pt>
                <c:pt idx="3">
                  <c:v>9.2828962636342543E-4</c:v>
                </c:pt>
                <c:pt idx="4">
                  <c:v>1.1603620329542817E-3</c:v>
                </c:pt>
                <c:pt idx="5">
                  <c:v>1.392434439545138E-3</c:v>
                </c:pt>
                <c:pt idx="6">
                  <c:v>1.6245068461359943E-3</c:v>
                </c:pt>
                <c:pt idx="7">
                  <c:v>1.8565792527268509E-3</c:v>
                </c:pt>
                <c:pt idx="8">
                  <c:v>2.0886516593177072E-3</c:v>
                </c:pt>
                <c:pt idx="9">
                  <c:v>2.3207240659085635E-3</c:v>
                </c:pt>
                <c:pt idx="10">
                  <c:v>2.5527964724994198E-3</c:v>
                </c:pt>
                <c:pt idx="11">
                  <c:v>2.7848688790902761E-3</c:v>
                </c:pt>
                <c:pt idx="12">
                  <c:v>3.0169412856811324E-3</c:v>
                </c:pt>
                <c:pt idx="13">
                  <c:v>3.2490136922719887E-3</c:v>
                </c:pt>
                <c:pt idx="14">
                  <c:v>3.4810860988628454E-3</c:v>
                </c:pt>
                <c:pt idx="15">
                  <c:v>3.7131585054537017E-3</c:v>
                </c:pt>
                <c:pt idx="16">
                  <c:v>3.945230912044558E-3</c:v>
                </c:pt>
                <c:pt idx="17">
                  <c:v>4.1773033186354143E-3</c:v>
                </c:pt>
                <c:pt idx="18">
                  <c:v>4.4093757252262706E-3</c:v>
                </c:pt>
                <c:pt idx="19">
                  <c:v>4.6414481318171269E-3</c:v>
                </c:pt>
                <c:pt idx="20">
                  <c:v>4.8735205384079832E-3</c:v>
                </c:pt>
                <c:pt idx="21">
                  <c:v>5.1055929449988395E-3</c:v>
                </c:pt>
                <c:pt idx="22">
                  <c:v>5.3376653515896958E-3</c:v>
                </c:pt>
                <c:pt idx="23">
                  <c:v>5.5697377581805521E-3</c:v>
                </c:pt>
                <c:pt idx="24">
                  <c:v>5.8018101647714084E-3</c:v>
                </c:pt>
                <c:pt idx="25">
                  <c:v>6.0338825713622648E-3</c:v>
                </c:pt>
                <c:pt idx="26">
                  <c:v>6.2659549779531211E-3</c:v>
                </c:pt>
                <c:pt idx="27">
                  <c:v>6.4980273845439774E-3</c:v>
                </c:pt>
                <c:pt idx="28">
                  <c:v>6.7300997911348337E-3</c:v>
                </c:pt>
                <c:pt idx="29">
                  <c:v>6.9621721977256908E-3</c:v>
                </c:pt>
                <c:pt idx="30">
                  <c:v>7.1942446043165471E-3</c:v>
                </c:pt>
                <c:pt idx="31">
                  <c:v>7.4263170109074034E-3</c:v>
                </c:pt>
                <c:pt idx="32">
                  <c:v>7.6583894174982597E-3</c:v>
                </c:pt>
                <c:pt idx="33">
                  <c:v>7.890461824089116E-3</c:v>
                </c:pt>
                <c:pt idx="34">
                  <c:v>8.1225342306799724E-3</c:v>
                </c:pt>
                <c:pt idx="35">
                  <c:v>8.3546066372708287E-3</c:v>
                </c:pt>
                <c:pt idx="36">
                  <c:v>8.586679043861685E-3</c:v>
                </c:pt>
                <c:pt idx="37">
                  <c:v>8.8187514504525413E-3</c:v>
                </c:pt>
                <c:pt idx="38">
                  <c:v>9.0508238570433976E-3</c:v>
                </c:pt>
                <c:pt idx="39">
                  <c:v>9.2828962636342539E-3</c:v>
                </c:pt>
                <c:pt idx="40">
                  <c:v>9.5149686702251102E-3</c:v>
                </c:pt>
                <c:pt idx="41">
                  <c:v>9.7470410768159665E-3</c:v>
                </c:pt>
                <c:pt idx="42">
                  <c:v>9.9791134834068228E-3</c:v>
                </c:pt>
                <c:pt idx="43">
                  <c:v>1.0211185889997679E-2</c:v>
                </c:pt>
                <c:pt idx="44">
                  <c:v>1.0443258296588535E-2</c:v>
                </c:pt>
                <c:pt idx="45">
                  <c:v>1.0675330703179392E-2</c:v>
                </c:pt>
                <c:pt idx="46">
                  <c:v>1.0907403109770248E-2</c:v>
                </c:pt>
                <c:pt idx="47">
                  <c:v>1.1139475516361104E-2</c:v>
                </c:pt>
                <c:pt idx="48">
                  <c:v>1.1371547922951961E-2</c:v>
                </c:pt>
                <c:pt idx="49">
                  <c:v>1.1603620329542817E-2</c:v>
                </c:pt>
                <c:pt idx="50">
                  <c:v>1.1835692736133673E-2</c:v>
                </c:pt>
                <c:pt idx="51">
                  <c:v>1.206776514272453E-2</c:v>
                </c:pt>
                <c:pt idx="52">
                  <c:v>1.2299837549315386E-2</c:v>
                </c:pt>
                <c:pt idx="53">
                  <c:v>1.2531909955906242E-2</c:v>
                </c:pt>
                <c:pt idx="54">
                  <c:v>1.2763982362497098E-2</c:v>
                </c:pt>
                <c:pt idx="55">
                  <c:v>1.2996054769087955E-2</c:v>
                </c:pt>
                <c:pt idx="56">
                  <c:v>1.3228127175678811E-2</c:v>
                </c:pt>
                <c:pt idx="57">
                  <c:v>1.3460199582269667E-2</c:v>
                </c:pt>
                <c:pt idx="58">
                  <c:v>1.3692271988860524E-2</c:v>
                </c:pt>
                <c:pt idx="59">
                  <c:v>1.3924344395451382E-2</c:v>
                </c:pt>
                <c:pt idx="60">
                  <c:v>1.4156416802042238E-2</c:v>
                </c:pt>
                <c:pt idx="61">
                  <c:v>1.4388489208633094E-2</c:v>
                </c:pt>
                <c:pt idx="62">
                  <c:v>1.4620561615223951E-2</c:v>
                </c:pt>
                <c:pt idx="63">
                  <c:v>1.4852634021814807E-2</c:v>
                </c:pt>
                <c:pt idx="64">
                  <c:v>1.5084706428405663E-2</c:v>
                </c:pt>
                <c:pt idx="65">
                  <c:v>1.5316778834996519E-2</c:v>
                </c:pt>
                <c:pt idx="66">
                  <c:v>1.5548851241587376E-2</c:v>
                </c:pt>
                <c:pt idx="67">
                  <c:v>1.5780923648178232E-2</c:v>
                </c:pt>
                <c:pt idx="68">
                  <c:v>1.6012996054769087E-2</c:v>
                </c:pt>
                <c:pt idx="69">
                  <c:v>1.6245068461359945E-2</c:v>
                </c:pt>
                <c:pt idx="70">
                  <c:v>1.6477140867950799E-2</c:v>
                </c:pt>
                <c:pt idx="71">
                  <c:v>1.6709213274541657E-2</c:v>
                </c:pt>
                <c:pt idx="72">
                  <c:v>1.6941285681132512E-2</c:v>
                </c:pt>
                <c:pt idx="73">
                  <c:v>1.717335808772337E-2</c:v>
                </c:pt>
                <c:pt idx="74">
                  <c:v>1.7405430494314224E-2</c:v>
                </c:pt>
                <c:pt idx="75">
                  <c:v>1.7637502900905083E-2</c:v>
                </c:pt>
                <c:pt idx="76">
                  <c:v>1.7869575307495937E-2</c:v>
                </c:pt>
                <c:pt idx="77">
                  <c:v>1.8101647714086795E-2</c:v>
                </c:pt>
                <c:pt idx="78">
                  <c:v>1.833372012067765E-2</c:v>
                </c:pt>
                <c:pt idx="79">
                  <c:v>1.8565792527268508E-2</c:v>
                </c:pt>
                <c:pt idx="80">
                  <c:v>1.8797864933859366E-2</c:v>
                </c:pt>
                <c:pt idx="81">
                  <c:v>1.902993734045022E-2</c:v>
                </c:pt>
                <c:pt idx="82">
                  <c:v>1.9262009747041078E-2</c:v>
                </c:pt>
                <c:pt idx="83">
                  <c:v>1.9494082153631933E-2</c:v>
                </c:pt>
                <c:pt idx="84">
                  <c:v>1.9726154560222791E-2</c:v>
                </c:pt>
                <c:pt idx="85">
                  <c:v>1.9958226966813646E-2</c:v>
                </c:pt>
                <c:pt idx="86">
                  <c:v>2.0190299373404504E-2</c:v>
                </c:pt>
                <c:pt idx="87">
                  <c:v>2.0422371779995358E-2</c:v>
                </c:pt>
                <c:pt idx="88">
                  <c:v>2.0654444186586216E-2</c:v>
                </c:pt>
                <c:pt idx="89">
                  <c:v>2.0886516593177071E-2</c:v>
                </c:pt>
                <c:pt idx="90">
                  <c:v>2.1118588999767929E-2</c:v>
                </c:pt>
                <c:pt idx="91">
                  <c:v>2.1350661406358783E-2</c:v>
                </c:pt>
                <c:pt idx="92">
                  <c:v>2.1582733812949641E-2</c:v>
                </c:pt>
                <c:pt idx="93">
                  <c:v>2.1814806219540496E-2</c:v>
                </c:pt>
                <c:pt idx="94">
                  <c:v>2.2046878626131354E-2</c:v>
                </c:pt>
                <c:pt idx="95">
                  <c:v>2.2278951032722209E-2</c:v>
                </c:pt>
                <c:pt idx="96">
                  <c:v>2.2511023439313067E-2</c:v>
                </c:pt>
                <c:pt idx="97">
                  <c:v>2.2743095845903921E-2</c:v>
                </c:pt>
                <c:pt idx="98">
                  <c:v>2.2975168252494779E-2</c:v>
                </c:pt>
                <c:pt idx="99">
                  <c:v>2.3207240659085634E-2</c:v>
                </c:pt>
                <c:pt idx="100">
                  <c:v>2.3439313065676492E-2</c:v>
                </c:pt>
                <c:pt idx="101">
                  <c:v>2.3671385472267346E-2</c:v>
                </c:pt>
                <c:pt idx="102">
                  <c:v>2.3903457878858204E-2</c:v>
                </c:pt>
                <c:pt idx="103">
                  <c:v>2.4135530285449059E-2</c:v>
                </c:pt>
                <c:pt idx="104">
                  <c:v>2.4367602692039917E-2</c:v>
                </c:pt>
                <c:pt idx="105">
                  <c:v>2.4599675098630772E-2</c:v>
                </c:pt>
                <c:pt idx="106">
                  <c:v>2.483174750522163E-2</c:v>
                </c:pt>
                <c:pt idx="107">
                  <c:v>2.5063819911812484E-2</c:v>
                </c:pt>
                <c:pt idx="108">
                  <c:v>2.5295892318403342E-2</c:v>
                </c:pt>
                <c:pt idx="109">
                  <c:v>2.5527964724994197E-2</c:v>
                </c:pt>
                <c:pt idx="110">
                  <c:v>2.5760037131585055E-2</c:v>
                </c:pt>
                <c:pt idx="111">
                  <c:v>2.5992109538175909E-2</c:v>
                </c:pt>
                <c:pt idx="112">
                  <c:v>2.6224181944766767E-2</c:v>
                </c:pt>
                <c:pt idx="113">
                  <c:v>2.6456254351357622E-2</c:v>
                </c:pt>
                <c:pt idx="114">
                  <c:v>2.668832675794848E-2</c:v>
                </c:pt>
                <c:pt idx="115">
                  <c:v>2.6920399164539335E-2</c:v>
                </c:pt>
                <c:pt idx="116">
                  <c:v>2.7152471571130193E-2</c:v>
                </c:pt>
                <c:pt idx="117">
                  <c:v>2.7384543977721047E-2</c:v>
                </c:pt>
                <c:pt idx="118">
                  <c:v>2.7616616384311905E-2</c:v>
                </c:pt>
                <c:pt idx="119">
                  <c:v>2.7848688790902763E-2</c:v>
                </c:pt>
                <c:pt idx="120">
                  <c:v>2.8080761197493618E-2</c:v>
                </c:pt>
                <c:pt idx="121">
                  <c:v>2.8312833604084476E-2</c:v>
                </c:pt>
                <c:pt idx="122">
                  <c:v>2.8544906010675331E-2</c:v>
                </c:pt>
                <c:pt idx="123">
                  <c:v>2.8776978417266189E-2</c:v>
                </c:pt>
                <c:pt idx="124">
                  <c:v>2.9009050823857043E-2</c:v>
                </c:pt>
                <c:pt idx="125">
                  <c:v>2.9241123230447901E-2</c:v>
                </c:pt>
                <c:pt idx="126">
                  <c:v>2.9473195637038756E-2</c:v>
                </c:pt>
                <c:pt idx="127">
                  <c:v>2.9705268043629614E-2</c:v>
                </c:pt>
                <c:pt idx="128">
                  <c:v>2.9937340450220468E-2</c:v>
                </c:pt>
                <c:pt idx="129">
                  <c:v>3.0169412856811326E-2</c:v>
                </c:pt>
                <c:pt idx="130">
                  <c:v>3.0401485263402181E-2</c:v>
                </c:pt>
                <c:pt idx="131">
                  <c:v>3.0633557669993039E-2</c:v>
                </c:pt>
                <c:pt idx="132">
                  <c:v>3.0865630076583894E-2</c:v>
                </c:pt>
                <c:pt idx="133">
                  <c:v>3.1097702483174752E-2</c:v>
                </c:pt>
                <c:pt idx="134">
                  <c:v>3.1329774889765606E-2</c:v>
                </c:pt>
                <c:pt idx="135">
                  <c:v>3.1561847296356464E-2</c:v>
                </c:pt>
                <c:pt idx="136">
                  <c:v>3.1793919702947322E-2</c:v>
                </c:pt>
                <c:pt idx="137">
                  <c:v>3.2025992109538173E-2</c:v>
                </c:pt>
                <c:pt idx="138">
                  <c:v>3.2258064516129031E-2</c:v>
                </c:pt>
                <c:pt idx="139">
                  <c:v>3.2490136922719889E-2</c:v>
                </c:pt>
                <c:pt idx="140">
                  <c:v>3.2722209329310747E-2</c:v>
                </c:pt>
                <c:pt idx="141">
                  <c:v>3.2954281735901599E-2</c:v>
                </c:pt>
                <c:pt idx="142">
                  <c:v>3.3186354142492457E-2</c:v>
                </c:pt>
                <c:pt idx="143">
                  <c:v>3.3418426549083315E-2</c:v>
                </c:pt>
                <c:pt idx="144">
                  <c:v>3.3650498955674173E-2</c:v>
                </c:pt>
                <c:pt idx="145">
                  <c:v>3.3882571362265024E-2</c:v>
                </c:pt>
                <c:pt idx="146">
                  <c:v>3.4114643768855882E-2</c:v>
                </c:pt>
                <c:pt idx="147">
                  <c:v>3.434671617544674E-2</c:v>
                </c:pt>
                <c:pt idx="148">
                  <c:v>3.4578788582037598E-2</c:v>
                </c:pt>
                <c:pt idx="149">
                  <c:v>3.4810860988628449E-2</c:v>
                </c:pt>
                <c:pt idx="150">
                  <c:v>3.5042933395219307E-2</c:v>
                </c:pt>
                <c:pt idx="151">
                  <c:v>3.5275005801810165E-2</c:v>
                </c:pt>
                <c:pt idx="152">
                  <c:v>3.5507078208401023E-2</c:v>
                </c:pt>
                <c:pt idx="153">
                  <c:v>3.5739150614991874E-2</c:v>
                </c:pt>
                <c:pt idx="154">
                  <c:v>3.5971223021582732E-2</c:v>
                </c:pt>
                <c:pt idx="155">
                  <c:v>3.620329542817359E-2</c:v>
                </c:pt>
                <c:pt idx="156">
                  <c:v>3.6435367834764448E-2</c:v>
                </c:pt>
                <c:pt idx="157">
                  <c:v>3.6667440241355299E-2</c:v>
                </c:pt>
                <c:pt idx="158">
                  <c:v>3.6899512647946157E-2</c:v>
                </c:pt>
                <c:pt idx="159">
                  <c:v>3.7131585054537015E-2</c:v>
                </c:pt>
                <c:pt idx="160">
                  <c:v>3.7363657461127874E-2</c:v>
                </c:pt>
                <c:pt idx="161">
                  <c:v>3.7595729867718732E-2</c:v>
                </c:pt>
                <c:pt idx="162">
                  <c:v>3.7827802274309583E-2</c:v>
                </c:pt>
                <c:pt idx="163">
                  <c:v>3.8059874680900441E-2</c:v>
                </c:pt>
                <c:pt idx="164">
                  <c:v>3.8291947087491299E-2</c:v>
                </c:pt>
                <c:pt idx="165">
                  <c:v>3.8524019494082157E-2</c:v>
                </c:pt>
                <c:pt idx="166">
                  <c:v>3.8756091900673008E-2</c:v>
                </c:pt>
                <c:pt idx="167">
                  <c:v>3.8988164307263866E-2</c:v>
                </c:pt>
                <c:pt idx="168">
                  <c:v>3.9220236713854724E-2</c:v>
                </c:pt>
                <c:pt idx="169">
                  <c:v>3.9452309120445582E-2</c:v>
                </c:pt>
                <c:pt idx="170">
                  <c:v>3.9684381527036433E-2</c:v>
                </c:pt>
                <c:pt idx="171">
                  <c:v>3.9916453933627291E-2</c:v>
                </c:pt>
                <c:pt idx="172">
                  <c:v>4.0148526340218149E-2</c:v>
                </c:pt>
                <c:pt idx="173">
                  <c:v>4.0380598746809007E-2</c:v>
                </c:pt>
                <c:pt idx="174">
                  <c:v>4.0612671153399858E-2</c:v>
                </c:pt>
                <c:pt idx="175">
                  <c:v>4.0844743559990716E-2</c:v>
                </c:pt>
                <c:pt idx="176">
                  <c:v>4.1076815966581574E-2</c:v>
                </c:pt>
                <c:pt idx="177">
                  <c:v>4.1308888373172432E-2</c:v>
                </c:pt>
                <c:pt idx="178">
                  <c:v>4.1540960779763283E-2</c:v>
                </c:pt>
                <c:pt idx="179">
                  <c:v>4.1773033186354142E-2</c:v>
                </c:pt>
                <c:pt idx="180">
                  <c:v>4.2005105592945E-2</c:v>
                </c:pt>
                <c:pt idx="181">
                  <c:v>4.2237177999535858E-2</c:v>
                </c:pt>
                <c:pt idx="182">
                  <c:v>4.2469250406126709E-2</c:v>
                </c:pt>
                <c:pt idx="183">
                  <c:v>4.2701322812717567E-2</c:v>
                </c:pt>
                <c:pt idx="184">
                  <c:v>4.2933395219308425E-2</c:v>
                </c:pt>
                <c:pt idx="185">
                  <c:v>4.3165467625899283E-2</c:v>
                </c:pt>
                <c:pt idx="186">
                  <c:v>4.3397540032490134E-2</c:v>
                </c:pt>
                <c:pt idx="187">
                  <c:v>4.3629612439080992E-2</c:v>
                </c:pt>
                <c:pt idx="188">
                  <c:v>4.386168484567185E-2</c:v>
                </c:pt>
                <c:pt idx="189">
                  <c:v>4.4093757252262708E-2</c:v>
                </c:pt>
                <c:pt idx="190">
                  <c:v>4.4325829658853559E-2</c:v>
                </c:pt>
                <c:pt idx="191">
                  <c:v>4.4557902065444417E-2</c:v>
                </c:pt>
                <c:pt idx="192">
                  <c:v>4.4789974472035275E-2</c:v>
                </c:pt>
                <c:pt idx="193">
                  <c:v>4.5022046878626133E-2</c:v>
                </c:pt>
                <c:pt idx="194">
                  <c:v>4.5254119285216984E-2</c:v>
                </c:pt>
                <c:pt idx="195">
                  <c:v>4.5486191691807842E-2</c:v>
                </c:pt>
                <c:pt idx="196">
                  <c:v>4.57182640983987E-2</c:v>
                </c:pt>
                <c:pt idx="197">
                  <c:v>4.5950336504989558E-2</c:v>
                </c:pt>
                <c:pt idx="198">
                  <c:v>4.6182408911580416E-2</c:v>
                </c:pt>
                <c:pt idx="199">
                  <c:v>4.6414481318171268E-2</c:v>
                </c:pt>
                <c:pt idx="200">
                  <c:v>4.6646553724762126E-2</c:v>
                </c:pt>
                <c:pt idx="201">
                  <c:v>4.6878626131352984E-2</c:v>
                </c:pt>
                <c:pt idx="202">
                  <c:v>4.7110698537943842E-2</c:v>
                </c:pt>
                <c:pt idx="203">
                  <c:v>4.7342770944534693E-2</c:v>
                </c:pt>
                <c:pt idx="204">
                  <c:v>4.7574843351125551E-2</c:v>
                </c:pt>
                <c:pt idx="205">
                  <c:v>4.7806915757716409E-2</c:v>
                </c:pt>
                <c:pt idx="206">
                  <c:v>4.8038988164307267E-2</c:v>
                </c:pt>
                <c:pt idx="207">
                  <c:v>4.8271060570898118E-2</c:v>
                </c:pt>
                <c:pt idx="208">
                  <c:v>4.8503132977488976E-2</c:v>
                </c:pt>
                <c:pt idx="209">
                  <c:v>4.8735205384079834E-2</c:v>
                </c:pt>
                <c:pt idx="210">
                  <c:v>4.8967277790670692E-2</c:v>
                </c:pt>
                <c:pt idx="211">
                  <c:v>4.9199350197261543E-2</c:v>
                </c:pt>
                <c:pt idx="212">
                  <c:v>4.9431422603852401E-2</c:v>
                </c:pt>
                <c:pt idx="213">
                  <c:v>4.9663495010443259E-2</c:v>
                </c:pt>
                <c:pt idx="214">
                  <c:v>4.9895567417034117E-2</c:v>
                </c:pt>
                <c:pt idx="215">
                  <c:v>5.0127639823624968E-2</c:v>
                </c:pt>
                <c:pt idx="216">
                  <c:v>5.0359712230215826E-2</c:v>
                </c:pt>
                <c:pt idx="217">
                  <c:v>5.0591784636806685E-2</c:v>
                </c:pt>
                <c:pt idx="218">
                  <c:v>5.0823857043397543E-2</c:v>
                </c:pt>
                <c:pt idx="219">
                  <c:v>5.1055929449988394E-2</c:v>
                </c:pt>
                <c:pt idx="220">
                  <c:v>5.1288001856579252E-2</c:v>
                </c:pt>
                <c:pt idx="221">
                  <c:v>5.152007426317011E-2</c:v>
                </c:pt>
                <c:pt idx="222">
                  <c:v>5.1752146669760968E-2</c:v>
                </c:pt>
                <c:pt idx="223">
                  <c:v>5.1984219076351819E-2</c:v>
                </c:pt>
                <c:pt idx="224">
                  <c:v>5.2216291482942677E-2</c:v>
                </c:pt>
                <c:pt idx="225">
                  <c:v>5.2448363889533535E-2</c:v>
                </c:pt>
                <c:pt idx="226">
                  <c:v>5.2680436296124393E-2</c:v>
                </c:pt>
                <c:pt idx="227">
                  <c:v>5.2912508702715244E-2</c:v>
                </c:pt>
                <c:pt idx="228">
                  <c:v>5.3144581109306102E-2</c:v>
                </c:pt>
                <c:pt idx="229">
                  <c:v>5.337665351589696E-2</c:v>
                </c:pt>
                <c:pt idx="230">
                  <c:v>5.3608725922487818E-2</c:v>
                </c:pt>
                <c:pt idx="231">
                  <c:v>5.3840798329078669E-2</c:v>
                </c:pt>
                <c:pt idx="232">
                  <c:v>5.4072870735669527E-2</c:v>
                </c:pt>
                <c:pt idx="233">
                  <c:v>5.4304943142260385E-2</c:v>
                </c:pt>
                <c:pt idx="234">
                  <c:v>5.4537015548851243E-2</c:v>
                </c:pt>
                <c:pt idx="235">
                  <c:v>5.4769087955442095E-2</c:v>
                </c:pt>
                <c:pt idx="236">
                  <c:v>5.5001160362032953E-2</c:v>
                </c:pt>
                <c:pt idx="237">
                  <c:v>5.5233232768623811E-2</c:v>
                </c:pt>
                <c:pt idx="238">
                  <c:v>5.5465305175214669E-2</c:v>
                </c:pt>
                <c:pt idx="239">
                  <c:v>5.5697377581805527E-2</c:v>
                </c:pt>
                <c:pt idx="240">
                  <c:v>5.5929449988396378E-2</c:v>
                </c:pt>
                <c:pt idx="241">
                  <c:v>5.6161522394987236E-2</c:v>
                </c:pt>
                <c:pt idx="242">
                  <c:v>5.6393594801578094E-2</c:v>
                </c:pt>
                <c:pt idx="243">
                  <c:v>5.6625667208168952E-2</c:v>
                </c:pt>
                <c:pt idx="244">
                  <c:v>5.6857739614759803E-2</c:v>
                </c:pt>
                <c:pt idx="245">
                  <c:v>5.7089812021350661E-2</c:v>
                </c:pt>
                <c:pt idx="246">
                  <c:v>5.7321884427941519E-2</c:v>
                </c:pt>
                <c:pt idx="247">
                  <c:v>5.7553956834532377E-2</c:v>
                </c:pt>
                <c:pt idx="248">
                  <c:v>5.7786029241123228E-2</c:v>
                </c:pt>
                <c:pt idx="249">
                  <c:v>5.8018101647714086E-2</c:v>
                </c:pt>
                <c:pt idx="250">
                  <c:v>5.8250174054304944E-2</c:v>
                </c:pt>
                <c:pt idx="251">
                  <c:v>5.8482246460895802E-2</c:v>
                </c:pt>
                <c:pt idx="252">
                  <c:v>5.8714318867486653E-2</c:v>
                </c:pt>
                <c:pt idx="253">
                  <c:v>5.8946391274077511E-2</c:v>
                </c:pt>
                <c:pt idx="254">
                  <c:v>5.9178463680668369E-2</c:v>
                </c:pt>
                <c:pt idx="255">
                  <c:v>5.9410536087259228E-2</c:v>
                </c:pt>
                <c:pt idx="256">
                  <c:v>5.9642608493850079E-2</c:v>
                </c:pt>
                <c:pt idx="257">
                  <c:v>5.9874680900440937E-2</c:v>
                </c:pt>
                <c:pt idx="258">
                  <c:v>6.0106753307031795E-2</c:v>
                </c:pt>
                <c:pt idx="259">
                  <c:v>6.0338825713622653E-2</c:v>
                </c:pt>
                <c:pt idx="260">
                  <c:v>6.0570898120213504E-2</c:v>
                </c:pt>
                <c:pt idx="261">
                  <c:v>6.0802970526804362E-2</c:v>
                </c:pt>
                <c:pt idx="262">
                  <c:v>6.103504293339522E-2</c:v>
                </c:pt>
                <c:pt idx="263">
                  <c:v>6.1267115339986078E-2</c:v>
                </c:pt>
                <c:pt idx="264">
                  <c:v>6.1499187746576929E-2</c:v>
                </c:pt>
                <c:pt idx="265">
                  <c:v>6.1731260153167787E-2</c:v>
                </c:pt>
                <c:pt idx="266">
                  <c:v>6.1963332559758645E-2</c:v>
                </c:pt>
                <c:pt idx="267">
                  <c:v>6.2195404966349503E-2</c:v>
                </c:pt>
                <c:pt idx="268">
                  <c:v>6.2427477372940354E-2</c:v>
                </c:pt>
                <c:pt idx="269">
                  <c:v>6.2659549779531212E-2</c:v>
                </c:pt>
                <c:pt idx="270">
                  <c:v>6.289162218612207E-2</c:v>
                </c:pt>
                <c:pt idx="271">
                  <c:v>6.3123694592712928E-2</c:v>
                </c:pt>
                <c:pt idx="272">
                  <c:v>6.3355766999303786E-2</c:v>
                </c:pt>
                <c:pt idx="273">
                  <c:v>6.3587839405894644E-2</c:v>
                </c:pt>
                <c:pt idx="274">
                  <c:v>6.3819911812485489E-2</c:v>
                </c:pt>
                <c:pt idx="275">
                  <c:v>6.4051984219076347E-2</c:v>
                </c:pt>
                <c:pt idx="276">
                  <c:v>6.4284056625667205E-2</c:v>
                </c:pt>
                <c:pt idx="277">
                  <c:v>6.4516129032258063E-2</c:v>
                </c:pt>
                <c:pt idx="278">
                  <c:v>6.4748201438848921E-2</c:v>
                </c:pt>
                <c:pt idx="279">
                  <c:v>6.4980273845439779E-2</c:v>
                </c:pt>
                <c:pt idx="280">
                  <c:v>6.5212346252030637E-2</c:v>
                </c:pt>
                <c:pt idx="281">
                  <c:v>6.5444418658621495E-2</c:v>
                </c:pt>
                <c:pt idx="282">
                  <c:v>6.5676491065212353E-2</c:v>
                </c:pt>
                <c:pt idx="283">
                  <c:v>6.5908563471803197E-2</c:v>
                </c:pt>
                <c:pt idx="284">
                  <c:v>6.6140635878394055E-2</c:v>
                </c:pt>
                <c:pt idx="285">
                  <c:v>6.6372708284984913E-2</c:v>
                </c:pt>
                <c:pt idx="286">
                  <c:v>6.6604780691575771E-2</c:v>
                </c:pt>
                <c:pt idx="287">
                  <c:v>6.6836853098166629E-2</c:v>
                </c:pt>
                <c:pt idx="288">
                  <c:v>6.7068925504757487E-2</c:v>
                </c:pt>
                <c:pt idx="289">
                  <c:v>6.7300997911348345E-2</c:v>
                </c:pt>
                <c:pt idx="290">
                  <c:v>6.7533070317939203E-2</c:v>
                </c:pt>
                <c:pt idx="291">
                  <c:v>6.7765142724530048E-2</c:v>
                </c:pt>
                <c:pt idx="292">
                  <c:v>6.7997215131120906E-2</c:v>
                </c:pt>
                <c:pt idx="293">
                  <c:v>6.8229287537711764E-2</c:v>
                </c:pt>
                <c:pt idx="294">
                  <c:v>6.8461359944302622E-2</c:v>
                </c:pt>
                <c:pt idx="295">
                  <c:v>6.869343235089348E-2</c:v>
                </c:pt>
                <c:pt idx="296">
                  <c:v>6.8925504757484338E-2</c:v>
                </c:pt>
                <c:pt idx="297">
                  <c:v>6.9157577164075196E-2</c:v>
                </c:pt>
                <c:pt idx="298">
                  <c:v>6.9389649570666054E-2</c:v>
                </c:pt>
                <c:pt idx="299">
                  <c:v>6.9621721977256898E-2</c:v>
                </c:pt>
                <c:pt idx="300">
                  <c:v>6.9853794383847756E-2</c:v>
                </c:pt>
                <c:pt idx="301">
                  <c:v>7.0085866790438614E-2</c:v>
                </c:pt>
                <c:pt idx="302">
                  <c:v>7.0317939197029472E-2</c:v>
                </c:pt>
                <c:pt idx="303">
                  <c:v>7.055001160362033E-2</c:v>
                </c:pt>
                <c:pt idx="304">
                  <c:v>7.0782084010211188E-2</c:v>
                </c:pt>
                <c:pt idx="305">
                  <c:v>7.1014156416802046E-2</c:v>
                </c:pt>
                <c:pt idx="306">
                  <c:v>7.1246228823392904E-2</c:v>
                </c:pt>
                <c:pt idx="307">
                  <c:v>7.1478301229983748E-2</c:v>
                </c:pt>
                <c:pt idx="308">
                  <c:v>7.1710373636574606E-2</c:v>
                </c:pt>
                <c:pt idx="309">
                  <c:v>7.1942446043165464E-2</c:v>
                </c:pt>
                <c:pt idx="310">
                  <c:v>7.2174518449756322E-2</c:v>
                </c:pt>
                <c:pt idx="311">
                  <c:v>7.2406590856347181E-2</c:v>
                </c:pt>
                <c:pt idx="312">
                  <c:v>7.2638663262938039E-2</c:v>
                </c:pt>
                <c:pt idx="313">
                  <c:v>7.2870735669528897E-2</c:v>
                </c:pt>
                <c:pt idx="314">
                  <c:v>7.3102808076119755E-2</c:v>
                </c:pt>
                <c:pt idx="315">
                  <c:v>7.3334880482710599E-2</c:v>
                </c:pt>
                <c:pt idx="316">
                  <c:v>7.3566952889301457E-2</c:v>
                </c:pt>
                <c:pt idx="317">
                  <c:v>7.3799025295892315E-2</c:v>
                </c:pt>
                <c:pt idx="318">
                  <c:v>7.4031097702483173E-2</c:v>
                </c:pt>
                <c:pt idx="319">
                  <c:v>7.4263170109074031E-2</c:v>
                </c:pt>
                <c:pt idx="320">
                  <c:v>7.4495242515664889E-2</c:v>
                </c:pt>
                <c:pt idx="321">
                  <c:v>7.4727314922255747E-2</c:v>
                </c:pt>
                <c:pt idx="322">
                  <c:v>7.4959387328846605E-2</c:v>
                </c:pt>
                <c:pt idx="323">
                  <c:v>7.5191459735437463E-2</c:v>
                </c:pt>
                <c:pt idx="324">
                  <c:v>7.5423532142028307E-2</c:v>
                </c:pt>
                <c:pt idx="325">
                  <c:v>7.5655604548619165E-2</c:v>
                </c:pt>
                <c:pt idx="326">
                  <c:v>7.5887676955210023E-2</c:v>
                </c:pt>
                <c:pt idx="327">
                  <c:v>7.6119749361800881E-2</c:v>
                </c:pt>
                <c:pt idx="328">
                  <c:v>7.6351821768391739E-2</c:v>
                </c:pt>
                <c:pt idx="329">
                  <c:v>7.6583894174982597E-2</c:v>
                </c:pt>
                <c:pt idx="330">
                  <c:v>7.6815966581573455E-2</c:v>
                </c:pt>
                <c:pt idx="331">
                  <c:v>7.7048038988164314E-2</c:v>
                </c:pt>
                <c:pt idx="332">
                  <c:v>7.7280111394755158E-2</c:v>
                </c:pt>
                <c:pt idx="333">
                  <c:v>7.7512183801346016E-2</c:v>
                </c:pt>
                <c:pt idx="334">
                  <c:v>7.7744256207936874E-2</c:v>
                </c:pt>
                <c:pt idx="335">
                  <c:v>7.7976328614527732E-2</c:v>
                </c:pt>
                <c:pt idx="336">
                  <c:v>7.820840102111859E-2</c:v>
                </c:pt>
                <c:pt idx="337">
                  <c:v>7.8440473427709448E-2</c:v>
                </c:pt>
                <c:pt idx="338">
                  <c:v>7.8672545834300306E-2</c:v>
                </c:pt>
                <c:pt idx="339">
                  <c:v>7.8904618240891164E-2</c:v>
                </c:pt>
                <c:pt idx="340">
                  <c:v>7.9136690647482008E-2</c:v>
                </c:pt>
                <c:pt idx="341">
                  <c:v>7.9368763054072866E-2</c:v>
                </c:pt>
                <c:pt idx="342">
                  <c:v>7.9600835460663724E-2</c:v>
                </c:pt>
                <c:pt idx="343">
                  <c:v>7.9832907867254582E-2</c:v>
                </c:pt>
                <c:pt idx="344">
                  <c:v>8.006498027384544E-2</c:v>
                </c:pt>
                <c:pt idx="345">
                  <c:v>8.0297052680436298E-2</c:v>
                </c:pt>
                <c:pt idx="346">
                  <c:v>8.0529125087027156E-2</c:v>
                </c:pt>
                <c:pt idx="347">
                  <c:v>8.0761197493618014E-2</c:v>
                </c:pt>
                <c:pt idx="348">
                  <c:v>8.0993269900208859E-2</c:v>
                </c:pt>
                <c:pt idx="349">
                  <c:v>8.1225342306799717E-2</c:v>
                </c:pt>
                <c:pt idx="350">
                  <c:v>8.1457414713390575E-2</c:v>
                </c:pt>
                <c:pt idx="351">
                  <c:v>8.1689487119981433E-2</c:v>
                </c:pt>
                <c:pt idx="352">
                  <c:v>8.1921559526572291E-2</c:v>
                </c:pt>
                <c:pt idx="353">
                  <c:v>8.2153631933163149E-2</c:v>
                </c:pt>
                <c:pt idx="354">
                  <c:v>8.2385704339754007E-2</c:v>
                </c:pt>
                <c:pt idx="355">
                  <c:v>8.2617776746344865E-2</c:v>
                </c:pt>
                <c:pt idx="356">
                  <c:v>8.2849849152935723E-2</c:v>
                </c:pt>
                <c:pt idx="357">
                  <c:v>8.3081921559526567E-2</c:v>
                </c:pt>
                <c:pt idx="358">
                  <c:v>8.3313993966117425E-2</c:v>
                </c:pt>
                <c:pt idx="359">
                  <c:v>8.3546066372708283E-2</c:v>
                </c:pt>
                <c:pt idx="360">
                  <c:v>8.3778138779299141E-2</c:v>
                </c:pt>
                <c:pt idx="361">
                  <c:v>8.4010211185889999E-2</c:v>
                </c:pt>
                <c:pt idx="362">
                  <c:v>8.4242283592480857E-2</c:v>
                </c:pt>
                <c:pt idx="363">
                  <c:v>8.4474355999071715E-2</c:v>
                </c:pt>
                <c:pt idx="364">
                  <c:v>8.4706428405662573E-2</c:v>
                </c:pt>
                <c:pt idx="365">
                  <c:v>8.4938500812253417E-2</c:v>
                </c:pt>
                <c:pt idx="366">
                  <c:v>8.5170573218844275E-2</c:v>
                </c:pt>
                <c:pt idx="367">
                  <c:v>8.5402645625435133E-2</c:v>
                </c:pt>
                <c:pt idx="368">
                  <c:v>8.5634718032025992E-2</c:v>
                </c:pt>
                <c:pt idx="369">
                  <c:v>8.586679043861685E-2</c:v>
                </c:pt>
                <c:pt idx="370">
                  <c:v>8.6098862845207708E-2</c:v>
                </c:pt>
                <c:pt idx="371">
                  <c:v>8.6330935251798566E-2</c:v>
                </c:pt>
                <c:pt idx="372">
                  <c:v>8.6563007658389424E-2</c:v>
                </c:pt>
                <c:pt idx="373">
                  <c:v>8.6795080064980268E-2</c:v>
                </c:pt>
                <c:pt idx="374">
                  <c:v>8.7027152471571126E-2</c:v>
                </c:pt>
                <c:pt idx="375">
                  <c:v>8.7259224878161984E-2</c:v>
                </c:pt>
                <c:pt idx="376">
                  <c:v>8.7491297284752842E-2</c:v>
                </c:pt>
                <c:pt idx="377">
                  <c:v>8.77233696913437E-2</c:v>
                </c:pt>
                <c:pt idx="378">
                  <c:v>8.7955442097934558E-2</c:v>
                </c:pt>
                <c:pt idx="379">
                  <c:v>8.8187514504525416E-2</c:v>
                </c:pt>
                <c:pt idx="380">
                  <c:v>8.8419586911116274E-2</c:v>
                </c:pt>
                <c:pt idx="381">
                  <c:v>8.8651659317707118E-2</c:v>
                </c:pt>
                <c:pt idx="382">
                  <c:v>8.8883731724297976E-2</c:v>
                </c:pt>
                <c:pt idx="383">
                  <c:v>8.9115804130888834E-2</c:v>
                </c:pt>
                <c:pt idx="384">
                  <c:v>8.9347876537479692E-2</c:v>
                </c:pt>
                <c:pt idx="385">
                  <c:v>8.957994894407055E-2</c:v>
                </c:pt>
                <c:pt idx="386">
                  <c:v>8.9812021350661408E-2</c:v>
                </c:pt>
                <c:pt idx="387">
                  <c:v>9.0044093757252266E-2</c:v>
                </c:pt>
                <c:pt idx="388">
                  <c:v>9.0276166163843125E-2</c:v>
                </c:pt>
                <c:pt idx="389">
                  <c:v>9.0508238570433969E-2</c:v>
                </c:pt>
                <c:pt idx="390">
                  <c:v>9.0740310977024827E-2</c:v>
                </c:pt>
                <c:pt idx="391">
                  <c:v>9.0972383383615685E-2</c:v>
                </c:pt>
                <c:pt idx="392">
                  <c:v>9.1204455790206543E-2</c:v>
                </c:pt>
                <c:pt idx="393">
                  <c:v>9.1436528196797401E-2</c:v>
                </c:pt>
                <c:pt idx="394">
                  <c:v>9.1668600603388259E-2</c:v>
                </c:pt>
                <c:pt idx="395">
                  <c:v>9.1900673009979117E-2</c:v>
                </c:pt>
                <c:pt idx="396">
                  <c:v>9.2132745416569975E-2</c:v>
                </c:pt>
                <c:pt idx="397">
                  <c:v>9.2364817823160833E-2</c:v>
                </c:pt>
                <c:pt idx="398">
                  <c:v>9.2596890229751677E-2</c:v>
                </c:pt>
                <c:pt idx="399">
                  <c:v>9.2828962636342535E-2</c:v>
                </c:pt>
                <c:pt idx="400">
                  <c:v>9.3061035042933393E-2</c:v>
                </c:pt>
                <c:pt idx="401">
                  <c:v>9.3293107449524251E-2</c:v>
                </c:pt>
                <c:pt idx="402">
                  <c:v>9.3525179856115109E-2</c:v>
                </c:pt>
                <c:pt idx="403">
                  <c:v>9.3757252262705967E-2</c:v>
                </c:pt>
                <c:pt idx="404">
                  <c:v>9.3989324669296825E-2</c:v>
                </c:pt>
                <c:pt idx="405">
                  <c:v>9.4221397075887683E-2</c:v>
                </c:pt>
                <c:pt idx="406">
                  <c:v>9.4453469482478528E-2</c:v>
                </c:pt>
                <c:pt idx="407">
                  <c:v>9.4685541889069386E-2</c:v>
                </c:pt>
                <c:pt idx="408">
                  <c:v>9.4917614295660244E-2</c:v>
                </c:pt>
                <c:pt idx="409">
                  <c:v>9.5149686702251102E-2</c:v>
                </c:pt>
                <c:pt idx="410">
                  <c:v>9.538175910884196E-2</c:v>
                </c:pt>
                <c:pt idx="411">
                  <c:v>9.5613831515432818E-2</c:v>
                </c:pt>
                <c:pt idx="412">
                  <c:v>9.5845903922023676E-2</c:v>
                </c:pt>
                <c:pt idx="413">
                  <c:v>9.6077976328614534E-2</c:v>
                </c:pt>
                <c:pt idx="414">
                  <c:v>9.6310048735205378E-2</c:v>
                </c:pt>
                <c:pt idx="415">
                  <c:v>9.6542121141796236E-2</c:v>
                </c:pt>
                <c:pt idx="416">
                  <c:v>9.6774193548387094E-2</c:v>
                </c:pt>
                <c:pt idx="417">
                  <c:v>9.7006265954977952E-2</c:v>
                </c:pt>
                <c:pt idx="418">
                  <c:v>9.723833836156881E-2</c:v>
                </c:pt>
                <c:pt idx="419">
                  <c:v>9.7470410768159668E-2</c:v>
                </c:pt>
                <c:pt idx="420">
                  <c:v>9.7702483174750526E-2</c:v>
                </c:pt>
                <c:pt idx="421">
                  <c:v>9.7934555581341384E-2</c:v>
                </c:pt>
                <c:pt idx="422">
                  <c:v>9.8166627987932228E-2</c:v>
                </c:pt>
                <c:pt idx="423">
                  <c:v>9.8398700394523086E-2</c:v>
                </c:pt>
                <c:pt idx="424">
                  <c:v>9.8630772801113945E-2</c:v>
                </c:pt>
                <c:pt idx="425">
                  <c:v>9.8862845207704803E-2</c:v>
                </c:pt>
                <c:pt idx="426">
                  <c:v>9.9094917614295661E-2</c:v>
                </c:pt>
                <c:pt idx="427">
                  <c:v>9.9326990020886519E-2</c:v>
                </c:pt>
                <c:pt idx="428">
                  <c:v>9.9559062427477377E-2</c:v>
                </c:pt>
                <c:pt idx="429">
                  <c:v>9.9791134834068235E-2</c:v>
                </c:pt>
                <c:pt idx="430">
                  <c:v>0.10002320724065908</c:v>
                </c:pt>
                <c:pt idx="431">
                  <c:v>0.10025527964724994</c:v>
                </c:pt>
                <c:pt idx="432">
                  <c:v>0.10048735205384079</c:v>
                </c:pt>
                <c:pt idx="433">
                  <c:v>0.10071942446043165</c:v>
                </c:pt>
                <c:pt idx="434">
                  <c:v>0.10095149686702251</c:v>
                </c:pt>
                <c:pt idx="435">
                  <c:v>0.10118356927361337</c:v>
                </c:pt>
                <c:pt idx="436">
                  <c:v>0.10141564168020423</c:v>
                </c:pt>
                <c:pt idx="437">
                  <c:v>0.10164771408679509</c:v>
                </c:pt>
                <c:pt idx="438">
                  <c:v>0.10187978649338594</c:v>
                </c:pt>
                <c:pt idx="439">
                  <c:v>0.10211185889997679</c:v>
                </c:pt>
                <c:pt idx="440">
                  <c:v>0.10234393130656765</c:v>
                </c:pt>
                <c:pt idx="441">
                  <c:v>0.1025760037131585</c:v>
                </c:pt>
                <c:pt idx="442">
                  <c:v>0.10280807611974936</c:v>
                </c:pt>
                <c:pt idx="443">
                  <c:v>0.10304014852634022</c:v>
                </c:pt>
                <c:pt idx="444">
                  <c:v>0.10327222093293108</c:v>
                </c:pt>
                <c:pt idx="445">
                  <c:v>0.10350429333952194</c:v>
                </c:pt>
                <c:pt idx="446">
                  <c:v>0.10373636574611279</c:v>
                </c:pt>
                <c:pt idx="447">
                  <c:v>0.10396843815270364</c:v>
                </c:pt>
                <c:pt idx="448">
                  <c:v>0.1042005105592945</c:v>
                </c:pt>
                <c:pt idx="449">
                  <c:v>0.10443258296588535</c:v>
                </c:pt>
                <c:pt idx="450">
                  <c:v>0.10466465537247621</c:v>
                </c:pt>
                <c:pt idx="451">
                  <c:v>0.10489672777906707</c:v>
                </c:pt>
                <c:pt idx="452">
                  <c:v>0.10512880018565793</c:v>
                </c:pt>
                <c:pt idx="453">
                  <c:v>0.10536087259224879</c:v>
                </c:pt>
                <c:pt idx="454">
                  <c:v>0.10559294499883964</c:v>
                </c:pt>
                <c:pt idx="455">
                  <c:v>0.10582501740543049</c:v>
                </c:pt>
                <c:pt idx="456">
                  <c:v>0.10605708981202135</c:v>
                </c:pt>
                <c:pt idx="457">
                  <c:v>0.1062891622186122</c:v>
                </c:pt>
                <c:pt idx="458">
                  <c:v>0.10652123462520306</c:v>
                </c:pt>
                <c:pt idx="459">
                  <c:v>0.10675330703179392</c:v>
                </c:pt>
                <c:pt idx="460">
                  <c:v>0.10698537943838478</c:v>
                </c:pt>
                <c:pt idx="461">
                  <c:v>0.10721745184497564</c:v>
                </c:pt>
                <c:pt idx="462">
                  <c:v>0.10744952425156649</c:v>
                </c:pt>
                <c:pt idx="463">
                  <c:v>0.10768159665815734</c:v>
                </c:pt>
                <c:pt idx="464">
                  <c:v>0.1079136690647482</c:v>
                </c:pt>
                <c:pt idx="465">
                  <c:v>0.10814574147133905</c:v>
                </c:pt>
                <c:pt idx="466">
                  <c:v>0.10837781387792991</c:v>
                </c:pt>
                <c:pt idx="467">
                  <c:v>0.10860988628452077</c:v>
                </c:pt>
                <c:pt idx="468">
                  <c:v>0.10884195869111163</c:v>
                </c:pt>
                <c:pt idx="469">
                  <c:v>0.10907403109770249</c:v>
                </c:pt>
                <c:pt idx="470">
                  <c:v>0.10930610350429334</c:v>
                </c:pt>
                <c:pt idx="471">
                  <c:v>0.10953817591088419</c:v>
                </c:pt>
                <c:pt idx="472">
                  <c:v>0.10977024831747505</c:v>
                </c:pt>
                <c:pt idx="473">
                  <c:v>0.11000232072406591</c:v>
                </c:pt>
                <c:pt idx="474">
                  <c:v>0.11023439313065676</c:v>
                </c:pt>
                <c:pt idx="475">
                  <c:v>0.11046646553724762</c:v>
                </c:pt>
                <c:pt idx="476">
                  <c:v>0.11069853794383848</c:v>
                </c:pt>
                <c:pt idx="477">
                  <c:v>0.11093061035042934</c:v>
                </c:pt>
                <c:pt idx="478">
                  <c:v>0.1111626827570202</c:v>
                </c:pt>
                <c:pt idx="479">
                  <c:v>0.11139475516361105</c:v>
                </c:pt>
                <c:pt idx="480">
                  <c:v>0.1116268275702019</c:v>
                </c:pt>
                <c:pt idx="481">
                  <c:v>0.11185889997679276</c:v>
                </c:pt>
                <c:pt idx="482">
                  <c:v>0.11209097238338361</c:v>
                </c:pt>
                <c:pt idx="483">
                  <c:v>0.11232304478997447</c:v>
                </c:pt>
                <c:pt idx="484">
                  <c:v>0.11255511719656533</c:v>
                </c:pt>
                <c:pt idx="485">
                  <c:v>0.11278718960315619</c:v>
                </c:pt>
                <c:pt idx="486">
                  <c:v>0.11301926200974705</c:v>
                </c:pt>
                <c:pt idx="487">
                  <c:v>0.1132513344163379</c:v>
                </c:pt>
                <c:pt idx="488">
                  <c:v>0.11348340682292875</c:v>
                </c:pt>
                <c:pt idx="489">
                  <c:v>0.11371547922951961</c:v>
                </c:pt>
                <c:pt idx="490">
                  <c:v>0.11394755163611046</c:v>
                </c:pt>
                <c:pt idx="491">
                  <c:v>0.11417962404270132</c:v>
                </c:pt>
                <c:pt idx="492">
                  <c:v>0.11441169644929218</c:v>
                </c:pt>
                <c:pt idx="493">
                  <c:v>0.11464376885588304</c:v>
                </c:pt>
                <c:pt idx="494">
                  <c:v>0.1148758412624739</c:v>
                </c:pt>
                <c:pt idx="495">
                  <c:v>0.11510791366906475</c:v>
                </c:pt>
                <c:pt idx="496">
                  <c:v>0.1153399860756556</c:v>
                </c:pt>
                <c:pt idx="497">
                  <c:v>0.11557205848224646</c:v>
                </c:pt>
                <c:pt idx="498">
                  <c:v>0.11580413088883731</c:v>
                </c:pt>
                <c:pt idx="499">
                  <c:v>0.11603620329542817</c:v>
                </c:pt>
                <c:pt idx="500">
                  <c:v>0.11626827570201903</c:v>
                </c:pt>
                <c:pt idx="501">
                  <c:v>0.11650034810860989</c:v>
                </c:pt>
                <c:pt idx="502">
                  <c:v>0.11673242051520075</c:v>
                </c:pt>
                <c:pt idx="503">
                  <c:v>0.1169644929217916</c:v>
                </c:pt>
                <c:pt idx="504">
                  <c:v>0.11719656532838245</c:v>
                </c:pt>
                <c:pt idx="505">
                  <c:v>0.11742863773497331</c:v>
                </c:pt>
                <c:pt idx="506">
                  <c:v>0.11766071014156416</c:v>
                </c:pt>
                <c:pt idx="507">
                  <c:v>0.11789278254815502</c:v>
                </c:pt>
                <c:pt idx="508">
                  <c:v>0.11812485495474588</c:v>
                </c:pt>
                <c:pt idx="509">
                  <c:v>0.11835692736133674</c:v>
                </c:pt>
                <c:pt idx="510">
                  <c:v>0.1185889997679276</c:v>
                </c:pt>
                <c:pt idx="511">
                  <c:v>0.11882107217451846</c:v>
                </c:pt>
                <c:pt idx="512">
                  <c:v>0.1190531445811093</c:v>
                </c:pt>
                <c:pt idx="513">
                  <c:v>0.11928521698770016</c:v>
                </c:pt>
                <c:pt idx="514">
                  <c:v>0.11951728939429102</c:v>
                </c:pt>
                <c:pt idx="515">
                  <c:v>0.11974936180088187</c:v>
                </c:pt>
                <c:pt idx="516">
                  <c:v>0.11998143420747273</c:v>
                </c:pt>
                <c:pt idx="517">
                  <c:v>0.12021350661406359</c:v>
                </c:pt>
                <c:pt idx="518">
                  <c:v>0.12044557902065445</c:v>
                </c:pt>
                <c:pt idx="519">
                  <c:v>0.12067765142724531</c:v>
                </c:pt>
                <c:pt idx="520">
                  <c:v>0.12090972383383616</c:v>
                </c:pt>
                <c:pt idx="521">
                  <c:v>0.12114179624042701</c:v>
                </c:pt>
                <c:pt idx="522">
                  <c:v>0.12137386864701787</c:v>
                </c:pt>
                <c:pt idx="523">
                  <c:v>0.12160594105360872</c:v>
                </c:pt>
                <c:pt idx="524">
                  <c:v>0.12183801346019958</c:v>
                </c:pt>
                <c:pt idx="525">
                  <c:v>0.12207008586679044</c:v>
                </c:pt>
                <c:pt idx="526">
                  <c:v>0.1223021582733813</c:v>
                </c:pt>
                <c:pt idx="527">
                  <c:v>0.12253423067997216</c:v>
                </c:pt>
                <c:pt idx="528">
                  <c:v>0.12276630308656301</c:v>
                </c:pt>
                <c:pt idx="529">
                  <c:v>0.12299837549315386</c:v>
                </c:pt>
                <c:pt idx="530">
                  <c:v>0.12323044789974472</c:v>
                </c:pt>
                <c:pt idx="531">
                  <c:v>0.12346252030633557</c:v>
                </c:pt>
                <c:pt idx="532">
                  <c:v>0.12369459271292643</c:v>
                </c:pt>
                <c:pt idx="533">
                  <c:v>0.12392666511951729</c:v>
                </c:pt>
                <c:pt idx="534">
                  <c:v>0.12415873752610815</c:v>
                </c:pt>
                <c:pt idx="535">
                  <c:v>0.12439080993269901</c:v>
                </c:pt>
                <c:pt idx="536">
                  <c:v>0.12462288233928986</c:v>
                </c:pt>
                <c:pt idx="537">
                  <c:v>0.12485495474588071</c:v>
                </c:pt>
                <c:pt idx="538">
                  <c:v>0.12508702715247158</c:v>
                </c:pt>
                <c:pt idx="539">
                  <c:v>0.12531909955906242</c:v>
                </c:pt>
                <c:pt idx="540">
                  <c:v>0.1255511719656533</c:v>
                </c:pt>
                <c:pt idx="541">
                  <c:v>0.12578324437224414</c:v>
                </c:pt>
                <c:pt idx="542">
                  <c:v>0.12601531677883498</c:v>
                </c:pt>
                <c:pt idx="543">
                  <c:v>0.12624738918542586</c:v>
                </c:pt>
                <c:pt idx="544">
                  <c:v>0.1264794615920167</c:v>
                </c:pt>
                <c:pt idx="545">
                  <c:v>0.12671153399860757</c:v>
                </c:pt>
                <c:pt idx="546">
                  <c:v>0.12694360640519842</c:v>
                </c:pt>
                <c:pt idx="547">
                  <c:v>0.12717567881178929</c:v>
                </c:pt>
                <c:pt idx="548">
                  <c:v>0.12740775121838013</c:v>
                </c:pt>
                <c:pt idx="549">
                  <c:v>0.12763982362497098</c:v>
                </c:pt>
                <c:pt idx="550">
                  <c:v>0.12787189603156185</c:v>
                </c:pt>
                <c:pt idx="551">
                  <c:v>0.12810396843815269</c:v>
                </c:pt>
                <c:pt idx="552">
                  <c:v>0.12833604084474357</c:v>
                </c:pt>
                <c:pt idx="553">
                  <c:v>0.12856811325133441</c:v>
                </c:pt>
                <c:pt idx="554">
                  <c:v>0.12880018565792528</c:v>
                </c:pt>
                <c:pt idx="555">
                  <c:v>0.12903225806451613</c:v>
                </c:pt>
                <c:pt idx="556">
                  <c:v>0.129264330471107</c:v>
                </c:pt>
                <c:pt idx="557">
                  <c:v>0.12949640287769784</c:v>
                </c:pt>
                <c:pt idx="558">
                  <c:v>0.12972847528428869</c:v>
                </c:pt>
                <c:pt idx="559">
                  <c:v>0.12996054769087956</c:v>
                </c:pt>
                <c:pt idx="560">
                  <c:v>0.1301926200974704</c:v>
                </c:pt>
                <c:pt idx="561">
                  <c:v>0.13042469250406127</c:v>
                </c:pt>
                <c:pt idx="562">
                  <c:v>0.13065676491065212</c:v>
                </c:pt>
                <c:pt idx="563">
                  <c:v>0.13088883731724299</c:v>
                </c:pt>
                <c:pt idx="564">
                  <c:v>0.13112090972383383</c:v>
                </c:pt>
                <c:pt idx="565">
                  <c:v>0.13135298213042471</c:v>
                </c:pt>
                <c:pt idx="566">
                  <c:v>0.13158505453701555</c:v>
                </c:pt>
                <c:pt idx="567">
                  <c:v>0.13181712694360639</c:v>
                </c:pt>
                <c:pt idx="568">
                  <c:v>0.13204919935019727</c:v>
                </c:pt>
                <c:pt idx="569">
                  <c:v>0.13228127175678811</c:v>
                </c:pt>
                <c:pt idx="570">
                  <c:v>0.13251334416337898</c:v>
                </c:pt>
                <c:pt idx="571">
                  <c:v>0.13274541656996983</c:v>
                </c:pt>
                <c:pt idx="572">
                  <c:v>0.1329774889765607</c:v>
                </c:pt>
                <c:pt idx="573">
                  <c:v>0.13320956138315154</c:v>
                </c:pt>
                <c:pt idx="574">
                  <c:v>0.13344163378974239</c:v>
                </c:pt>
                <c:pt idx="575">
                  <c:v>0.13367370619633326</c:v>
                </c:pt>
                <c:pt idx="576">
                  <c:v>0.1339057786029241</c:v>
                </c:pt>
                <c:pt idx="577">
                  <c:v>0.13413785100951497</c:v>
                </c:pt>
                <c:pt idx="578">
                  <c:v>0.13436992341610582</c:v>
                </c:pt>
                <c:pt idx="579">
                  <c:v>0.13460199582269669</c:v>
                </c:pt>
                <c:pt idx="580">
                  <c:v>0.13483406822928753</c:v>
                </c:pt>
                <c:pt idx="581">
                  <c:v>0.13506614063587841</c:v>
                </c:pt>
                <c:pt idx="582">
                  <c:v>0.13529821304246925</c:v>
                </c:pt>
                <c:pt idx="583">
                  <c:v>0.1355302854490601</c:v>
                </c:pt>
                <c:pt idx="584">
                  <c:v>0.13576235785565097</c:v>
                </c:pt>
                <c:pt idx="585">
                  <c:v>0.13599443026224181</c:v>
                </c:pt>
                <c:pt idx="586">
                  <c:v>0.13622650266883268</c:v>
                </c:pt>
                <c:pt idx="587">
                  <c:v>0.13645857507542353</c:v>
                </c:pt>
                <c:pt idx="588">
                  <c:v>0.1366906474820144</c:v>
                </c:pt>
                <c:pt idx="589">
                  <c:v>0.13692271988860524</c:v>
                </c:pt>
                <c:pt idx="590">
                  <c:v>0.13715479229519609</c:v>
                </c:pt>
                <c:pt idx="591">
                  <c:v>0.13738686470178696</c:v>
                </c:pt>
                <c:pt idx="592">
                  <c:v>0.1376189371083778</c:v>
                </c:pt>
                <c:pt idx="593">
                  <c:v>0.13785100951496868</c:v>
                </c:pt>
                <c:pt idx="594">
                  <c:v>0.13808308192155952</c:v>
                </c:pt>
                <c:pt idx="595">
                  <c:v>0.13831515432815039</c:v>
                </c:pt>
                <c:pt idx="596">
                  <c:v>0.13854722673474124</c:v>
                </c:pt>
                <c:pt idx="597">
                  <c:v>0.13877929914133211</c:v>
                </c:pt>
                <c:pt idx="598">
                  <c:v>0.13901137154792295</c:v>
                </c:pt>
                <c:pt idx="599">
                  <c:v>0.1392434439545138</c:v>
                </c:pt>
                <c:pt idx="600">
                  <c:v>0.13947551636110467</c:v>
                </c:pt>
                <c:pt idx="601">
                  <c:v>0.13970758876769551</c:v>
                </c:pt>
                <c:pt idx="602">
                  <c:v>0.13993966117428638</c:v>
                </c:pt>
                <c:pt idx="603">
                  <c:v>0.14017173358087723</c:v>
                </c:pt>
                <c:pt idx="604">
                  <c:v>0.1404038059874681</c:v>
                </c:pt>
                <c:pt idx="605">
                  <c:v>0.14063587839405894</c:v>
                </c:pt>
                <c:pt idx="606">
                  <c:v>0.14086795080064982</c:v>
                </c:pt>
                <c:pt idx="607">
                  <c:v>0.14110002320724066</c:v>
                </c:pt>
                <c:pt idx="608">
                  <c:v>0.1413320956138315</c:v>
                </c:pt>
                <c:pt idx="609">
                  <c:v>0.14156416802042238</c:v>
                </c:pt>
                <c:pt idx="610">
                  <c:v>0.14179624042701322</c:v>
                </c:pt>
                <c:pt idx="611">
                  <c:v>0.14202831283360409</c:v>
                </c:pt>
                <c:pt idx="612">
                  <c:v>0.14226038524019494</c:v>
                </c:pt>
                <c:pt idx="613">
                  <c:v>0.14249245764678581</c:v>
                </c:pt>
                <c:pt idx="614">
                  <c:v>0.14272453005337665</c:v>
                </c:pt>
                <c:pt idx="615">
                  <c:v>0.1429566024599675</c:v>
                </c:pt>
                <c:pt idx="616">
                  <c:v>0.14318867486655837</c:v>
                </c:pt>
                <c:pt idx="617">
                  <c:v>0.14342074727314921</c:v>
                </c:pt>
                <c:pt idx="618">
                  <c:v>0.14365281967974008</c:v>
                </c:pt>
                <c:pt idx="619">
                  <c:v>0.14388489208633093</c:v>
                </c:pt>
                <c:pt idx="620">
                  <c:v>0.1441169644929218</c:v>
                </c:pt>
                <c:pt idx="621">
                  <c:v>0.14434903689951264</c:v>
                </c:pt>
                <c:pt idx="622">
                  <c:v>0.14458110930610352</c:v>
                </c:pt>
                <c:pt idx="623">
                  <c:v>0.14481318171269436</c:v>
                </c:pt>
                <c:pt idx="624">
                  <c:v>0.14504525411928521</c:v>
                </c:pt>
                <c:pt idx="625">
                  <c:v>0.14527732652587608</c:v>
                </c:pt>
                <c:pt idx="626">
                  <c:v>0.14550939893246692</c:v>
                </c:pt>
                <c:pt idx="627">
                  <c:v>0.14574147133905779</c:v>
                </c:pt>
                <c:pt idx="628">
                  <c:v>0.14597354374564864</c:v>
                </c:pt>
                <c:pt idx="629">
                  <c:v>0.14620561615223951</c:v>
                </c:pt>
                <c:pt idx="630">
                  <c:v>0.14643768855883035</c:v>
                </c:pt>
                <c:pt idx="631">
                  <c:v>0.1466697609654212</c:v>
                </c:pt>
                <c:pt idx="632">
                  <c:v>0.14690183337201207</c:v>
                </c:pt>
                <c:pt idx="633">
                  <c:v>0.14713390577860291</c:v>
                </c:pt>
                <c:pt idx="634">
                  <c:v>0.14736597818519379</c:v>
                </c:pt>
                <c:pt idx="635">
                  <c:v>0.14759805059178463</c:v>
                </c:pt>
                <c:pt idx="636">
                  <c:v>0.1478301229983755</c:v>
                </c:pt>
                <c:pt idx="637">
                  <c:v>0.14806219540496635</c:v>
                </c:pt>
                <c:pt idx="638">
                  <c:v>0.14829426781155722</c:v>
                </c:pt>
                <c:pt idx="639">
                  <c:v>0.14852634021814806</c:v>
                </c:pt>
                <c:pt idx="640">
                  <c:v>0.14875841262473891</c:v>
                </c:pt>
                <c:pt idx="641">
                  <c:v>0.14899048503132978</c:v>
                </c:pt>
                <c:pt idx="642">
                  <c:v>0.14922255743792062</c:v>
                </c:pt>
                <c:pt idx="643">
                  <c:v>0.14945462984451149</c:v>
                </c:pt>
                <c:pt idx="644">
                  <c:v>0.14968670225110234</c:v>
                </c:pt>
                <c:pt idx="645">
                  <c:v>0.14991877465769321</c:v>
                </c:pt>
                <c:pt idx="646">
                  <c:v>0.15015084706428405</c:v>
                </c:pt>
                <c:pt idx="647">
                  <c:v>0.15038291947087493</c:v>
                </c:pt>
                <c:pt idx="648">
                  <c:v>0.15061499187746577</c:v>
                </c:pt>
                <c:pt idx="649">
                  <c:v>0.15084706428405661</c:v>
                </c:pt>
                <c:pt idx="650">
                  <c:v>0.15107913669064749</c:v>
                </c:pt>
                <c:pt idx="651">
                  <c:v>0.15131120909723833</c:v>
                </c:pt>
                <c:pt idx="652">
                  <c:v>0.1515432815038292</c:v>
                </c:pt>
                <c:pt idx="653">
                  <c:v>0.15177535391042005</c:v>
                </c:pt>
                <c:pt idx="654">
                  <c:v>0.15200742631701092</c:v>
                </c:pt>
                <c:pt idx="655">
                  <c:v>0.15223949872360176</c:v>
                </c:pt>
                <c:pt idx="656">
                  <c:v>0.15247157113019261</c:v>
                </c:pt>
                <c:pt idx="657">
                  <c:v>0.15270364353678348</c:v>
                </c:pt>
                <c:pt idx="658">
                  <c:v>0.15293571594337432</c:v>
                </c:pt>
                <c:pt idx="659">
                  <c:v>0.15316778834996519</c:v>
                </c:pt>
                <c:pt idx="660">
                  <c:v>0.15339986075655604</c:v>
                </c:pt>
                <c:pt idx="661">
                  <c:v>0.15363193316314691</c:v>
                </c:pt>
                <c:pt idx="662">
                  <c:v>0.15386400556973776</c:v>
                </c:pt>
                <c:pt idx="663">
                  <c:v>0.15409607797632863</c:v>
                </c:pt>
                <c:pt idx="664">
                  <c:v>0.15432815038291947</c:v>
                </c:pt>
                <c:pt idx="665">
                  <c:v>0.15456022278951032</c:v>
                </c:pt>
                <c:pt idx="666">
                  <c:v>0.15479229519610119</c:v>
                </c:pt>
                <c:pt idx="667">
                  <c:v>0.15502436760269203</c:v>
                </c:pt>
                <c:pt idx="668">
                  <c:v>0.1552564400092829</c:v>
                </c:pt>
                <c:pt idx="669">
                  <c:v>0.15548851241587375</c:v>
                </c:pt>
                <c:pt idx="670">
                  <c:v>0.15572058482246462</c:v>
                </c:pt>
                <c:pt idx="671">
                  <c:v>0.15595265722905546</c:v>
                </c:pt>
                <c:pt idx="672">
                  <c:v>0.15618472963564634</c:v>
                </c:pt>
                <c:pt idx="673">
                  <c:v>0.15641680204223718</c:v>
                </c:pt>
                <c:pt idx="674">
                  <c:v>0.15664887444882802</c:v>
                </c:pt>
                <c:pt idx="675">
                  <c:v>0.1568809468554189</c:v>
                </c:pt>
                <c:pt idx="676">
                  <c:v>0.15711301926200974</c:v>
                </c:pt>
                <c:pt idx="677">
                  <c:v>0.15734509166860061</c:v>
                </c:pt>
                <c:pt idx="678">
                  <c:v>0.15757716407519146</c:v>
                </c:pt>
                <c:pt idx="679">
                  <c:v>0.15780923648178233</c:v>
                </c:pt>
                <c:pt idx="680">
                  <c:v>0.15804130888837317</c:v>
                </c:pt>
                <c:pt idx="681">
                  <c:v>0.15827338129496402</c:v>
                </c:pt>
                <c:pt idx="682">
                  <c:v>0.15850545370155489</c:v>
                </c:pt>
                <c:pt idx="683">
                  <c:v>0.15873752610814573</c:v>
                </c:pt>
                <c:pt idx="684">
                  <c:v>0.1589695985147366</c:v>
                </c:pt>
                <c:pt idx="685">
                  <c:v>0.15920167092132745</c:v>
                </c:pt>
                <c:pt idx="686">
                  <c:v>0.15943374332791832</c:v>
                </c:pt>
                <c:pt idx="687">
                  <c:v>0.15966581573450916</c:v>
                </c:pt>
                <c:pt idx="688">
                  <c:v>0.15989788814110004</c:v>
                </c:pt>
                <c:pt idx="689">
                  <c:v>0.16012996054769088</c:v>
                </c:pt>
                <c:pt idx="690">
                  <c:v>0.16036203295428172</c:v>
                </c:pt>
                <c:pt idx="691">
                  <c:v>0.1605941053608726</c:v>
                </c:pt>
                <c:pt idx="692">
                  <c:v>0.16082617776746344</c:v>
                </c:pt>
                <c:pt idx="693">
                  <c:v>0.16105825017405431</c:v>
                </c:pt>
                <c:pt idx="694">
                  <c:v>0.16129032258064516</c:v>
                </c:pt>
                <c:pt idx="695">
                  <c:v>0.16152239498723603</c:v>
                </c:pt>
                <c:pt idx="696">
                  <c:v>0.16175446739382687</c:v>
                </c:pt>
                <c:pt idx="697">
                  <c:v>0.16198653980041772</c:v>
                </c:pt>
                <c:pt idx="698">
                  <c:v>0.16221861220700859</c:v>
                </c:pt>
                <c:pt idx="699">
                  <c:v>0.16245068461359943</c:v>
                </c:pt>
                <c:pt idx="700">
                  <c:v>0.16268275702019031</c:v>
                </c:pt>
                <c:pt idx="701">
                  <c:v>0.16291482942678115</c:v>
                </c:pt>
                <c:pt idx="702">
                  <c:v>0.16314690183337202</c:v>
                </c:pt>
                <c:pt idx="703">
                  <c:v>0.16337897423996287</c:v>
                </c:pt>
                <c:pt idx="704">
                  <c:v>0.16361104664655374</c:v>
                </c:pt>
                <c:pt idx="705">
                  <c:v>0.16384311905314458</c:v>
                </c:pt>
                <c:pt idx="706">
                  <c:v>0.16407519145973543</c:v>
                </c:pt>
                <c:pt idx="707">
                  <c:v>0.1643072638663263</c:v>
                </c:pt>
                <c:pt idx="708">
                  <c:v>0.16453933627291714</c:v>
                </c:pt>
                <c:pt idx="709">
                  <c:v>0.16477140867950801</c:v>
                </c:pt>
                <c:pt idx="710">
                  <c:v>0.16500348108609886</c:v>
                </c:pt>
                <c:pt idx="711">
                  <c:v>0.16523555349268973</c:v>
                </c:pt>
                <c:pt idx="712">
                  <c:v>0.16546762589928057</c:v>
                </c:pt>
                <c:pt idx="713">
                  <c:v>0.16569969830587145</c:v>
                </c:pt>
                <c:pt idx="714">
                  <c:v>0.16593177071246229</c:v>
                </c:pt>
                <c:pt idx="715">
                  <c:v>0.16616384311905313</c:v>
                </c:pt>
                <c:pt idx="716">
                  <c:v>0.16639591552564401</c:v>
                </c:pt>
                <c:pt idx="717">
                  <c:v>0.16662798793223485</c:v>
                </c:pt>
                <c:pt idx="718">
                  <c:v>0.16686006033882572</c:v>
                </c:pt>
                <c:pt idx="719">
                  <c:v>0.16709213274541657</c:v>
                </c:pt>
                <c:pt idx="720">
                  <c:v>0.16732420515200744</c:v>
                </c:pt>
                <c:pt idx="721">
                  <c:v>0.16755627755859828</c:v>
                </c:pt>
                <c:pt idx="722">
                  <c:v>0.16778834996518913</c:v>
                </c:pt>
                <c:pt idx="723">
                  <c:v>0.16802042237178</c:v>
                </c:pt>
                <c:pt idx="724">
                  <c:v>0.16825249477837084</c:v>
                </c:pt>
                <c:pt idx="725">
                  <c:v>0.16848456718496171</c:v>
                </c:pt>
                <c:pt idx="726">
                  <c:v>0.16871663959155256</c:v>
                </c:pt>
                <c:pt idx="727">
                  <c:v>0.16894871199814343</c:v>
                </c:pt>
                <c:pt idx="728">
                  <c:v>0.16918078440473427</c:v>
                </c:pt>
                <c:pt idx="729">
                  <c:v>0.16941285681132515</c:v>
                </c:pt>
                <c:pt idx="730">
                  <c:v>0.16964492921791599</c:v>
                </c:pt>
                <c:pt idx="731">
                  <c:v>0.16987700162450683</c:v>
                </c:pt>
                <c:pt idx="732">
                  <c:v>0.17010907403109771</c:v>
                </c:pt>
                <c:pt idx="733">
                  <c:v>0.17034114643768855</c:v>
                </c:pt>
                <c:pt idx="734">
                  <c:v>0.17057321884427942</c:v>
                </c:pt>
                <c:pt idx="735">
                  <c:v>0.17080529125087027</c:v>
                </c:pt>
                <c:pt idx="736">
                  <c:v>0.17103736365746114</c:v>
                </c:pt>
                <c:pt idx="737">
                  <c:v>0.17126943606405198</c:v>
                </c:pt>
                <c:pt idx="738">
                  <c:v>0.17150150847064283</c:v>
                </c:pt>
                <c:pt idx="739">
                  <c:v>0.1717335808772337</c:v>
                </c:pt>
                <c:pt idx="740">
                  <c:v>0.17196565328382454</c:v>
                </c:pt>
                <c:pt idx="741">
                  <c:v>0.17219772569041542</c:v>
                </c:pt>
                <c:pt idx="742">
                  <c:v>0.17242979809700626</c:v>
                </c:pt>
                <c:pt idx="743">
                  <c:v>0.17266187050359713</c:v>
                </c:pt>
                <c:pt idx="744">
                  <c:v>0.17289394291018798</c:v>
                </c:pt>
                <c:pt idx="745">
                  <c:v>0.17312601531677885</c:v>
                </c:pt>
                <c:pt idx="746">
                  <c:v>0.17335808772336969</c:v>
                </c:pt>
                <c:pt idx="747">
                  <c:v>0.17359016012996054</c:v>
                </c:pt>
                <c:pt idx="748">
                  <c:v>0.17382223253655141</c:v>
                </c:pt>
                <c:pt idx="749">
                  <c:v>0.17405430494314225</c:v>
                </c:pt>
                <c:pt idx="750">
                  <c:v>0.17428637734973312</c:v>
                </c:pt>
                <c:pt idx="751">
                  <c:v>0.17451844975632397</c:v>
                </c:pt>
                <c:pt idx="752">
                  <c:v>0.17475052216291484</c:v>
                </c:pt>
                <c:pt idx="753">
                  <c:v>0.17498259456950568</c:v>
                </c:pt>
                <c:pt idx="754">
                  <c:v>0.17521466697609656</c:v>
                </c:pt>
                <c:pt idx="755">
                  <c:v>0.1754467393826874</c:v>
                </c:pt>
                <c:pt idx="756">
                  <c:v>0.17567881178927824</c:v>
                </c:pt>
                <c:pt idx="757">
                  <c:v>0.17591088419586912</c:v>
                </c:pt>
                <c:pt idx="758">
                  <c:v>0.17614295660245996</c:v>
                </c:pt>
                <c:pt idx="759">
                  <c:v>0.17637502900905083</c:v>
                </c:pt>
                <c:pt idx="760">
                  <c:v>0.17660710141564168</c:v>
                </c:pt>
                <c:pt idx="761">
                  <c:v>0.17683917382223255</c:v>
                </c:pt>
                <c:pt idx="762">
                  <c:v>0.17707124622882339</c:v>
                </c:pt>
                <c:pt idx="763">
                  <c:v>0.17730331863541424</c:v>
                </c:pt>
                <c:pt idx="764">
                  <c:v>0.17753539104200511</c:v>
                </c:pt>
                <c:pt idx="765">
                  <c:v>0.17776746344859595</c:v>
                </c:pt>
                <c:pt idx="766">
                  <c:v>0.17799953585518682</c:v>
                </c:pt>
                <c:pt idx="767">
                  <c:v>0.17823160826177767</c:v>
                </c:pt>
                <c:pt idx="768">
                  <c:v>0.17846368066836854</c:v>
                </c:pt>
                <c:pt idx="769">
                  <c:v>0.17869575307495938</c:v>
                </c:pt>
                <c:pt idx="770">
                  <c:v>0.17892782548155026</c:v>
                </c:pt>
                <c:pt idx="771">
                  <c:v>0.1791598978881411</c:v>
                </c:pt>
                <c:pt idx="772">
                  <c:v>0.17939197029473195</c:v>
                </c:pt>
                <c:pt idx="773">
                  <c:v>0.17962404270132282</c:v>
                </c:pt>
                <c:pt idx="774">
                  <c:v>0.17985611510791366</c:v>
                </c:pt>
                <c:pt idx="775">
                  <c:v>0.18008818751450453</c:v>
                </c:pt>
                <c:pt idx="776">
                  <c:v>0.18032025992109538</c:v>
                </c:pt>
                <c:pt idx="777">
                  <c:v>0.18055233232768625</c:v>
                </c:pt>
                <c:pt idx="778">
                  <c:v>0.18078440473427709</c:v>
                </c:pt>
                <c:pt idx="779">
                  <c:v>0.18101647714086794</c:v>
                </c:pt>
                <c:pt idx="780">
                  <c:v>0.18124854954745881</c:v>
                </c:pt>
                <c:pt idx="781">
                  <c:v>0.18148062195404965</c:v>
                </c:pt>
                <c:pt idx="782">
                  <c:v>0.18171269436064053</c:v>
                </c:pt>
                <c:pt idx="783">
                  <c:v>0.18194476676723137</c:v>
                </c:pt>
                <c:pt idx="784">
                  <c:v>0.18217683917382224</c:v>
                </c:pt>
                <c:pt idx="785">
                  <c:v>0.18240891158041309</c:v>
                </c:pt>
                <c:pt idx="786">
                  <c:v>0.18264098398700396</c:v>
                </c:pt>
                <c:pt idx="787">
                  <c:v>0.1828730563935948</c:v>
                </c:pt>
                <c:pt idx="788">
                  <c:v>0.18310512880018565</c:v>
                </c:pt>
                <c:pt idx="789">
                  <c:v>0.18333720120677652</c:v>
                </c:pt>
                <c:pt idx="790">
                  <c:v>0.18356927361336736</c:v>
                </c:pt>
                <c:pt idx="791">
                  <c:v>0.18380134601995823</c:v>
                </c:pt>
                <c:pt idx="792">
                  <c:v>0.18403341842654908</c:v>
                </c:pt>
                <c:pt idx="793">
                  <c:v>0.18426549083313995</c:v>
                </c:pt>
                <c:pt idx="794">
                  <c:v>0.18449756323973079</c:v>
                </c:pt>
                <c:pt idx="795">
                  <c:v>0.18472963564632167</c:v>
                </c:pt>
                <c:pt idx="796">
                  <c:v>0.18496170805291251</c:v>
                </c:pt>
                <c:pt idx="797">
                  <c:v>0.18519378045950335</c:v>
                </c:pt>
                <c:pt idx="798">
                  <c:v>0.18542585286609423</c:v>
                </c:pt>
                <c:pt idx="799">
                  <c:v>0.18565792527268507</c:v>
                </c:pt>
                <c:pt idx="800">
                  <c:v>0.18588999767927594</c:v>
                </c:pt>
                <c:pt idx="801">
                  <c:v>0.18612207008586679</c:v>
                </c:pt>
                <c:pt idx="802">
                  <c:v>0.18635414249245766</c:v>
                </c:pt>
                <c:pt idx="803">
                  <c:v>0.1865862148990485</c:v>
                </c:pt>
                <c:pt idx="804">
                  <c:v>0.18681828730563935</c:v>
                </c:pt>
                <c:pt idx="805">
                  <c:v>0.18705035971223022</c:v>
                </c:pt>
                <c:pt idx="806">
                  <c:v>0.18728243211882106</c:v>
                </c:pt>
                <c:pt idx="807">
                  <c:v>0.18751450452541193</c:v>
                </c:pt>
                <c:pt idx="808">
                  <c:v>0.18774657693200278</c:v>
                </c:pt>
                <c:pt idx="809">
                  <c:v>0.18797864933859365</c:v>
                </c:pt>
                <c:pt idx="810">
                  <c:v>0.18821072174518449</c:v>
                </c:pt>
                <c:pt idx="811">
                  <c:v>0.18844279415177537</c:v>
                </c:pt>
                <c:pt idx="812">
                  <c:v>0.18867486655836621</c:v>
                </c:pt>
                <c:pt idx="813">
                  <c:v>0.18890693896495706</c:v>
                </c:pt>
                <c:pt idx="814">
                  <c:v>0.18913901137154793</c:v>
                </c:pt>
                <c:pt idx="815">
                  <c:v>0.18937108377813877</c:v>
                </c:pt>
                <c:pt idx="816">
                  <c:v>0.18960315618472964</c:v>
                </c:pt>
                <c:pt idx="817">
                  <c:v>0.18983522859132049</c:v>
                </c:pt>
                <c:pt idx="818">
                  <c:v>0.19006730099791136</c:v>
                </c:pt>
                <c:pt idx="819">
                  <c:v>0.1902993734045022</c:v>
                </c:pt>
                <c:pt idx="820">
                  <c:v>0.19053144581109305</c:v>
                </c:pt>
                <c:pt idx="821">
                  <c:v>0.19076351821768392</c:v>
                </c:pt>
                <c:pt idx="822">
                  <c:v>0.19099559062427476</c:v>
                </c:pt>
                <c:pt idx="823">
                  <c:v>0.19122766303086564</c:v>
                </c:pt>
                <c:pt idx="824">
                  <c:v>0.19145973543745648</c:v>
                </c:pt>
                <c:pt idx="825">
                  <c:v>0.19169180784404735</c:v>
                </c:pt>
                <c:pt idx="826">
                  <c:v>0.1919238802506382</c:v>
                </c:pt>
                <c:pt idx="827">
                  <c:v>0.19215595265722907</c:v>
                </c:pt>
                <c:pt idx="828">
                  <c:v>0.19238802506381991</c:v>
                </c:pt>
                <c:pt idx="829">
                  <c:v>0.19262009747041076</c:v>
                </c:pt>
                <c:pt idx="830">
                  <c:v>0.19285216987700163</c:v>
                </c:pt>
                <c:pt idx="831">
                  <c:v>0.19308424228359247</c:v>
                </c:pt>
                <c:pt idx="832">
                  <c:v>0.19331631469018334</c:v>
                </c:pt>
                <c:pt idx="833">
                  <c:v>0.19354838709677419</c:v>
                </c:pt>
                <c:pt idx="834">
                  <c:v>0.19378045950336506</c:v>
                </c:pt>
                <c:pt idx="835">
                  <c:v>0.1940125319099559</c:v>
                </c:pt>
                <c:pt idx="836">
                  <c:v>0.19424460431654678</c:v>
                </c:pt>
                <c:pt idx="837">
                  <c:v>0.19447667672313762</c:v>
                </c:pt>
                <c:pt idx="838">
                  <c:v>0.19470874912972846</c:v>
                </c:pt>
                <c:pt idx="839">
                  <c:v>0.19494082153631934</c:v>
                </c:pt>
                <c:pt idx="840">
                  <c:v>0.19517289394291018</c:v>
                </c:pt>
                <c:pt idx="841">
                  <c:v>0.19540496634950105</c:v>
                </c:pt>
                <c:pt idx="842">
                  <c:v>0.1956370387560919</c:v>
                </c:pt>
                <c:pt idx="843">
                  <c:v>0.19586911116268277</c:v>
                </c:pt>
                <c:pt idx="844">
                  <c:v>0.19610118356927361</c:v>
                </c:pt>
                <c:pt idx="845">
                  <c:v>0.19633325597586446</c:v>
                </c:pt>
                <c:pt idx="846">
                  <c:v>0.19656532838245533</c:v>
                </c:pt>
                <c:pt idx="847">
                  <c:v>0.19679740078904617</c:v>
                </c:pt>
                <c:pt idx="848">
                  <c:v>0.19702947319563704</c:v>
                </c:pt>
                <c:pt idx="849">
                  <c:v>0.19726154560222789</c:v>
                </c:pt>
                <c:pt idx="850">
                  <c:v>0.19749361800881876</c:v>
                </c:pt>
                <c:pt idx="851">
                  <c:v>0.19772569041540961</c:v>
                </c:pt>
                <c:pt idx="852">
                  <c:v>0.19795776282200048</c:v>
                </c:pt>
                <c:pt idx="853">
                  <c:v>0.19818983522859132</c:v>
                </c:pt>
                <c:pt idx="854">
                  <c:v>0.19842190763518217</c:v>
                </c:pt>
                <c:pt idx="855">
                  <c:v>0.19865398004177304</c:v>
                </c:pt>
                <c:pt idx="856">
                  <c:v>0.19888605244836388</c:v>
                </c:pt>
                <c:pt idx="857">
                  <c:v>0.19911812485495475</c:v>
                </c:pt>
                <c:pt idx="858">
                  <c:v>0.1993501972615456</c:v>
                </c:pt>
                <c:pt idx="859">
                  <c:v>0.19958226966813647</c:v>
                </c:pt>
                <c:pt idx="860">
                  <c:v>0.19981434207472731</c:v>
                </c:pt>
                <c:pt idx="861">
                  <c:v>0.20004641448131816</c:v>
                </c:pt>
                <c:pt idx="862">
                  <c:v>0.20027848688790903</c:v>
                </c:pt>
                <c:pt idx="863">
                  <c:v>0.20051055929449987</c:v>
                </c:pt>
                <c:pt idx="864">
                  <c:v>0.20074263170109075</c:v>
                </c:pt>
                <c:pt idx="865">
                  <c:v>0.20097470410768159</c:v>
                </c:pt>
                <c:pt idx="866">
                  <c:v>0.20120677651427246</c:v>
                </c:pt>
                <c:pt idx="867">
                  <c:v>0.20143884892086331</c:v>
                </c:pt>
                <c:pt idx="868">
                  <c:v>0.20167092132745418</c:v>
                </c:pt>
                <c:pt idx="869">
                  <c:v>0.20190299373404502</c:v>
                </c:pt>
                <c:pt idx="870">
                  <c:v>0.20213506614063587</c:v>
                </c:pt>
                <c:pt idx="871">
                  <c:v>0.20236713854722674</c:v>
                </c:pt>
                <c:pt idx="872">
                  <c:v>0.20259921095381758</c:v>
                </c:pt>
                <c:pt idx="873">
                  <c:v>0.20283128336040845</c:v>
                </c:pt>
                <c:pt idx="874">
                  <c:v>0.2030633557669993</c:v>
                </c:pt>
                <c:pt idx="875">
                  <c:v>0.20329542817359017</c:v>
                </c:pt>
                <c:pt idx="876">
                  <c:v>0.20352750058018101</c:v>
                </c:pt>
                <c:pt idx="877">
                  <c:v>0.20375957298677189</c:v>
                </c:pt>
                <c:pt idx="878">
                  <c:v>0.20399164539336273</c:v>
                </c:pt>
                <c:pt idx="879">
                  <c:v>0.20422371779995357</c:v>
                </c:pt>
                <c:pt idx="880">
                  <c:v>0.20445579020654445</c:v>
                </c:pt>
                <c:pt idx="881">
                  <c:v>0.20468786261313529</c:v>
                </c:pt>
                <c:pt idx="882">
                  <c:v>0.20491993501972616</c:v>
                </c:pt>
                <c:pt idx="883">
                  <c:v>0.20515200742631701</c:v>
                </c:pt>
                <c:pt idx="884">
                  <c:v>0.20538407983290788</c:v>
                </c:pt>
                <c:pt idx="885">
                  <c:v>0.20561615223949872</c:v>
                </c:pt>
                <c:pt idx="886">
                  <c:v>0.20584822464608957</c:v>
                </c:pt>
                <c:pt idx="887">
                  <c:v>0.20608029705268044</c:v>
                </c:pt>
                <c:pt idx="888">
                  <c:v>0.20631236945927128</c:v>
                </c:pt>
                <c:pt idx="889">
                  <c:v>0.20654444186586216</c:v>
                </c:pt>
                <c:pt idx="890">
                  <c:v>0.206776514272453</c:v>
                </c:pt>
                <c:pt idx="891">
                  <c:v>0.20700858667904387</c:v>
                </c:pt>
                <c:pt idx="892">
                  <c:v>0.20724065908563472</c:v>
                </c:pt>
                <c:pt idx="893">
                  <c:v>0.20747273149222559</c:v>
                </c:pt>
                <c:pt idx="894">
                  <c:v>0.20770480389881643</c:v>
                </c:pt>
                <c:pt idx="895">
                  <c:v>0.20793687630540728</c:v>
                </c:pt>
                <c:pt idx="896">
                  <c:v>0.20816894871199815</c:v>
                </c:pt>
                <c:pt idx="897">
                  <c:v>0.20840102111858899</c:v>
                </c:pt>
                <c:pt idx="898">
                  <c:v>0.20863309352517986</c:v>
                </c:pt>
                <c:pt idx="899">
                  <c:v>0.20886516593177071</c:v>
                </c:pt>
                <c:pt idx="900">
                  <c:v>0.20909723833836158</c:v>
                </c:pt>
                <c:pt idx="901">
                  <c:v>0.20932931074495242</c:v>
                </c:pt>
                <c:pt idx="902">
                  <c:v>0.20956138315154327</c:v>
                </c:pt>
                <c:pt idx="903">
                  <c:v>0.20979345555813414</c:v>
                </c:pt>
                <c:pt idx="904">
                  <c:v>0.21002552796472498</c:v>
                </c:pt>
                <c:pt idx="905">
                  <c:v>0.21025760037131586</c:v>
                </c:pt>
                <c:pt idx="906">
                  <c:v>0.2104896727779067</c:v>
                </c:pt>
                <c:pt idx="907">
                  <c:v>0.21072174518449757</c:v>
                </c:pt>
                <c:pt idx="908">
                  <c:v>0.21095381759108842</c:v>
                </c:pt>
                <c:pt idx="909">
                  <c:v>0.21118588999767929</c:v>
                </c:pt>
                <c:pt idx="910">
                  <c:v>0.21141796240427013</c:v>
                </c:pt>
                <c:pt idx="911">
                  <c:v>0.21165003481086098</c:v>
                </c:pt>
                <c:pt idx="912">
                  <c:v>0.21188210721745185</c:v>
                </c:pt>
                <c:pt idx="913">
                  <c:v>0.21211417962404269</c:v>
                </c:pt>
                <c:pt idx="914">
                  <c:v>0.21234625203063356</c:v>
                </c:pt>
                <c:pt idx="915">
                  <c:v>0.21257832443722441</c:v>
                </c:pt>
                <c:pt idx="916">
                  <c:v>0.21281039684381528</c:v>
                </c:pt>
                <c:pt idx="917">
                  <c:v>0.21304246925040612</c:v>
                </c:pt>
                <c:pt idx="918">
                  <c:v>0.213274541656997</c:v>
                </c:pt>
                <c:pt idx="919">
                  <c:v>0.21350661406358784</c:v>
                </c:pt>
                <c:pt idx="920">
                  <c:v>0.21373868647017868</c:v>
                </c:pt>
                <c:pt idx="921">
                  <c:v>0.21397075887676956</c:v>
                </c:pt>
                <c:pt idx="922">
                  <c:v>0.2142028312833604</c:v>
                </c:pt>
                <c:pt idx="923">
                  <c:v>0.21443490368995127</c:v>
                </c:pt>
                <c:pt idx="924">
                  <c:v>0.21466697609654212</c:v>
                </c:pt>
                <c:pt idx="925">
                  <c:v>0.21489904850313299</c:v>
                </c:pt>
                <c:pt idx="926">
                  <c:v>0.21513112090972383</c:v>
                </c:pt>
                <c:pt idx="927">
                  <c:v>0.21536319331631468</c:v>
                </c:pt>
                <c:pt idx="928">
                  <c:v>0.21559526572290555</c:v>
                </c:pt>
                <c:pt idx="929">
                  <c:v>0.21582733812949639</c:v>
                </c:pt>
                <c:pt idx="930">
                  <c:v>0.21605941053608727</c:v>
                </c:pt>
                <c:pt idx="931">
                  <c:v>0.21629148294267811</c:v>
                </c:pt>
                <c:pt idx="932">
                  <c:v>0.21652355534926898</c:v>
                </c:pt>
                <c:pt idx="933">
                  <c:v>0.21675562775585983</c:v>
                </c:pt>
                <c:pt idx="934">
                  <c:v>0.2169877001624507</c:v>
                </c:pt>
                <c:pt idx="935">
                  <c:v>0.21721977256904154</c:v>
                </c:pt>
                <c:pt idx="936">
                  <c:v>0.21745184497563239</c:v>
                </c:pt>
                <c:pt idx="937">
                  <c:v>0.21768391738222326</c:v>
                </c:pt>
                <c:pt idx="938">
                  <c:v>0.2179159897888141</c:v>
                </c:pt>
                <c:pt idx="939">
                  <c:v>0.21814806219540497</c:v>
                </c:pt>
                <c:pt idx="940">
                  <c:v>0.21838013460199582</c:v>
                </c:pt>
                <c:pt idx="941">
                  <c:v>0.21861220700858669</c:v>
                </c:pt>
                <c:pt idx="942">
                  <c:v>0.21884427941517753</c:v>
                </c:pt>
                <c:pt idx="943">
                  <c:v>0.21907635182176838</c:v>
                </c:pt>
                <c:pt idx="944">
                  <c:v>0.21930842422835925</c:v>
                </c:pt>
                <c:pt idx="945">
                  <c:v>0.21954049663495009</c:v>
                </c:pt>
                <c:pt idx="946">
                  <c:v>0.21977256904154097</c:v>
                </c:pt>
                <c:pt idx="947">
                  <c:v>0.22000464144813181</c:v>
                </c:pt>
                <c:pt idx="948">
                  <c:v>0.22023671385472268</c:v>
                </c:pt>
                <c:pt idx="949">
                  <c:v>0.22046878626131353</c:v>
                </c:pt>
                <c:pt idx="950">
                  <c:v>0.2207008586679044</c:v>
                </c:pt>
                <c:pt idx="951">
                  <c:v>0.22093293107449524</c:v>
                </c:pt>
                <c:pt idx="952">
                  <c:v>0.22116500348108609</c:v>
                </c:pt>
                <c:pt idx="953">
                  <c:v>0.22139707588767696</c:v>
                </c:pt>
                <c:pt idx="954">
                  <c:v>0.2216291482942678</c:v>
                </c:pt>
                <c:pt idx="955">
                  <c:v>0.22186122070085867</c:v>
                </c:pt>
                <c:pt idx="956">
                  <c:v>0.22209329310744952</c:v>
                </c:pt>
                <c:pt idx="957">
                  <c:v>0.22232536551404039</c:v>
                </c:pt>
                <c:pt idx="958">
                  <c:v>0.22255743792063123</c:v>
                </c:pt>
                <c:pt idx="959">
                  <c:v>0.22278951032722211</c:v>
                </c:pt>
                <c:pt idx="960">
                  <c:v>0.22302158273381295</c:v>
                </c:pt>
                <c:pt idx="961">
                  <c:v>0.22325365514040379</c:v>
                </c:pt>
                <c:pt idx="962">
                  <c:v>0.22348572754699467</c:v>
                </c:pt>
                <c:pt idx="963">
                  <c:v>0.22371779995358551</c:v>
                </c:pt>
                <c:pt idx="964">
                  <c:v>0.22394987236017638</c:v>
                </c:pt>
                <c:pt idx="965">
                  <c:v>0.22418194476676723</c:v>
                </c:pt>
                <c:pt idx="966">
                  <c:v>0.2244140171733581</c:v>
                </c:pt>
                <c:pt idx="967">
                  <c:v>0.22464608957994894</c:v>
                </c:pt>
                <c:pt idx="968">
                  <c:v>0.22487816198653979</c:v>
                </c:pt>
                <c:pt idx="969">
                  <c:v>0.22511023439313066</c:v>
                </c:pt>
                <c:pt idx="970">
                  <c:v>0.2253423067997215</c:v>
                </c:pt>
                <c:pt idx="971">
                  <c:v>0.22557437920631238</c:v>
                </c:pt>
                <c:pt idx="972">
                  <c:v>0.22580645161290322</c:v>
                </c:pt>
                <c:pt idx="973">
                  <c:v>0.22603852401949409</c:v>
                </c:pt>
                <c:pt idx="974">
                  <c:v>0.22627059642608494</c:v>
                </c:pt>
                <c:pt idx="975">
                  <c:v>0.22650266883267581</c:v>
                </c:pt>
                <c:pt idx="976">
                  <c:v>0.22673474123926665</c:v>
                </c:pt>
                <c:pt idx="977">
                  <c:v>0.2269668136458575</c:v>
                </c:pt>
                <c:pt idx="978">
                  <c:v>0.22719888605244837</c:v>
                </c:pt>
                <c:pt idx="979">
                  <c:v>0.22743095845903921</c:v>
                </c:pt>
                <c:pt idx="980">
                  <c:v>0.22766303086563008</c:v>
                </c:pt>
                <c:pt idx="981">
                  <c:v>0.22789510327222093</c:v>
                </c:pt>
                <c:pt idx="982">
                  <c:v>0.2281271756788118</c:v>
                </c:pt>
                <c:pt idx="983">
                  <c:v>0.22835924808540264</c:v>
                </c:pt>
                <c:pt idx="984">
                  <c:v>0.22859132049199349</c:v>
                </c:pt>
                <c:pt idx="985">
                  <c:v>0.22882339289858436</c:v>
                </c:pt>
                <c:pt idx="986">
                  <c:v>0.2290554653051752</c:v>
                </c:pt>
                <c:pt idx="987">
                  <c:v>0.22928753771176608</c:v>
                </c:pt>
                <c:pt idx="988">
                  <c:v>0.22951961011835692</c:v>
                </c:pt>
                <c:pt idx="989">
                  <c:v>0.22975168252494779</c:v>
                </c:pt>
                <c:pt idx="990">
                  <c:v>0.22998375493153864</c:v>
                </c:pt>
                <c:pt idx="991">
                  <c:v>0.23021582733812951</c:v>
                </c:pt>
                <c:pt idx="992">
                  <c:v>0.23044789974472035</c:v>
                </c:pt>
                <c:pt idx="993">
                  <c:v>0.2306799721513112</c:v>
                </c:pt>
                <c:pt idx="994">
                  <c:v>0.23091204455790207</c:v>
                </c:pt>
                <c:pt idx="995">
                  <c:v>0.23114411696449291</c:v>
                </c:pt>
                <c:pt idx="996">
                  <c:v>0.23137618937108378</c:v>
                </c:pt>
                <c:pt idx="997">
                  <c:v>0.23160826177767463</c:v>
                </c:pt>
                <c:pt idx="998">
                  <c:v>0.2318403341842655</c:v>
                </c:pt>
                <c:pt idx="999">
                  <c:v>0.23207240659085634</c:v>
                </c:pt>
                <c:pt idx="1000">
                  <c:v>0.23230447899744722</c:v>
                </c:pt>
                <c:pt idx="1001">
                  <c:v>0.23253655140403806</c:v>
                </c:pt>
                <c:pt idx="1002">
                  <c:v>0.23276862381062891</c:v>
                </c:pt>
                <c:pt idx="1003">
                  <c:v>0.23300069621721978</c:v>
                </c:pt>
                <c:pt idx="1004">
                  <c:v>0.23323276862381062</c:v>
                </c:pt>
                <c:pt idx="1005">
                  <c:v>0.23346484103040149</c:v>
                </c:pt>
                <c:pt idx="1006">
                  <c:v>0.23369691343699234</c:v>
                </c:pt>
                <c:pt idx="1007">
                  <c:v>0.23392898584358321</c:v>
                </c:pt>
                <c:pt idx="1008">
                  <c:v>0.23416105825017405</c:v>
                </c:pt>
                <c:pt idx="1009">
                  <c:v>0.2343931306567649</c:v>
                </c:pt>
                <c:pt idx="1010">
                  <c:v>0.23462520306335577</c:v>
                </c:pt>
                <c:pt idx="1011">
                  <c:v>0.23485727546994661</c:v>
                </c:pt>
                <c:pt idx="1012">
                  <c:v>0.23508934787653749</c:v>
                </c:pt>
                <c:pt idx="1013">
                  <c:v>0.23532142028312833</c:v>
                </c:pt>
                <c:pt idx="1014">
                  <c:v>0.2355534926897192</c:v>
                </c:pt>
                <c:pt idx="1015">
                  <c:v>0.23578556509631005</c:v>
                </c:pt>
                <c:pt idx="1016">
                  <c:v>0.23601763750290092</c:v>
                </c:pt>
                <c:pt idx="1017">
                  <c:v>0.23624970990949176</c:v>
                </c:pt>
                <c:pt idx="1018">
                  <c:v>0.23648178231608261</c:v>
                </c:pt>
                <c:pt idx="1019">
                  <c:v>0.23671385472267348</c:v>
                </c:pt>
                <c:pt idx="1020">
                  <c:v>0.23694592712926432</c:v>
                </c:pt>
                <c:pt idx="1021">
                  <c:v>0.23717799953585519</c:v>
                </c:pt>
                <c:pt idx="1022">
                  <c:v>0.23741007194244604</c:v>
                </c:pt>
                <c:pt idx="1023">
                  <c:v>0.23764214434903691</c:v>
                </c:pt>
                <c:pt idx="1024">
                  <c:v>0.23787421675562775</c:v>
                </c:pt>
                <c:pt idx="1025">
                  <c:v>0.2381062891622186</c:v>
                </c:pt>
                <c:pt idx="1026">
                  <c:v>0.23833836156880947</c:v>
                </c:pt>
                <c:pt idx="1027">
                  <c:v>0.23857043397540031</c:v>
                </c:pt>
                <c:pt idx="1028">
                  <c:v>0.23880250638199119</c:v>
                </c:pt>
                <c:pt idx="1029">
                  <c:v>0.23903457878858203</c:v>
                </c:pt>
                <c:pt idx="1030">
                  <c:v>0.2392666511951729</c:v>
                </c:pt>
                <c:pt idx="1031">
                  <c:v>0.23949872360176375</c:v>
                </c:pt>
                <c:pt idx="1032">
                  <c:v>0.23973079600835462</c:v>
                </c:pt>
                <c:pt idx="1033">
                  <c:v>0.23996286841494546</c:v>
                </c:pt>
                <c:pt idx="1034">
                  <c:v>0.24019494082153631</c:v>
                </c:pt>
                <c:pt idx="1035">
                  <c:v>0.24042701322812718</c:v>
                </c:pt>
                <c:pt idx="1036">
                  <c:v>0.24065908563471802</c:v>
                </c:pt>
                <c:pt idx="1037">
                  <c:v>0.24089115804130889</c:v>
                </c:pt>
                <c:pt idx="1038">
                  <c:v>0.24112323044789974</c:v>
                </c:pt>
                <c:pt idx="1039">
                  <c:v>0.24135530285449061</c:v>
                </c:pt>
                <c:pt idx="1040">
                  <c:v>0.24158737526108146</c:v>
                </c:pt>
                <c:pt idx="1041">
                  <c:v>0.24181944766767233</c:v>
                </c:pt>
                <c:pt idx="1042">
                  <c:v>0.24205152007426317</c:v>
                </c:pt>
                <c:pt idx="1043">
                  <c:v>0.24228359248085402</c:v>
                </c:pt>
                <c:pt idx="1044">
                  <c:v>0.24251566488744489</c:v>
                </c:pt>
                <c:pt idx="1045">
                  <c:v>0.24274773729403573</c:v>
                </c:pt>
                <c:pt idx="1046">
                  <c:v>0.2429798097006266</c:v>
                </c:pt>
                <c:pt idx="1047">
                  <c:v>0.24321188210721745</c:v>
                </c:pt>
                <c:pt idx="1048">
                  <c:v>0.24344395451380832</c:v>
                </c:pt>
                <c:pt idx="1049">
                  <c:v>0.24367602692039916</c:v>
                </c:pt>
                <c:pt idx="1050">
                  <c:v>0.24390809932699001</c:v>
                </c:pt>
                <c:pt idx="1051">
                  <c:v>0.24414017173358088</c:v>
                </c:pt>
                <c:pt idx="1052">
                  <c:v>0.24437224414017172</c:v>
                </c:pt>
                <c:pt idx="1053">
                  <c:v>0.2446043165467626</c:v>
                </c:pt>
                <c:pt idx="1054">
                  <c:v>0.24483638895335344</c:v>
                </c:pt>
                <c:pt idx="1055">
                  <c:v>0.24506846135994431</c:v>
                </c:pt>
                <c:pt idx="1056">
                  <c:v>0.24530053376653516</c:v>
                </c:pt>
                <c:pt idx="1057">
                  <c:v>0.24553260617312603</c:v>
                </c:pt>
                <c:pt idx="1058">
                  <c:v>0.24576467857971687</c:v>
                </c:pt>
                <c:pt idx="1059">
                  <c:v>0.24599675098630772</c:v>
                </c:pt>
                <c:pt idx="1060">
                  <c:v>0.24622882339289859</c:v>
                </c:pt>
                <c:pt idx="1061">
                  <c:v>0.24646089579948943</c:v>
                </c:pt>
                <c:pt idx="1062">
                  <c:v>0.2466929682060803</c:v>
                </c:pt>
                <c:pt idx="1063">
                  <c:v>0.24692504061267115</c:v>
                </c:pt>
                <c:pt idx="1064">
                  <c:v>0.24715711301926202</c:v>
                </c:pt>
                <c:pt idx="1065">
                  <c:v>0.24738918542585286</c:v>
                </c:pt>
                <c:pt idx="1066">
                  <c:v>0.24762125783244371</c:v>
                </c:pt>
                <c:pt idx="1067">
                  <c:v>0.24785333023903458</c:v>
                </c:pt>
                <c:pt idx="1068">
                  <c:v>0.24808540264562542</c:v>
                </c:pt>
                <c:pt idx="1069">
                  <c:v>0.2483174750522163</c:v>
                </c:pt>
                <c:pt idx="1070">
                  <c:v>0.24854954745880714</c:v>
                </c:pt>
                <c:pt idx="1071">
                  <c:v>0.24878161986539801</c:v>
                </c:pt>
                <c:pt idx="1072">
                  <c:v>0.24901369227198886</c:v>
                </c:pt>
                <c:pt idx="1073">
                  <c:v>0.24924576467857973</c:v>
                </c:pt>
                <c:pt idx="1074">
                  <c:v>0.24947783708517057</c:v>
                </c:pt>
                <c:pt idx="1075">
                  <c:v>0.24970990949176142</c:v>
                </c:pt>
                <c:pt idx="1076">
                  <c:v>0.24994198189835229</c:v>
                </c:pt>
                <c:pt idx="1077">
                  <c:v>0.25017405430494316</c:v>
                </c:pt>
                <c:pt idx="1078">
                  <c:v>0.25040612671153401</c:v>
                </c:pt>
                <c:pt idx="1079">
                  <c:v>0.25063819911812485</c:v>
                </c:pt>
                <c:pt idx="1080">
                  <c:v>0.25087027152471569</c:v>
                </c:pt>
                <c:pt idx="1081">
                  <c:v>0.25110234393130659</c:v>
                </c:pt>
                <c:pt idx="1082">
                  <c:v>0.25133441633789744</c:v>
                </c:pt>
                <c:pt idx="1083">
                  <c:v>0.25156648874448828</c:v>
                </c:pt>
                <c:pt idx="1084">
                  <c:v>0.25179856115107913</c:v>
                </c:pt>
                <c:pt idx="1085">
                  <c:v>0.25203063355766997</c:v>
                </c:pt>
                <c:pt idx="1086">
                  <c:v>0.25226270596426087</c:v>
                </c:pt>
                <c:pt idx="1087">
                  <c:v>0.25249477837085171</c:v>
                </c:pt>
                <c:pt idx="1088">
                  <c:v>0.25272685077744256</c:v>
                </c:pt>
                <c:pt idx="1089">
                  <c:v>0.2529589231840334</c:v>
                </c:pt>
                <c:pt idx="1090">
                  <c:v>0.2531909955906243</c:v>
                </c:pt>
                <c:pt idx="1091">
                  <c:v>0.25342306799721515</c:v>
                </c:pt>
                <c:pt idx="1092">
                  <c:v>0.25365514040380599</c:v>
                </c:pt>
                <c:pt idx="1093">
                  <c:v>0.25388721281039683</c:v>
                </c:pt>
                <c:pt idx="1094">
                  <c:v>0.25411928521698768</c:v>
                </c:pt>
                <c:pt idx="1095">
                  <c:v>0.25435135762357858</c:v>
                </c:pt>
                <c:pt idx="1096">
                  <c:v>0.25458343003016942</c:v>
                </c:pt>
                <c:pt idx="1097">
                  <c:v>0.25481550243676027</c:v>
                </c:pt>
                <c:pt idx="1098">
                  <c:v>0.25504757484335111</c:v>
                </c:pt>
                <c:pt idx="1099">
                  <c:v>0.25527964724994195</c:v>
                </c:pt>
                <c:pt idx="1100">
                  <c:v>0.25551171965653285</c:v>
                </c:pt>
                <c:pt idx="1101">
                  <c:v>0.2557437920631237</c:v>
                </c:pt>
                <c:pt idx="1102">
                  <c:v>0.25597586446971454</c:v>
                </c:pt>
                <c:pt idx="1103">
                  <c:v>0.25620793687630539</c:v>
                </c:pt>
                <c:pt idx="1104">
                  <c:v>0.25644000928289629</c:v>
                </c:pt>
                <c:pt idx="1105">
                  <c:v>0.25667208168948713</c:v>
                </c:pt>
                <c:pt idx="1106">
                  <c:v>0.25690415409607797</c:v>
                </c:pt>
                <c:pt idx="1107">
                  <c:v>0.25713622650266882</c:v>
                </c:pt>
                <c:pt idx="1108">
                  <c:v>0.25736829890925966</c:v>
                </c:pt>
                <c:pt idx="1109">
                  <c:v>0.25760037131585056</c:v>
                </c:pt>
                <c:pt idx="1110">
                  <c:v>0.25783244372244141</c:v>
                </c:pt>
                <c:pt idx="1111">
                  <c:v>0.25806451612903225</c:v>
                </c:pt>
                <c:pt idx="1112">
                  <c:v>0.2582965885356231</c:v>
                </c:pt>
                <c:pt idx="1113">
                  <c:v>0.25852866094221399</c:v>
                </c:pt>
                <c:pt idx="1114">
                  <c:v>0.25876073334880484</c:v>
                </c:pt>
                <c:pt idx="1115">
                  <c:v>0.25899280575539568</c:v>
                </c:pt>
                <c:pt idx="1116">
                  <c:v>0.25922487816198653</c:v>
                </c:pt>
                <c:pt idx="1117">
                  <c:v>0.25945695056857737</c:v>
                </c:pt>
                <c:pt idx="1118">
                  <c:v>0.25968902297516827</c:v>
                </c:pt>
                <c:pt idx="1119">
                  <c:v>0.25992109538175912</c:v>
                </c:pt>
                <c:pt idx="1120">
                  <c:v>0.26015316778834996</c:v>
                </c:pt>
                <c:pt idx="1121">
                  <c:v>0.2603852401949408</c:v>
                </c:pt>
                <c:pt idx="1122">
                  <c:v>0.2606173126015317</c:v>
                </c:pt>
                <c:pt idx="1123">
                  <c:v>0.26084938500812255</c:v>
                </c:pt>
                <c:pt idx="1124">
                  <c:v>0.26108145741471339</c:v>
                </c:pt>
                <c:pt idx="1125">
                  <c:v>0.26131352982130424</c:v>
                </c:pt>
                <c:pt idx="1126">
                  <c:v>0.26154560222789508</c:v>
                </c:pt>
                <c:pt idx="1127">
                  <c:v>0.26177767463448598</c:v>
                </c:pt>
                <c:pt idx="1128">
                  <c:v>0.26200974704107682</c:v>
                </c:pt>
                <c:pt idx="1129">
                  <c:v>0.26224181944766767</c:v>
                </c:pt>
                <c:pt idx="1130">
                  <c:v>0.26247389185425851</c:v>
                </c:pt>
                <c:pt idx="1131">
                  <c:v>0.26270596426084941</c:v>
                </c:pt>
                <c:pt idx="1132">
                  <c:v>0.26293803666744026</c:v>
                </c:pt>
                <c:pt idx="1133">
                  <c:v>0.2631701090740311</c:v>
                </c:pt>
                <c:pt idx="1134">
                  <c:v>0.26340218148062194</c:v>
                </c:pt>
                <c:pt idx="1135">
                  <c:v>0.26363425388721279</c:v>
                </c:pt>
                <c:pt idx="1136">
                  <c:v>0.26386632629380369</c:v>
                </c:pt>
                <c:pt idx="1137">
                  <c:v>0.26409839870039453</c:v>
                </c:pt>
                <c:pt idx="1138">
                  <c:v>0.26433047110698538</c:v>
                </c:pt>
                <c:pt idx="1139">
                  <c:v>0.26456254351357622</c:v>
                </c:pt>
                <c:pt idx="1140">
                  <c:v>0.26479461592016706</c:v>
                </c:pt>
                <c:pt idx="1141">
                  <c:v>0.26502668832675796</c:v>
                </c:pt>
                <c:pt idx="1142">
                  <c:v>0.26525876073334881</c:v>
                </c:pt>
                <c:pt idx="1143">
                  <c:v>0.26549083313993965</c:v>
                </c:pt>
                <c:pt idx="1144">
                  <c:v>0.2657229055465305</c:v>
                </c:pt>
                <c:pt idx="1145">
                  <c:v>0.2659549779531214</c:v>
                </c:pt>
                <c:pt idx="1146">
                  <c:v>0.26618705035971224</c:v>
                </c:pt>
                <c:pt idx="1147">
                  <c:v>0.26641912276630308</c:v>
                </c:pt>
                <c:pt idx="1148">
                  <c:v>0.26665119517289393</c:v>
                </c:pt>
                <c:pt idx="1149">
                  <c:v>0.26688326757948477</c:v>
                </c:pt>
                <c:pt idx="1150">
                  <c:v>0.26711533998607567</c:v>
                </c:pt>
                <c:pt idx="1151">
                  <c:v>0.26734741239266652</c:v>
                </c:pt>
                <c:pt idx="1152">
                  <c:v>0.26757948479925736</c:v>
                </c:pt>
                <c:pt idx="1153">
                  <c:v>0.26781155720584821</c:v>
                </c:pt>
                <c:pt idx="1154">
                  <c:v>0.2680436296124391</c:v>
                </c:pt>
                <c:pt idx="1155">
                  <c:v>0.26827570201902995</c:v>
                </c:pt>
                <c:pt idx="1156">
                  <c:v>0.26850777442562079</c:v>
                </c:pt>
                <c:pt idx="1157">
                  <c:v>0.26873984683221164</c:v>
                </c:pt>
                <c:pt idx="1158">
                  <c:v>0.26897191923880248</c:v>
                </c:pt>
                <c:pt idx="1159">
                  <c:v>0.26920399164539338</c:v>
                </c:pt>
                <c:pt idx="1160">
                  <c:v>0.26943606405198423</c:v>
                </c:pt>
                <c:pt idx="1161">
                  <c:v>0.26966813645857507</c:v>
                </c:pt>
                <c:pt idx="1162">
                  <c:v>0.26990020886516591</c:v>
                </c:pt>
                <c:pt idx="1163">
                  <c:v>0.27013228127175681</c:v>
                </c:pt>
                <c:pt idx="1164">
                  <c:v>0.27036435367834766</c:v>
                </c:pt>
                <c:pt idx="1165">
                  <c:v>0.2705964260849385</c:v>
                </c:pt>
                <c:pt idx="1166">
                  <c:v>0.27082849849152935</c:v>
                </c:pt>
                <c:pt idx="1167">
                  <c:v>0.27106057089812019</c:v>
                </c:pt>
                <c:pt idx="1168">
                  <c:v>0.27129264330471109</c:v>
                </c:pt>
                <c:pt idx="1169">
                  <c:v>0.27152471571130193</c:v>
                </c:pt>
                <c:pt idx="1170">
                  <c:v>0.27175678811789278</c:v>
                </c:pt>
                <c:pt idx="1171">
                  <c:v>0.27198886052448362</c:v>
                </c:pt>
                <c:pt idx="1172">
                  <c:v>0.27222093293107452</c:v>
                </c:pt>
                <c:pt idx="1173">
                  <c:v>0.27245300533766537</c:v>
                </c:pt>
                <c:pt idx="1174">
                  <c:v>0.27268507774425621</c:v>
                </c:pt>
                <c:pt idx="1175">
                  <c:v>0.27291715015084705</c:v>
                </c:pt>
                <c:pt idx="1176">
                  <c:v>0.2731492225574379</c:v>
                </c:pt>
                <c:pt idx="1177">
                  <c:v>0.2733812949640288</c:v>
                </c:pt>
                <c:pt idx="1178">
                  <c:v>0.27361336737061964</c:v>
                </c:pt>
                <c:pt idx="1179">
                  <c:v>0.27384543977721049</c:v>
                </c:pt>
                <c:pt idx="1180">
                  <c:v>0.27407751218380133</c:v>
                </c:pt>
                <c:pt idx="1181">
                  <c:v>0.27430958459039217</c:v>
                </c:pt>
                <c:pt idx="1182">
                  <c:v>0.27454165699698307</c:v>
                </c:pt>
                <c:pt idx="1183">
                  <c:v>0.27477372940357392</c:v>
                </c:pt>
                <c:pt idx="1184">
                  <c:v>0.27500580181016476</c:v>
                </c:pt>
                <c:pt idx="1185">
                  <c:v>0.27523787421675561</c:v>
                </c:pt>
                <c:pt idx="1186">
                  <c:v>0.27546994662334651</c:v>
                </c:pt>
                <c:pt idx="1187">
                  <c:v>0.27570201902993735</c:v>
                </c:pt>
                <c:pt idx="1188">
                  <c:v>0.27593409143652819</c:v>
                </c:pt>
                <c:pt idx="1189">
                  <c:v>0.27616616384311904</c:v>
                </c:pt>
                <c:pt idx="1190">
                  <c:v>0.27639823624970988</c:v>
                </c:pt>
                <c:pt idx="1191">
                  <c:v>0.27663030865630078</c:v>
                </c:pt>
                <c:pt idx="1192">
                  <c:v>0.27686238106289163</c:v>
                </c:pt>
                <c:pt idx="1193">
                  <c:v>0.27709445346948247</c:v>
                </c:pt>
                <c:pt idx="1194">
                  <c:v>0.27732652587607332</c:v>
                </c:pt>
                <c:pt idx="1195">
                  <c:v>0.27755859828266422</c:v>
                </c:pt>
                <c:pt idx="1196">
                  <c:v>0.27779067068925506</c:v>
                </c:pt>
                <c:pt idx="1197">
                  <c:v>0.2780227430958459</c:v>
                </c:pt>
                <c:pt idx="1198">
                  <c:v>0.27825481550243675</c:v>
                </c:pt>
                <c:pt idx="1199">
                  <c:v>0.27848688790902759</c:v>
                </c:pt>
                <c:pt idx="1200">
                  <c:v>0.27871896031561849</c:v>
                </c:pt>
                <c:pt idx="1201">
                  <c:v>0.27895103272220934</c:v>
                </c:pt>
                <c:pt idx="1202">
                  <c:v>0.27918310512880018</c:v>
                </c:pt>
                <c:pt idx="1203">
                  <c:v>0.27941517753539102</c:v>
                </c:pt>
                <c:pt idx="1204">
                  <c:v>0.27964724994198192</c:v>
                </c:pt>
                <c:pt idx="1205">
                  <c:v>0.27987932234857277</c:v>
                </c:pt>
                <c:pt idx="1206">
                  <c:v>0.28011139475516361</c:v>
                </c:pt>
                <c:pt idx="1207">
                  <c:v>0.28034346716175446</c:v>
                </c:pt>
                <c:pt idx="1208">
                  <c:v>0.2805755395683453</c:v>
                </c:pt>
                <c:pt idx="1209">
                  <c:v>0.2808076119749362</c:v>
                </c:pt>
                <c:pt idx="1210">
                  <c:v>0.28103968438152704</c:v>
                </c:pt>
                <c:pt idx="1211">
                  <c:v>0.28127175678811789</c:v>
                </c:pt>
                <c:pt idx="1212">
                  <c:v>0.28150382919470873</c:v>
                </c:pt>
                <c:pt idx="1213">
                  <c:v>0.28173590160129963</c:v>
                </c:pt>
                <c:pt idx="1214">
                  <c:v>0.28196797400789048</c:v>
                </c:pt>
                <c:pt idx="1215">
                  <c:v>0.28220004641448132</c:v>
                </c:pt>
                <c:pt idx="1216">
                  <c:v>0.28243211882107216</c:v>
                </c:pt>
                <c:pt idx="1217">
                  <c:v>0.28266419122766301</c:v>
                </c:pt>
                <c:pt idx="1218">
                  <c:v>0.28289626363425391</c:v>
                </c:pt>
                <c:pt idx="1219">
                  <c:v>0.28312833604084475</c:v>
                </c:pt>
                <c:pt idx="1220">
                  <c:v>0.2833604084474356</c:v>
                </c:pt>
                <c:pt idx="1221">
                  <c:v>0.28359248085402644</c:v>
                </c:pt>
                <c:pt idx="1222">
                  <c:v>0.28382455326061728</c:v>
                </c:pt>
                <c:pt idx="1223">
                  <c:v>0.28405662566720818</c:v>
                </c:pt>
                <c:pt idx="1224">
                  <c:v>0.28428869807379903</c:v>
                </c:pt>
                <c:pt idx="1225">
                  <c:v>0.28452077048038987</c:v>
                </c:pt>
                <c:pt idx="1226">
                  <c:v>0.28475284288698072</c:v>
                </c:pt>
                <c:pt idx="1227">
                  <c:v>0.28498491529357162</c:v>
                </c:pt>
                <c:pt idx="1228">
                  <c:v>0.28521698770016246</c:v>
                </c:pt>
                <c:pt idx="1229">
                  <c:v>0.28544906010675331</c:v>
                </c:pt>
                <c:pt idx="1230">
                  <c:v>0.28568113251334415</c:v>
                </c:pt>
                <c:pt idx="1231">
                  <c:v>0.28591320491993499</c:v>
                </c:pt>
                <c:pt idx="1232">
                  <c:v>0.28614527732652589</c:v>
                </c:pt>
                <c:pt idx="1233">
                  <c:v>0.28637734973311674</c:v>
                </c:pt>
                <c:pt idx="1234">
                  <c:v>0.28660942213970758</c:v>
                </c:pt>
                <c:pt idx="1235">
                  <c:v>0.28684149454629843</c:v>
                </c:pt>
                <c:pt idx="1236">
                  <c:v>0.28707356695288933</c:v>
                </c:pt>
                <c:pt idx="1237">
                  <c:v>0.28730563935948017</c:v>
                </c:pt>
                <c:pt idx="1238">
                  <c:v>0.28753771176607101</c:v>
                </c:pt>
                <c:pt idx="1239">
                  <c:v>0.28776978417266186</c:v>
                </c:pt>
                <c:pt idx="1240">
                  <c:v>0.2880018565792527</c:v>
                </c:pt>
                <c:pt idx="1241">
                  <c:v>0.2882339289858436</c:v>
                </c:pt>
                <c:pt idx="1242">
                  <c:v>0.28846600139243445</c:v>
                </c:pt>
                <c:pt idx="1243">
                  <c:v>0.28869807379902529</c:v>
                </c:pt>
                <c:pt idx="1244">
                  <c:v>0.28893014620561613</c:v>
                </c:pt>
                <c:pt idx="1245">
                  <c:v>0.28916221861220703</c:v>
                </c:pt>
                <c:pt idx="1246">
                  <c:v>0.28939429101879788</c:v>
                </c:pt>
                <c:pt idx="1247">
                  <c:v>0.28962636342538872</c:v>
                </c:pt>
                <c:pt idx="1248">
                  <c:v>0.28985843583197957</c:v>
                </c:pt>
                <c:pt idx="1249">
                  <c:v>0.29009050823857041</c:v>
                </c:pt>
                <c:pt idx="1250">
                  <c:v>0.29032258064516131</c:v>
                </c:pt>
                <c:pt idx="1251">
                  <c:v>0.29055465305175215</c:v>
                </c:pt>
                <c:pt idx="1252">
                  <c:v>0.290786725458343</c:v>
                </c:pt>
                <c:pt idx="1253">
                  <c:v>0.29101879786493384</c:v>
                </c:pt>
                <c:pt idx="1254">
                  <c:v>0.29125087027152474</c:v>
                </c:pt>
                <c:pt idx="1255">
                  <c:v>0.29148294267811559</c:v>
                </c:pt>
                <c:pt idx="1256">
                  <c:v>0.29171501508470643</c:v>
                </c:pt>
                <c:pt idx="1257">
                  <c:v>0.29194708749129727</c:v>
                </c:pt>
                <c:pt idx="1258">
                  <c:v>0.29217915989788812</c:v>
                </c:pt>
                <c:pt idx="1259">
                  <c:v>0.29241123230447902</c:v>
                </c:pt>
                <c:pt idx="1260">
                  <c:v>0.29264330471106986</c:v>
                </c:pt>
                <c:pt idx="1261">
                  <c:v>0.29287537711766071</c:v>
                </c:pt>
                <c:pt idx="1262">
                  <c:v>0.29310744952425155</c:v>
                </c:pt>
                <c:pt idx="1263">
                  <c:v>0.2933395219308424</c:v>
                </c:pt>
                <c:pt idx="1264">
                  <c:v>0.29357159433743329</c:v>
                </c:pt>
                <c:pt idx="1265">
                  <c:v>0.29380366674402414</c:v>
                </c:pt>
                <c:pt idx="1266">
                  <c:v>0.29403573915061498</c:v>
                </c:pt>
                <c:pt idx="1267">
                  <c:v>0.29426781155720583</c:v>
                </c:pt>
                <c:pt idx="1268">
                  <c:v>0.29449988396379673</c:v>
                </c:pt>
                <c:pt idx="1269">
                  <c:v>0.29473195637038757</c:v>
                </c:pt>
                <c:pt idx="1270">
                  <c:v>0.29496402877697842</c:v>
                </c:pt>
                <c:pt idx="1271">
                  <c:v>0.29519610118356926</c:v>
                </c:pt>
                <c:pt idx="1272">
                  <c:v>0.2954281735901601</c:v>
                </c:pt>
                <c:pt idx="1273">
                  <c:v>0.295660245996751</c:v>
                </c:pt>
                <c:pt idx="1274">
                  <c:v>0.29589231840334185</c:v>
                </c:pt>
                <c:pt idx="1275">
                  <c:v>0.29612439080993269</c:v>
                </c:pt>
                <c:pt idx="1276">
                  <c:v>0.29635646321652354</c:v>
                </c:pt>
                <c:pt idx="1277">
                  <c:v>0.29658853562311444</c:v>
                </c:pt>
                <c:pt idx="1278">
                  <c:v>0.29682060802970528</c:v>
                </c:pt>
                <c:pt idx="1279">
                  <c:v>0.29705268043629612</c:v>
                </c:pt>
                <c:pt idx="1280">
                  <c:v>0.29728475284288697</c:v>
                </c:pt>
                <c:pt idx="1281">
                  <c:v>0.29751682524947781</c:v>
                </c:pt>
                <c:pt idx="1282">
                  <c:v>0.29774889765606871</c:v>
                </c:pt>
                <c:pt idx="1283">
                  <c:v>0.29798097006265956</c:v>
                </c:pt>
                <c:pt idx="1284">
                  <c:v>0.2982130424692504</c:v>
                </c:pt>
                <c:pt idx="1285">
                  <c:v>0.29844511487584124</c:v>
                </c:pt>
                <c:pt idx="1286">
                  <c:v>0.29867718728243214</c:v>
                </c:pt>
                <c:pt idx="1287">
                  <c:v>0.29890925968902299</c:v>
                </c:pt>
                <c:pt idx="1288">
                  <c:v>0.29914133209561383</c:v>
                </c:pt>
                <c:pt idx="1289">
                  <c:v>0.29937340450220468</c:v>
                </c:pt>
                <c:pt idx="1290">
                  <c:v>0.29960547690879552</c:v>
                </c:pt>
                <c:pt idx="1291">
                  <c:v>0.29983754931538642</c:v>
                </c:pt>
                <c:pt idx="1292">
                  <c:v>0.30006962172197726</c:v>
                </c:pt>
                <c:pt idx="1293">
                  <c:v>0.30030169412856811</c:v>
                </c:pt>
                <c:pt idx="1294">
                  <c:v>0.30053376653515895</c:v>
                </c:pt>
                <c:pt idx="1295">
                  <c:v>0.30076583894174985</c:v>
                </c:pt>
                <c:pt idx="1296">
                  <c:v>0.3009979113483407</c:v>
                </c:pt>
                <c:pt idx="1297">
                  <c:v>0.30122998375493154</c:v>
                </c:pt>
                <c:pt idx="1298">
                  <c:v>0.30146205616152238</c:v>
                </c:pt>
                <c:pt idx="1299">
                  <c:v>0.30169412856811323</c:v>
                </c:pt>
                <c:pt idx="1300">
                  <c:v>0.30192620097470413</c:v>
                </c:pt>
                <c:pt idx="1301">
                  <c:v>0.30215827338129497</c:v>
                </c:pt>
                <c:pt idx="1302">
                  <c:v>0.30239034578788582</c:v>
                </c:pt>
                <c:pt idx="1303">
                  <c:v>0.30262241819447666</c:v>
                </c:pt>
                <c:pt idx="1304">
                  <c:v>0.30285449060106756</c:v>
                </c:pt>
                <c:pt idx="1305">
                  <c:v>0.3030865630076584</c:v>
                </c:pt>
                <c:pt idx="1306">
                  <c:v>0.30331863541424925</c:v>
                </c:pt>
                <c:pt idx="1307">
                  <c:v>0.30355070782084009</c:v>
                </c:pt>
                <c:pt idx="1308">
                  <c:v>0.30378278022743094</c:v>
                </c:pt>
                <c:pt idx="1309">
                  <c:v>0.30401485263402184</c:v>
                </c:pt>
                <c:pt idx="1310">
                  <c:v>0.30424692504061268</c:v>
                </c:pt>
                <c:pt idx="1311">
                  <c:v>0.30447899744720353</c:v>
                </c:pt>
                <c:pt idx="1312">
                  <c:v>0.30471106985379437</c:v>
                </c:pt>
                <c:pt idx="1313">
                  <c:v>0.30494314226038521</c:v>
                </c:pt>
                <c:pt idx="1314">
                  <c:v>0.30517521466697611</c:v>
                </c:pt>
                <c:pt idx="1315">
                  <c:v>0.30540728707356696</c:v>
                </c:pt>
                <c:pt idx="1316">
                  <c:v>0.3056393594801578</c:v>
                </c:pt>
                <c:pt idx="1317">
                  <c:v>0.30587143188674865</c:v>
                </c:pt>
                <c:pt idx="1318">
                  <c:v>0.30610350429333955</c:v>
                </c:pt>
                <c:pt idx="1319">
                  <c:v>0.30633557669993039</c:v>
                </c:pt>
                <c:pt idx="1320">
                  <c:v>0.30656764910652123</c:v>
                </c:pt>
                <c:pt idx="1321">
                  <c:v>0.30679972151311208</c:v>
                </c:pt>
                <c:pt idx="1322">
                  <c:v>0.30703179391970292</c:v>
                </c:pt>
                <c:pt idx="1323">
                  <c:v>0.30726386632629382</c:v>
                </c:pt>
                <c:pt idx="1324">
                  <c:v>0.30749593873288467</c:v>
                </c:pt>
                <c:pt idx="1325">
                  <c:v>0.30772801113947551</c:v>
                </c:pt>
                <c:pt idx="1326">
                  <c:v>0.30796008354606635</c:v>
                </c:pt>
                <c:pt idx="1327">
                  <c:v>0.30819215595265725</c:v>
                </c:pt>
                <c:pt idx="1328">
                  <c:v>0.3084242283592481</c:v>
                </c:pt>
                <c:pt idx="1329">
                  <c:v>0.30865630076583894</c:v>
                </c:pt>
                <c:pt idx="1330">
                  <c:v>0.30888837317242979</c:v>
                </c:pt>
                <c:pt idx="1331">
                  <c:v>0.30912044557902063</c:v>
                </c:pt>
                <c:pt idx="1332">
                  <c:v>0.30935251798561153</c:v>
                </c:pt>
                <c:pt idx="1333">
                  <c:v>0.30958459039220237</c:v>
                </c:pt>
                <c:pt idx="1334">
                  <c:v>0.30981666279879322</c:v>
                </c:pt>
                <c:pt idx="1335">
                  <c:v>0.31004873520538406</c:v>
                </c:pt>
                <c:pt idx="1336">
                  <c:v>0.31028080761197496</c:v>
                </c:pt>
                <c:pt idx="1337">
                  <c:v>0.31051288001856581</c:v>
                </c:pt>
                <c:pt idx="1338">
                  <c:v>0.31074495242515665</c:v>
                </c:pt>
                <c:pt idx="1339">
                  <c:v>0.31097702483174749</c:v>
                </c:pt>
                <c:pt idx="1340">
                  <c:v>0.31120909723833834</c:v>
                </c:pt>
                <c:pt idx="1341">
                  <c:v>0.31144116964492924</c:v>
                </c:pt>
                <c:pt idx="1342">
                  <c:v>0.31167324205152008</c:v>
                </c:pt>
                <c:pt idx="1343">
                  <c:v>0.31190531445811093</c:v>
                </c:pt>
                <c:pt idx="1344">
                  <c:v>0.31213738686470177</c:v>
                </c:pt>
                <c:pt idx="1345">
                  <c:v>0.31236945927129267</c:v>
                </c:pt>
                <c:pt idx="1346">
                  <c:v>0.31260153167788352</c:v>
                </c:pt>
                <c:pt idx="1347">
                  <c:v>0.31283360408447436</c:v>
                </c:pt>
                <c:pt idx="1348">
                  <c:v>0.3130656764910652</c:v>
                </c:pt>
                <c:pt idx="1349">
                  <c:v>0.31329774889765605</c:v>
                </c:pt>
                <c:pt idx="1350">
                  <c:v>0.31352982130424695</c:v>
                </c:pt>
                <c:pt idx="1351">
                  <c:v>0.31376189371083779</c:v>
                </c:pt>
                <c:pt idx="1352">
                  <c:v>0.31399396611742864</c:v>
                </c:pt>
                <c:pt idx="1353">
                  <c:v>0.31422603852401948</c:v>
                </c:pt>
                <c:pt idx="1354">
                  <c:v>0.31445811093061032</c:v>
                </c:pt>
                <c:pt idx="1355">
                  <c:v>0.31469018333720122</c:v>
                </c:pt>
                <c:pt idx="1356">
                  <c:v>0.31492225574379207</c:v>
                </c:pt>
                <c:pt idx="1357">
                  <c:v>0.31515432815038291</c:v>
                </c:pt>
                <c:pt idx="1358">
                  <c:v>0.31538640055697376</c:v>
                </c:pt>
                <c:pt idx="1359">
                  <c:v>0.31561847296356466</c:v>
                </c:pt>
                <c:pt idx="1360">
                  <c:v>0.3158505453701555</c:v>
                </c:pt>
                <c:pt idx="1361">
                  <c:v>0.31608261777674634</c:v>
                </c:pt>
                <c:pt idx="1362">
                  <c:v>0.31631469018333719</c:v>
                </c:pt>
                <c:pt idx="1363">
                  <c:v>0.31654676258992803</c:v>
                </c:pt>
                <c:pt idx="1364">
                  <c:v>0.31677883499651893</c:v>
                </c:pt>
                <c:pt idx="1365">
                  <c:v>0.31701090740310978</c:v>
                </c:pt>
                <c:pt idx="1366">
                  <c:v>0.31724297980970062</c:v>
                </c:pt>
                <c:pt idx="1367">
                  <c:v>0.31747505221629146</c:v>
                </c:pt>
                <c:pt idx="1368">
                  <c:v>0.31770712462288236</c:v>
                </c:pt>
                <c:pt idx="1369">
                  <c:v>0.31793919702947321</c:v>
                </c:pt>
                <c:pt idx="1370">
                  <c:v>0.31817126943606405</c:v>
                </c:pt>
                <c:pt idx="1371">
                  <c:v>0.3184033418426549</c:v>
                </c:pt>
                <c:pt idx="1372">
                  <c:v>0.31863541424924574</c:v>
                </c:pt>
                <c:pt idx="1373">
                  <c:v>0.31886748665583664</c:v>
                </c:pt>
                <c:pt idx="1374">
                  <c:v>0.31909955906242748</c:v>
                </c:pt>
                <c:pt idx="1375">
                  <c:v>0.31933163146901833</c:v>
                </c:pt>
                <c:pt idx="1376">
                  <c:v>0.31956370387560917</c:v>
                </c:pt>
                <c:pt idx="1377">
                  <c:v>0.31979577628220007</c:v>
                </c:pt>
                <c:pt idx="1378">
                  <c:v>0.32002784868879092</c:v>
                </c:pt>
                <c:pt idx="1379">
                  <c:v>0.32025992109538176</c:v>
                </c:pt>
                <c:pt idx="1380">
                  <c:v>0.32049199350197261</c:v>
                </c:pt>
                <c:pt idx="1381">
                  <c:v>0.32072406590856345</c:v>
                </c:pt>
                <c:pt idx="1382">
                  <c:v>0.32095613831515435</c:v>
                </c:pt>
                <c:pt idx="1383">
                  <c:v>0.32118821072174519</c:v>
                </c:pt>
                <c:pt idx="1384">
                  <c:v>0.32142028312833604</c:v>
                </c:pt>
                <c:pt idx="1385">
                  <c:v>0.32165235553492688</c:v>
                </c:pt>
                <c:pt idx="1386">
                  <c:v>0.32188442794151778</c:v>
                </c:pt>
                <c:pt idx="1387">
                  <c:v>0.32211650034810863</c:v>
                </c:pt>
                <c:pt idx="1388">
                  <c:v>0.32234857275469947</c:v>
                </c:pt>
                <c:pt idx="1389">
                  <c:v>0.32258064516129031</c:v>
                </c:pt>
                <c:pt idx="1390">
                  <c:v>0.32281271756788116</c:v>
                </c:pt>
                <c:pt idx="1391">
                  <c:v>0.32304478997447206</c:v>
                </c:pt>
                <c:pt idx="1392">
                  <c:v>0.3232768623810629</c:v>
                </c:pt>
                <c:pt idx="1393">
                  <c:v>0.32350893478765375</c:v>
                </c:pt>
                <c:pt idx="1394">
                  <c:v>0.32374100719424459</c:v>
                </c:pt>
                <c:pt idx="1395">
                  <c:v>0.32397307960083543</c:v>
                </c:pt>
                <c:pt idx="1396">
                  <c:v>0.32420515200742633</c:v>
                </c:pt>
                <c:pt idx="1397">
                  <c:v>0.32443722441401718</c:v>
                </c:pt>
                <c:pt idx="1398">
                  <c:v>0.32466929682060802</c:v>
                </c:pt>
                <c:pt idx="1399">
                  <c:v>0.32490136922719887</c:v>
                </c:pt>
                <c:pt idx="1400">
                  <c:v>0.32513344163378977</c:v>
                </c:pt>
                <c:pt idx="1401">
                  <c:v>0.32536551404038061</c:v>
                </c:pt>
                <c:pt idx="1402">
                  <c:v>0.32559758644697145</c:v>
                </c:pt>
                <c:pt idx="1403">
                  <c:v>0.3258296588535623</c:v>
                </c:pt>
                <c:pt idx="1404">
                  <c:v>0.32606173126015314</c:v>
                </c:pt>
                <c:pt idx="1405">
                  <c:v>0.32629380366674404</c:v>
                </c:pt>
                <c:pt idx="1406">
                  <c:v>0.32652587607333489</c:v>
                </c:pt>
                <c:pt idx="1407">
                  <c:v>0.32675794847992573</c:v>
                </c:pt>
                <c:pt idx="1408">
                  <c:v>0.32699002088651657</c:v>
                </c:pt>
                <c:pt idx="1409">
                  <c:v>0.32722209329310747</c:v>
                </c:pt>
                <c:pt idx="1410">
                  <c:v>0.32745416569969832</c:v>
                </c:pt>
                <c:pt idx="1411">
                  <c:v>0.32768623810628916</c:v>
                </c:pt>
                <c:pt idx="1412">
                  <c:v>0.32791831051288001</c:v>
                </c:pt>
                <c:pt idx="1413">
                  <c:v>0.32815038291947085</c:v>
                </c:pt>
                <c:pt idx="1414">
                  <c:v>0.32838245532606175</c:v>
                </c:pt>
                <c:pt idx="1415">
                  <c:v>0.32861452773265259</c:v>
                </c:pt>
                <c:pt idx="1416">
                  <c:v>0.32884660013924344</c:v>
                </c:pt>
                <c:pt idx="1417">
                  <c:v>0.32907867254583428</c:v>
                </c:pt>
                <c:pt idx="1418">
                  <c:v>0.32931074495242518</c:v>
                </c:pt>
                <c:pt idx="1419">
                  <c:v>0.32954281735901603</c:v>
                </c:pt>
                <c:pt idx="1420">
                  <c:v>0.32977488976560687</c:v>
                </c:pt>
                <c:pt idx="1421">
                  <c:v>0.33000696217219772</c:v>
                </c:pt>
                <c:pt idx="1422">
                  <c:v>0.33023903457878856</c:v>
                </c:pt>
                <c:pt idx="1423">
                  <c:v>0.33047110698537946</c:v>
                </c:pt>
                <c:pt idx="1424">
                  <c:v>0.3307031793919703</c:v>
                </c:pt>
                <c:pt idx="1425">
                  <c:v>0.33093525179856115</c:v>
                </c:pt>
                <c:pt idx="1426">
                  <c:v>0.33116732420515199</c:v>
                </c:pt>
                <c:pt idx="1427">
                  <c:v>0.33139939661174289</c:v>
                </c:pt>
                <c:pt idx="1428">
                  <c:v>0.33163146901833374</c:v>
                </c:pt>
                <c:pt idx="1429">
                  <c:v>0.33186354142492458</c:v>
                </c:pt>
                <c:pt idx="1430">
                  <c:v>0.33209561383151542</c:v>
                </c:pt>
                <c:pt idx="1431">
                  <c:v>0.33232768623810627</c:v>
                </c:pt>
                <c:pt idx="1432">
                  <c:v>0.33255975864469717</c:v>
                </c:pt>
                <c:pt idx="1433">
                  <c:v>0.33279183105128801</c:v>
                </c:pt>
                <c:pt idx="1434">
                  <c:v>0.33302390345787886</c:v>
                </c:pt>
                <c:pt idx="1435">
                  <c:v>0.3332559758644697</c:v>
                </c:pt>
                <c:pt idx="1436">
                  <c:v>0.33348804827106054</c:v>
                </c:pt>
                <c:pt idx="1437">
                  <c:v>0.33372012067765144</c:v>
                </c:pt>
                <c:pt idx="1438">
                  <c:v>0.33395219308424229</c:v>
                </c:pt>
                <c:pt idx="1439">
                  <c:v>0.33418426549083313</c:v>
                </c:pt>
                <c:pt idx="1440">
                  <c:v>0.33441633789742398</c:v>
                </c:pt>
                <c:pt idx="1441">
                  <c:v>0.33464841030401488</c:v>
                </c:pt>
                <c:pt idx="1442">
                  <c:v>0.33488048271060572</c:v>
                </c:pt>
                <c:pt idx="1443">
                  <c:v>0.33511255511719656</c:v>
                </c:pt>
                <c:pt idx="1444">
                  <c:v>0.33534462752378741</c:v>
                </c:pt>
                <c:pt idx="1445">
                  <c:v>0.33557669993037825</c:v>
                </c:pt>
                <c:pt idx="1446">
                  <c:v>0.33580877233696915</c:v>
                </c:pt>
                <c:pt idx="1447">
                  <c:v>0.33604084474356</c:v>
                </c:pt>
                <c:pt idx="1448">
                  <c:v>0.33627291715015084</c:v>
                </c:pt>
                <c:pt idx="1449">
                  <c:v>0.33650498955674168</c:v>
                </c:pt>
                <c:pt idx="1450">
                  <c:v>0.33673706196333258</c:v>
                </c:pt>
                <c:pt idx="1451">
                  <c:v>0.33696913436992343</c:v>
                </c:pt>
                <c:pt idx="1452">
                  <c:v>0.33720120677651427</c:v>
                </c:pt>
                <c:pt idx="1453">
                  <c:v>0.33743327918310512</c:v>
                </c:pt>
                <c:pt idx="1454">
                  <c:v>0.33766535158969596</c:v>
                </c:pt>
                <c:pt idx="1455">
                  <c:v>0.33789742399628686</c:v>
                </c:pt>
                <c:pt idx="1456">
                  <c:v>0.33812949640287771</c:v>
                </c:pt>
                <c:pt idx="1457">
                  <c:v>0.33836156880946855</c:v>
                </c:pt>
                <c:pt idx="1458">
                  <c:v>0.33859364121605939</c:v>
                </c:pt>
                <c:pt idx="1459">
                  <c:v>0.33882571362265029</c:v>
                </c:pt>
                <c:pt idx="1460">
                  <c:v>0.33905778602924114</c:v>
                </c:pt>
                <c:pt idx="1461">
                  <c:v>0.33928985843583198</c:v>
                </c:pt>
                <c:pt idx="1462">
                  <c:v>0.33952193084242283</c:v>
                </c:pt>
                <c:pt idx="1463">
                  <c:v>0.33975400324901367</c:v>
                </c:pt>
                <c:pt idx="1464">
                  <c:v>0.33998607565560457</c:v>
                </c:pt>
                <c:pt idx="1465">
                  <c:v>0.34021814806219541</c:v>
                </c:pt>
                <c:pt idx="1466">
                  <c:v>0.34045022046878626</c:v>
                </c:pt>
                <c:pt idx="1467">
                  <c:v>0.3406822928753771</c:v>
                </c:pt>
                <c:pt idx="1468">
                  <c:v>0.340914365281968</c:v>
                </c:pt>
                <c:pt idx="1469">
                  <c:v>0.34114643768855885</c:v>
                </c:pt>
                <c:pt idx="1470">
                  <c:v>0.34137851009514969</c:v>
                </c:pt>
                <c:pt idx="1471">
                  <c:v>0.34161058250174053</c:v>
                </c:pt>
                <c:pt idx="1472">
                  <c:v>0.34184265490833138</c:v>
                </c:pt>
                <c:pt idx="1473">
                  <c:v>0.34207472731492228</c:v>
                </c:pt>
                <c:pt idx="1474">
                  <c:v>0.34230679972151312</c:v>
                </c:pt>
                <c:pt idx="1475">
                  <c:v>0.34253887212810397</c:v>
                </c:pt>
                <c:pt idx="1476">
                  <c:v>0.34277094453469481</c:v>
                </c:pt>
                <c:pt idx="1477">
                  <c:v>0.34300301694128565</c:v>
                </c:pt>
                <c:pt idx="1478">
                  <c:v>0.34323508934787655</c:v>
                </c:pt>
                <c:pt idx="1479">
                  <c:v>0.3434671617544674</c:v>
                </c:pt>
                <c:pt idx="1480">
                  <c:v>0.34369923416105824</c:v>
                </c:pt>
                <c:pt idx="1481">
                  <c:v>0.34393130656764909</c:v>
                </c:pt>
                <c:pt idx="1482">
                  <c:v>0.34416337897423999</c:v>
                </c:pt>
                <c:pt idx="1483">
                  <c:v>0.34439545138083083</c:v>
                </c:pt>
                <c:pt idx="1484">
                  <c:v>0.34462752378742167</c:v>
                </c:pt>
                <c:pt idx="1485">
                  <c:v>0.34485959619401252</c:v>
                </c:pt>
                <c:pt idx="1486">
                  <c:v>0.34509166860060336</c:v>
                </c:pt>
                <c:pt idx="1487">
                  <c:v>0.34532374100719426</c:v>
                </c:pt>
                <c:pt idx="1488">
                  <c:v>0.34555581341378511</c:v>
                </c:pt>
                <c:pt idx="1489">
                  <c:v>0.34578788582037595</c:v>
                </c:pt>
                <c:pt idx="1490">
                  <c:v>0.3460199582269668</c:v>
                </c:pt>
                <c:pt idx="1491">
                  <c:v>0.34625203063355769</c:v>
                </c:pt>
                <c:pt idx="1492">
                  <c:v>0.34648410304014854</c:v>
                </c:pt>
                <c:pt idx="1493">
                  <c:v>0.34671617544673938</c:v>
                </c:pt>
                <c:pt idx="1494">
                  <c:v>0.34694824785333023</c:v>
                </c:pt>
                <c:pt idx="1495">
                  <c:v>0.34718032025992107</c:v>
                </c:pt>
                <c:pt idx="1496">
                  <c:v>0.34741239266651197</c:v>
                </c:pt>
                <c:pt idx="1497">
                  <c:v>0.34764446507310282</c:v>
                </c:pt>
                <c:pt idx="1498">
                  <c:v>0.34787653747969366</c:v>
                </c:pt>
                <c:pt idx="1499">
                  <c:v>0.3481086098862845</c:v>
                </c:pt>
                <c:pt idx="1500">
                  <c:v>0.3483406822928754</c:v>
                </c:pt>
                <c:pt idx="1501">
                  <c:v>0.34857275469946625</c:v>
                </c:pt>
                <c:pt idx="1502">
                  <c:v>0.34880482710605709</c:v>
                </c:pt>
                <c:pt idx="1503">
                  <c:v>0.34903689951264794</c:v>
                </c:pt>
                <c:pt idx="1504">
                  <c:v>0.34926897191923878</c:v>
                </c:pt>
                <c:pt idx="1505">
                  <c:v>0.34950104432582968</c:v>
                </c:pt>
                <c:pt idx="1506">
                  <c:v>0.34973311673242052</c:v>
                </c:pt>
                <c:pt idx="1507">
                  <c:v>0.34996518913901137</c:v>
                </c:pt>
                <c:pt idx="1508">
                  <c:v>0.35019726154560221</c:v>
                </c:pt>
                <c:pt idx="1509">
                  <c:v>0.35042933395219311</c:v>
                </c:pt>
                <c:pt idx="1510">
                  <c:v>0.35066140635878396</c:v>
                </c:pt>
                <c:pt idx="1511">
                  <c:v>0.3508934787653748</c:v>
                </c:pt>
                <c:pt idx="1512">
                  <c:v>0.35112555117196564</c:v>
                </c:pt>
                <c:pt idx="1513">
                  <c:v>0.35135762357855649</c:v>
                </c:pt>
                <c:pt idx="1514">
                  <c:v>0.35158969598514739</c:v>
                </c:pt>
                <c:pt idx="1515">
                  <c:v>0.35182176839173823</c:v>
                </c:pt>
                <c:pt idx="1516">
                  <c:v>0.35205384079832908</c:v>
                </c:pt>
                <c:pt idx="1517">
                  <c:v>0.35228591320491992</c:v>
                </c:pt>
                <c:pt idx="1518">
                  <c:v>0.35251798561151076</c:v>
                </c:pt>
                <c:pt idx="1519">
                  <c:v>0.35275005801810166</c:v>
                </c:pt>
                <c:pt idx="1520">
                  <c:v>0.35298213042469251</c:v>
                </c:pt>
                <c:pt idx="1521">
                  <c:v>0.35321420283128335</c:v>
                </c:pt>
                <c:pt idx="1522">
                  <c:v>0.3534462752378742</c:v>
                </c:pt>
                <c:pt idx="1523">
                  <c:v>0.3536783476444651</c:v>
                </c:pt>
                <c:pt idx="1524">
                  <c:v>0.35391042005105594</c:v>
                </c:pt>
                <c:pt idx="1525">
                  <c:v>0.35414249245764678</c:v>
                </c:pt>
                <c:pt idx="1526">
                  <c:v>0.35437456486423763</c:v>
                </c:pt>
                <c:pt idx="1527">
                  <c:v>0.35460663727082847</c:v>
                </c:pt>
                <c:pt idx="1528">
                  <c:v>0.35483870967741937</c:v>
                </c:pt>
                <c:pt idx="1529">
                  <c:v>0.35507078208401022</c:v>
                </c:pt>
                <c:pt idx="1530">
                  <c:v>0.35530285449060106</c:v>
                </c:pt>
                <c:pt idx="1531">
                  <c:v>0.35553492689719191</c:v>
                </c:pt>
                <c:pt idx="1532">
                  <c:v>0.3557669993037828</c:v>
                </c:pt>
                <c:pt idx="1533">
                  <c:v>0.35599907171037365</c:v>
                </c:pt>
                <c:pt idx="1534">
                  <c:v>0.35623114411696449</c:v>
                </c:pt>
                <c:pt idx="1535">
                  <c:v>0.35646321652355534</c:v>
                </c:pt>
                <c:pt idx="1536">
                  <c:v>0.35669528893014618</c:v>
                </c:pt>
                <c:pt idx="1537">
                  <c:v>0.35692736133673708</c:v>
                </c:pt>
                <c:pt idx="1538">
                  <c:v>0.35715943374332793</c:v>
                </c:pt>
                <c:pt idx="1539">
                  <c:v>0.35739150614991877</c:v>
                </c:pt>
                <c:pt idx="1540">
                  <c:v>0.35762357855650961</c:v>
                </c:pt>
                <c:pt idx="1541">
                  <c:v>0.35785565096310051</c:v>
                </c:pt>
                <c:pt idx="1542">
                  <c:v>0.35808772336969136</c:v>
                </c:pt>
                <c:pt idx="1543">
                  <c:v>0.3583197957762822</c:v>
                </c:pt>
                <c:pt idx="1544">
                  <c:v>0.35855186818287305</c:v>
                </c:pt>
                <c:pt idx="1545">
                  <c:v>0.35878394058946389</c:v>
                </c:pt>
                <c:pt idx="1546">
                  <c:v>0.35901601299605479</c:v>
                </c:pt>
                <c:pt idx="1547">
                  <c:v>0.35924808540264563</c:v>
                </c:pt>
                <c:pt idx="1548">
                  <c:v>0.35948015780923648</c:v>
                </c:pt>
                <c:pt idx="1549">
                  <c:v>0.35971223021582732</c:v>
                </c:pt>
                <c:pt idx="1550">
                  <c:v>0.35994430262241822</c:v>
                </c:pt>
                <c:pt idx="1551">
                  <c:v>0.36017637502900907</c:v>
                </c:pt>
                <c:pt idx="1552">
                  <c:v>0.36040844743559991</c:v>
                </c:pt>
                <c:pt idx="1553">
                  <c:v>0.36064051984219075</c:v>
                </c:pt>
                <c:pt idx="1554">
                  <c:v>0.3608725922487816</c:v>
                </c:pt>
                <c:pt idx="1555">
                  <c:v>0.3611046646553725</c:v>
                </c:pt>
                <c:pt idx="1556">
                  <c:v>0.36133673706196334</c:v>
                </c:pt>
                <c:pt idx="1557">
                  <c:v>0.36156880946855419</c:v>
                </c:pt>
                <c:pt idx="1558">
                  <c:v>0.36180088187514503</c:v>
                </c:pt>
                <c:pt idx="1559">
                  <c:v>0.36203295428173587</c:v>
                </c:pt>
                <c:pt idx="1560">
                  <c:v>0.36226502668832677</c:v>
                </c:pt>
                <c:pt idx="1561">
                  <c:v>0.36249709909491762</c:v>
                </c:pt>
                <c:pt idx="1562">
                  <c:v>0.36272917150150846</c:v>
                </c:pt>
                <c:pt idx="1563">
                  <c:v>0.36296124390809931</c:v>
                </c:pt>
                <c:pt idx="1564">
                  <c:v>0.36319331631469021</c:v>
                </c:pt>
                <c:pt idx="1565">
                  <c:v>0.36342538872128105</c:v>
                </c:pt>
                <c:pt idx="1566">
                  <c:v>0.36365746112787189</c:v>
                </c:pt>
                <c:pt idx="1567">
                  <c:v>0.36388953353446274</c:v>
                </c:pt>
                <c:pt idx="1568">
                  <c:v>0.36412160594105358</c:v>
                </c:pt>
                <c:pt idx="1569">
                  <c:v>0.36435367834764448</c:v>
                </c:pt>
                <c:pt idx="1570">
                  <c:v>0.36458575075423533</c:v>
                </c:pt>
                <c:pt idx="1571">
                  <c:v>0.36481782316082617</c:v>
                </c:pt>
                <c:pt idx="1572">
                  <c:v>0.36504989556741702</c:v>
                </c:pt>
                <c:pt idx="1573">
                  <c:v>0.36528196797400792</c:v>
                </c:pt>
                <c:pt idx="1574">
                  <c:v>0.36551404038059876</c:v>
                </c:pt>
                <c:pt idx="1575">
                  <c:v>0.3657461127871896</c:v>
                </c:pt>
                <c:pt idx="1576">
                  <c:v>0.36597818519378045</c:v>
                </c:pt>
                <c:pt idx="1577">
                  <c:v>0.36621025760037129</c:v>
                </c:pt>
                <c:pt idx="1578">
                  <c:v>0.36644233000696219</c:v>
                </c:pt>
                <c:pt idx="1579">
                  <c:v>0.36667440241355304</c:v>
                </c:pt>
                <c:pt idx="1580">
                  <c:v>0.36690647482014388</c:v>
                </c:pt>
                <c:pt idx="1581">
                  <c:v>0.36713854722673472</c:v>
                </c:pt>
                <c:pt idx="1582">
                  <c:v>0.36737061963332562</c:v>
                </c:pt>
                <c:pt idx="1583">
                  <c:v>0.36760269203991647</c:v>
                </c:pt>
                <c:pt idx="1584">
                  <c:v>0.36783476444650731</c:v>
                </c:pt>
                <c:pt idx="1585">
                  <c:v>0.36806683685309816</c:v>
                </c:pt>
                <c:pt idx="1586">
                  <c:v>0.368298909259689</c:v>
                </c:pt>
                <c:pt idx="1587">
                  <c:v>0.3685309816662799</c:v>
                </c:pt>
                <c:pt idx="1588">
                  <c:v>0.36876305407287074</c:v>
                </c:pt>
                <c:pt idx="1589">
                  <c:v>0.36899512647946159</c:v>
                </c:pt>
                <c:pt idx="1590">
                  <c:v>0.36922719888605243</c:v>
                </c:pt>
                <c:pt idx="1591">
                  <c:v>0.36945927129264333</c:v>
                </c:pt>
                <c:pt idx="1592">
                  <c:v>0.36969134369923418</c:v>
                </c:pt>
                <c:pt idx="1593">
                  <c:v>0.36992341610582502</c:v>
                </c:pt>
                <c:pt idx="1594">
                  <c:v>0.37015548851241586</c:v>
                </c:pt>
                <c:pt idx="1595">
                  <c:v>0.37038756091900671</c:v>
                </c:pt>
                <c:pt idx="1596">
                  <c:v>0.37061963332559761</c:v>
                </c:pt>
                <c:pt idx="1597">
                  <c:v>0.37085170573218845</c:v>
                </c:pt>
                <c:pt idx="1598">
                  <c:v>0.3710837781387793</c:v>
                </c:pt>
                <c:pt idx="1599">
                  <c:v>0.37131585054537014</c:v>
                </c:pt>
                <c:pt idx="1600">
                  <c:v>0.37154792295196098</c:v>
                </c:pt>
                <c:pt idx="1601">
                  <c:v>0.37177999535855188</c:v>
                </c:pt>
                <c:pt idx="1602">
                  <c:v>0.37201206776514273</c:v>
                </c:pt>
                <c:pt idx="1603">
                  <c:v>0.37224414017173357</c:v>
                </c:pt>
                <c:pt idx="1604">
                  <c:v>0.37247621257832442</c:v>
                </c:pt>
                <c:pt idx="1605">
                  <c:v>0.37270828498491532</c:v>
                </c:pt>
                <c:pt idx="1606">
                  <c:v>0.37294035739150616</c:v>
                </c:pt>
                <c:pt idx="1607">
                  <c:v>0.37317242979809701</c:v>
                </c:pt>
                <c:pt idx="1608">
                  <c:v>0.37340450220468785</c:v>
                </c:pt>
                <c:pt idx="1609">
                  <c:v>0.37363657461127869</c:v>
                </c:pt>
                <c:pt idx="1610">
                  <c:v>0.37386864701786959</c:v>
                </c:pt>
                <c:pt idx="1611">
                  <c:v>0.37410071942446044</c:v>
                </c:pt>
                <c:pt idx="1612">
                  <c:v>0.37433279183105128</c:v>
                </c:pt>
                <c:pt idx="1613">
                  <c:v>0.37456486423764213</c:v>
                </c:pt>
                <c:pt idx="1614">
                  <c:v>0.37479693664423303</c:v>
                </c:pt>
                <c:pt idx="1615">
                  <c:v>0.37502900905082387</c:v>
                </c:pt>
                <c:pt idx="1616">
                  <c:v>0.37526108145741471</c:v>
                </c:pt>
                <c:pt idx="1617">
                  <c:v>0.37549315386400556</c:v>
                </c:pt>
                <c:pt idx="1618">
                  <c:v>0.3757252262705964</c:v>
                </c:pt>
                <c:pt idx="1619">
                  <c:v>0.3759572986771873</c:v>
                </c:pt>
                <c:pt idx="1620">
                  <c:v>0.37618937108377815</c:v>
                </c:pt>
                <c:pt idx="1621">
                  <c:v>0.37642144349036899</c:v>
                </c:pt>
                <c:pt idx="1622">
                  <c:v>0.37665351589695983</c:v>
                </c:pt>
                <c:pt idx="1623">
                  <c:v>0.37688558830355073</c:v>
                </c:pt>
                <c:pt idx="1624">
                  <c:v>0.37711766071014158</c:v>
                </c:pt>
                <c:pt idx="1625">
                  <c:v>0.37734973311673242</c:v>
                </c:pt>
                <c:pt idx="1626">
                  <c:v>0.37758180552332327</c:v>
                </c:pt>
                <c:pt idx="1627">
                  <c:v>0.37781387792991411</c:v>
                </c:pt>
                <c:pt idx="1628">
                  <c:v>0.37804595033650501</c:v>
                </c:pt>
                <c:pt idx="1629">
                  <c:v>0.37827802274309585</c:v>
                </c:pt>
                <c:pt idx="1630">
                  <c:v>0.3785100951496867</c:v>
                </c:pt>
                <c:pt idx="1631">
                  <c:v>0.37874216755627754</c:v>
                </c:pt>
                <c:pt idx="1632">
                  <c:v>0.37897423996286844</c:v>
                </c:pt>
                <c:pt idx="1633">
                  <c:v>0.37920631236945929</c:v>
                </c:pt>
                <c:pt idx="1634">
                  <c:v>0.37943838477605013</c:v>
                </c:pt>
                <c:pt idx="1635">
                  <c:v>0.37967045718264097</c:v>
                </c:pt>
                <c:pt idx="1636">
                  <c:v>0.37990252958923182</c:v>
                </c:pt>
                <c:pt idx="1637">
                  <c:v>0.38013460199582272</c:v>
                </c:pt>
                <c:pt idx="1638">
                  <c:v>0.38036667440241356</c:v>
                </c:pt>
                <c:pt idx="1639">
                  <c:v>0.38059874680900441</c:v>
                </c:pt>
                <c:pt idx="1640">
                  <c:v>0.38083081921559525</c:v>
                </c:pt>
                <c:pt idx="1641">
                  <c:v>0.3810628916221861</c:v>
                </c:pt>
                <c:pt idx="1642">
                  <c:v>0.38129496402877699</c:v>
                </c:pt>
                <c:pt idx="1643">
                  <c:v>0.38152703643536784</c:v>
                </c:pt>
                <c:pt idx="1644">
                  <c:v>0.38175910884195868</c:v>
                </c:pt>
                <c:pt idx="1645">
                  <c:v>0.38199118124854953</c:v>
                </c:pt>
                <c:pt idx="1646">
                  <c:v>0.38222325365514043</c:v>
                </c:pt>
                <c:pt idx="1647">
                  <c:v>0.38245532606173127</c:v>
                </c:pt>
                <c:pt idx="1648">
                  <c:v>0.38268739846832212</c:v>
                </c:pt>
                <c:pt idx="1649">
                  <c:v>0.38291947087491296</c:v>
                </c:pt>
                <c:pt idx="1650">
                  <c:v>0.3831515432815038</c:v>
                </c:pt>
                <c:pt idx="1651">
                  <c:v>0.3833836156880947</c:v>
                </c:pt>
                <c:pt idx="1652">
                  <c:v>0.38361568809468555</c:v>
                </c:pt>
                <c:pt idx="1653">
                  <c:v>0.38384776050127639</c:v>
                </c:pt>
                <c:pt idx="1654">
                  <c:v>0.38407983290786724</c:v>
                </c:pt>
                <c:pt idx="1655">
                  <c:v>0.38431190531445814</c:v>
                </c:pt>
                <c:pt idx="1656">
                  <c:v>0.38454397772104898</c:v>
                </c:pt>
                <c:pt idx="1657">
                  <c:v>0.38477605012763982</c:v>
                </c:pt>
                <c:pt idx="1658">
                  <c:v>0.38500812253423067</c:v>
                </c:pt>
                <c:pt idx="1659">
                  <c:v>0.38524019494082151</c:v>
                </c:pt>
                <c:pt idx="1660">
                  <c:v>0.38547226734741241</c:v>
                </c:pt>
                <c:pt idx="1661">
                  <c:v>0.38570433975400326</c:v>
                </c:pt>
                <c:pt idx="1662">
                  <c:v>0.3859364121605941</c:v>
                </c:pt>
                <c:pt idx="1663">
                  <c:v>0.38616848456718494</c:v>
                </c:pt>
                <c:pt idx="1664">
                  <c:v>0.38640055697377584</c:v>
                </c:pt>
                <c:pt idx="1665">
                  <c:v>0.38663262938036669</c:v>
                </c:pt>
                <c:pt idx="1666">
                  <c:v>0.38686470178695753</c:v>
                </c:pt>
                <c:pt idx="1667">
                  <c:v>0.38709677419354838</c:v>
                </c:pt>
                <c:pt idx="1668">
                  <c:v>0.38732884660013922</c:v>
                </c:pt>
                <c:pt idx="1669">
                  <c:v>0.38756091900673012</c:v>
                </c:pt>
                <c:pt idx="1670">
                  <c:v>0.38779299141332096</c:v>
                </c:pt>
                <c:pt idx="1671">
                  <c:v>0.38802506381991181</c:v>
                </c:pt>
                <c:pt idx="1672">
                  <c:v>0.38825713622650265</c:v>
                </c:pt>
                <c:pt idx="1673">
                  <c:v>0.38848920863309355</c:v>
                </c:pt>
                <c:pt idx="1674">
                  <c:v>0.3887212810396844</c:v>
                </c:pt>
                <c:pt idx="1675">
                  <c:v>0.38895335344627524</c:v>
                </c:pt>
                <c:pt idx="1676">
                  <c:v>0.38918542585286608</c:v>
                </c:pt>
                <c:pt idx="1677">
                  <c:v>0.38941749825945693</c:v>
                </c:pt>
                <c:pt idx="1678">
                  <c:v>0.38964957066604783</c:v>
                </c:pt>
                <c:pt idx="1679">
                  <c:v>0.38988164307263867</c:v>
                </c:pt>
                <c:pt idx="1680">
                  <c:v>0.39011371547922952</c:v>
                </c:pt>
                <c:pt idx="1681">
                  <c:v>0.39034578788582036</c:v>
                </c:pt>
                <c:pt idx="1682">
                  <c:v>0.39057786029241121</c:v>
                </c:pt>
                <c:pt idx="1683">
                  <c:v>0.3908099326990021</c:v>
                </c:pt>
                <c:pt idx="1684">
                  <c:v>0.39104200510559295</c:v>
                </c:pt>
                <c:pt idx="1685">
                  <c:v>0.39127407751218379</c:v>
                </c:pt>
                <c:pt idx="1686">
                  <c:v>0.39150614991877464</c:v>
                </c:pt>
                <c:pt idx="1687">
                  <c:v>0.39173822232536554</c:v>
                </c:pt>
                <c:pt idx="1688">
                  <c:v>0.39197029473195638</c:v>
                </c:pt>
                <c:pt idx="1689">
                  <c:v>0.39220236713854723</c:v>
                </c:pt>
                <c:pt idx="1690">
                  <c:v>0.39243443954513807</c:v>
                </c:pt>
                <c:pt idx="1691">
                  <c:v>0.39266651195172891</c:v>
                </c:pt>
                <c:pt idx="1692">
                  <c:v>0.39289858435831981</c:v>
                </c:pt>
                <c:pt idx="1693">
                  <c:v>0.39313065676491066</c:v>
                </c:pt>
                <c:pt idx="1694">
                  <c:v>0.3933627291715015</c:v>
                </c:pt>
                <c:pt idx="1695">
                  <c:v>0.39359480157809235</c:v>
                </c:pt>
                <c:pt idx="1696">
                  <c:v>0.39382687398468325</c:v>
                </c:pt>
                <c:pt idx="1697">
                  <c:v>0.39405894639127409</c:v>
                </c:pt>
                <c:pt idx="1698">
                  <c:v>0.39429101879786493</c:v>
                </c:pt>
                <c:pt idx="1699">
                  <c:v>0.39452309120445578</c:v>
                </c:pt>
                <c:pt idx="1700">
                  <c:v>0.39475516361104662</c:v>
                </c:pt>
                <c:pt idx="1701">
                  <c:v>0.39498723601763752</c:v>
                </c:pt>
                <c:pt idx="1702">
                  <c:v>0.39521930842422837</c:v>
                </c:pt>
                <c:pt idx="1703">
                  <c:v>0.39545138083081921</c:v>
                </c:pt>
                <c:pt idx="1704">
                  <c:v>0.39568345323741005</c:v>
                </c:pt>
                <c:pt idx="1705">
                  <c:v>0.39591552564400095</c:v>
                </c:pt>
                <c:pt idx="1706">
                  <c:v>0.3961475980505918</c:v>
                </c:pt>
                <c:pt idx="1707">
                  <c:v>0.39637967045718264</c:v>
                </c:pt>
                <c:pt idx="1708">
                  <c:v>0.39661174286377349</c:v>
                </c:pt>
                <c:pt idx="1709">
                  <c:v>0.39684381527036433</c:v>
                </c:pt>
                <c:pt idx="1710">
                  <c:v>0.39707588767695523</c:v>
                </c:pt>
                <c:pt idx="1711">
                  <c:v>0.39730796008354607</c:v>
                </c:pt>
                <c:pt idx="1712">
                  <c:v>0.39754003249013692</c:v>
                </c:pt>
                <c:pt idx="1713">
                  <c:v>0.39777210489672776</c:v>
                </c:pt>
                <c:pt idx="1714">
                  <c:v>0.39800417730331866</c:v>
                </c:pt>
                <c:pt idx="1715">
                  <c:v>0.39823624970990951</c:v>
                </c:pt>
                <c:pt idx="1716">
                  <c:v>0.39846832211650035</c:v>
                </c:pt>
                <c:pt idx="1717">
                  <c:v>0.39870039452309119</c:v>
                </c:pt>
                <c:pt idx="1718">
                  <c:v>0.39893246692968204</c:v>
                </c:pt>
                <c:pt idx="1719">
                  <c:v>0.39916453933627294</c:v>
                </c:pt>
                <c:pt idx="1720">
                  <c:v>0.39939661174286378</c:v>
                </c:pt>
                <c:pt idx="1721">
                  <c:v>0.39962868414945463</c:v>
                </c:pt>
                <c:pt idx="1722">
                  <c:v>0.39986075655604547</c:v>
                </c:pt>
                <c:pt idx="1723">
                  <c:v>0.40009282896263632</c:v>
                </c:pt>
                <c:pt idx="1724">
                  <c:v>0.40032490136922722</c:v>
                </c:pt>
                <c:pt idx="1725">
                  <c:v>0.40055697377581806</c:v>
                </c:pt>
                <c:pt idx="1726">
                  <c:v>0.4007890461824089</c:v>
                </c:pt>
                <c:pt idx="1727">
                  <c:v>0.40102111858899975</c:v>
                </c:pt>
                <c:pt idx="1728">
                  <c:v>0.40125319099559065</c:v>
                </c:pt>
                <c:pt idx="1729">
                  <c:v>0.40148526340218149</c:v>
                </c:pt>
                <c:pt idx="1730">
                  <c:v>0.40171733580877234</c:v>
                </c:pt>
                <c:pt idx="1731">
                  <c:v>0.40194940821536318</c:v>
                </c:pt>
                <c:pt idx="1732">
                  <c:v>0.40218148062195402</c:v>
                </c:pt>
                <c:pt idx="1733">
                  <c:v>0.40241355302854492</c:v>
                </c:pt>
                <c:pt idx="1734">
                  <c:v>0.40264562543513577</c:v>
                </c:pt>
                <c:pt idx="1735">
                  <c:v>0.40287769784172661</c:v>
                </c:pt>
                <c:pt idx="1736">
                  <c:v>0.40310977024831746</c:v>
                </c:pt>
                <c:pt idx="1737">
                  <c:v>0.40334184265490836</c:v>
                </c:pt>
                <c:pt idx="1738">
                  <c:v>0.4035739150614992</c:v>
                </c:pt>
                <c:pt idx="1739">
                  <c:v>0.40380598746809004</c:v>
                </c:pt>
                <c:pt idx="1740">
                  <c:v>0.40403805987468089</c:v>
                </c:pt>
                <c:pt idx="1741">
                  <c:v>0.40427013228127173</c:v>
                </c:pt>
                <c:pt idx="1742">
                  <c:v>0.40450220468786263</c:v>
                </c:pt>
                <c:pt idx="1743">
                  <c:v>0.40473427709445348</c:v>
                </c:pt>
                <c:pt idx="1744">
                  <c:v>0.40496634950104432</c:v>
                </c:pt>
                <c:pt idx="1745">
                  <c:v>0.40519842190763516</c:v>
                </c:pt>
                <c:pt idx="1746">
                  <c:v>0.40543049431422606</c:v>
                </c:pt>
                <c:pt idx="1747">
                  <c:v>0.40566256672081691</c:v>
                </c:pt>
                <c:pt idx="1748">
                  <c:v>0.40589463912740775</c:v>
                </c:pt>
                <c:pt idx="1749">
                  <c:v>0.4061267115339986</c:v>
                </c:pt>
                <c:pt idx="1750">
                  <c:v>0.40635878394058944</c:v>
                </c:pt>
                <c:pt idx="1751">
                  <c:v>0.40659085634718034</c:v>
                </c:pt>
                <c:pt idx="1752">
                  <c:v>0.40682292875377118</c:v>
                </c:pt>
                <c:pt idx="1753">
                  <c:v>0.40705500116036203</c:v>
                </c:pt>
                <c:pt idx="1754">
                  <c:v>0.40728707356695287</c:v>
                </c:pt>
                <c:pt idx="1755">
                  <c:v>0.40751914597354377</c:v>
                </c:pt>
                <c:pt idx="1756">
                  <c:v>0.40775121838013462</c:v>
                </c:pt>
                <c:pt idx="1757">
                  <c:v>0.40798329078672546</c:v>
                </c:pt>
                <c:pt idx="1758">
                  <c:v>0.40821536319331631</c:v>
                </c:pt>
                <c:pt idx="1759">
                  <c:v>0.40844743559990715</c:v>
                </c:pt>
                <c:pt idx="1760">
                  <c:v>0.40867950800649805</c:v>
                </c:pt>
                <c:pt idx="1761">
                  <c:v>0.40891158041308889</c:v>
                </c:pt>
                <c:pt idx="1762">
                  <c:v>0.40914365281967974</c:v>
                </c:pt>
                <c:pt idx="1763">
                  <c:v>0.40937572522627058</c:v>
                </c:pt>
                <c:pt idx="1764">
                  <c:v>0.40960779763286143</c:v>
                </c:pt>
                <c:pt idx="1765">
                  <c:v>0.40983987003945233</c:v>
                </c:pt>
                <c:pt idx="1766">
                  <c:v>0.41007194244604317</c:v>
                </c:pt>
                <c:pt idx="1767">
                  <c:v>0.41030401485263401</c:v>
                </c:pt>
                <c:pt idx="1768">
                  <c:v>0.41053608725922486</c:v>
                </c:pt>
                <c:pt idx="1769">
                  <c:v>0.41076815966581576</c:v>
                </c:pt>
                <c:pt idx="1770">
                  <c:v>0.4110002320724066</c:v>
                </c:pt>
                <c:pt idx="1771">
                  <c:v>0.41123230447899745</c:v>
                </c:pt>
                <c:pt idx="1772">
                  <c:v>0.41146437688558829</c:v>
                </c:pt>
                <c:pt idx="1773">
                  <c:v>0.41169644929217913</c:v>
                </c:pt>
                <c:pt idx="1774">
                  <c:v>0.41192852169877003</c:v>
                </c:pt>
                <c:pt idx="1775">
                  <c:v>0.41216059410536088</c:v>
                </c:pt>
                <c:pt idx="1776">
                  <c:v>0.41239266651195172</c:v>
                </c:pt>
                <c:pt idx="1777">
                  <c:v>0.41262473891854257</c:v>
                </c:pt>
                <c:pt idx="1778">
                  <c:v>0.41285681132513347</c:v>
                </c:pt>
                <c:pt idx="1779">
                  <c:v>0.41308888373172431</c:v>
                </c:pt>
                <c:pt idx="1780">
                  <c:v>0.41332095613831515</c:v>
                </c:pt>
                <c:pt idx="1781">
                  <c:v>0.413553028544906</c:v>
                </c:pt>
                <c:pt idx="1782">
                  <c:v>0.41378510095149684</c:v>
                </c:pt>
                <c:pt idx="1783">
                  <c:v>0.41401717335808774</c:v>
                </c:pt>
                <c:pt idx="1784">
                  <c:v>0.41424924576467859</c:v>
                </c:pt>
                <c:pt idx="1785">
                  <c:v>0.41448131817126943</c:v>
                </c:pt>
                <c:pt idx="1786">
                  <c:v>0.41471339057786027</c:v>
                </c:pt>
                <c:pt idx="1787">
                  <c:v>0.41494546298445117</c:v>
                </c:pt>
                <c:pt idx="1788">
                  <c:v>0.41517753539104202</c:v>
                </c:pt>
                <c:pt idx="1789">
                  <c:v>0.41540960779763286</c:v>
                </c:pt>
                <c:pt idx="1790">
                  <c:v>0.41564168020422371</c:v>
                </c:pt>
                <c:pt idx="1791">
                  <c:v>0.41587375261081455</c:v>
                </c:pt>
                <c:pt idx="1792">
                  <c:v>0.41610582501740545</c:v>
                </c:pt>
                <c:pt idx="1793">
                  <c:v>0.41633789742399629</c:v>
                </c:pt>
                <c:pt idx="1794">
                  <c:v>0.41656996983058714</c:v>
                </c:pt>
                <c:pt idx="1795">
                  <c:v>0.41680204223717798</c:v>
                </c:pt>
                <c:pt idx="1796">
                  <c:v>0.41703411464376888</c:v>
                </c:pt>
                <c:pt idx="1797">
                  <c:v>0.41726618705035973</c:v>
                </c:pt>
                <c:pt idx="1798">
                  <c:v>0.41749825945695057</c:v>
                </c:pt>
                <c:pt idx="1799">
                  <c:v>0.41773033186354142</c:v>
                </c:pt>
                <c:pt idx="1800">
                  <c:v>0.41796240427013226</c:v>
                </c:pt>
                <c:pt idx="1801">
                  <c:v>0.41819447667672316</c:v>
                </c:pt>
                <c:pt idx="1802">
                  <c:v>0.418426549083314</c:v>
                </c:pt>
                <c:pt idx="1803">
                  <c:v>0.41865862148990485</c:v>
                </c:pt>
                <c:pt idx="1804">
                  <c:v>0.41889069389649569</c:v>
                </c:pt>
                <c:pt idx="1805">
                  <c:v>0.41912276630308654</c:v>
                </c:pt>
                <c:pt idx="1806">
                  <c:v>0.41935483870967744</c:v>
                </c:pt>
                <c:pt idx="1807">
                  <c:v>0.41958691111626828</c:v>
                </c:pt>
                <c:pt idx="1808">
                  <c:v>0.41981898352285912</c:v>
                </c:pt>
                <c:pt idx="1809">
                  <c:v>0.42005105592944997</c:v>
                </c:pt>
                <c:pt idx="1810">
                  <c:v>0.42028312833604087</c:v>
                </c:pt>
                <c:pt idx="1811">
                  <c:v>0.42051520074263171</c:v>
                </c:pt>
                <c:pt idx="1812">
                  <c:v>0.42074727314922256</c:v>
                </c:pt>
                <c:pt idx="1813">
                  <c:v>0.4209793455558134</c:v>
                </c:pt>
                <c:pt idx="1814">
                  <c:v>0.42121141796240424</c:v>
                </c:pt>
                <c:pt idx="1815">
                  <c:v>0.42144349036899514</c:v>
                </c:pt>
                <c:pt idx="1816">
                  <c:v>0.42167556277558599</c:v>
                </c:pt>
                <c:pt idx="1817">
                  <c:v>0.42190763518217683</c:v>
                </c:pt>
                <c:pt idx="1818">
                  <c:v>0.42213970758876768</c:v>
                </c:pt>
                <c:pt idx="1819">
                  <c:v>0.42237177999535858</c:v>
                </c:pt>
                <c:pt idx="1820">
                  <c:v>0.42260385240194942</c:v>
                </c:pt>
                <c:pt idx="1821">
                  <c:v>0.42283592480854026</c:v>
                </c:pt>
                <c:pt idx="1822">
                  <c:v>0.42306799721513111</c:v>
                </c:pt>
                <c:pt idx="1823">
                  <c:v>0.42330006962172195</c:v>
                </c:pt>
                <c:pt idx="1824">
                  <c:v>0.42353214202831285</c:v>
                </c:pt>
                <c:pt idx="1825">
                  <c:v>0.4237642144349037</c:v>
                </c:pt>
                <c:pt idx="1826">
                  <c:v>0.42399628684149454</c:v>
                </c:pt>
                <c:pt idx="1827">
                  <c:v>0.42422835924808538</c:v>
                </c:pt>
                <c:pt idx="1828">
                  <c:v>0.42446043165467628</c:v>
                </c:pt>
                <c:pt idx="1829">
                  <c:v>0.42469250406126713</c:v>
                </c:pt>
                <c:pt idx="1830">
                  <c:v>0.42492457646785797</c:v>
                </c:pt>
                <c:pt idx="1831">
                  <c:v>0.42515664887444882</c:v>
                </c:pt>
                <c:pt idx="1832">
                  <c:v>0.42538872128103966</c:v>
                </c:pt>
                <c:pt idx="1833">
                  <c:v>0.42562079368763056</c:v>
                </c:pt>
                <c:pt idx="1834">
                  <c:v>0.42585286609422141</c:v>
                </c:pt>
                <c:pt idx="1835">
                  <c:v>0.42608493850081225</c:v>
                </c:pt>
                <c:pt idx="1836">
                  <c:v>0.42631701090740309</c:v>
                </c:pt>
                <c:pt idx="1837">
                  <c:v>0.42654908331399399</c:v>
                </c:pt>
                <c:pt idx="1838">
                  <c:v>0.42678115572058484</c:v>
                </c:pt>
                <c:pt idx="1839">
                  <c:v>0.42701322812717568</c:v>
                </c:pt>
                <c:pt idx="1840">
                  <c:v>0.42724530053376653</c:v>
                </c:pt>
                <c:pt idx="1841">
                  <c:v>0.42747737294035737</c:v>
                </c:pt>
                <c:pt idx="1842">
                  <c:v>0.42770944534694827</c:v>
                </c:pt>
                <c:pt idx="1843">
                  <c:v>0.42794151775353911</c:v>
                </c:pt>
                <c:pt idx="1844">
                  <c:v>0.42817359016012996</c:v>
                </c:pt>
                <c:pt idx="1845">
                  <c:v>0.4284056625667208</c:v>
                </c:pt>
                <c:pt idx="1846">
                  <c:v>0.42863773497331165</c:v>
                </c:pt>
                <c:pt idx="1847">
                  <c:v>0.42886980737990255</c:v>
                </c:pt>
                <c:pt idx="1848">
                  <c:v>0.42910187978649339</c:v>
                </c:pt>
                <c:pt idx="1849">
                  <c:v>0.42933395219308423</c:v>
                </c:pt>
                <c:pt idx="1850">
                  <c:v>0.42956602459967508</c:v>
                </c:pt>
                <c:pt idx="1851">
                  <c:v>0.42979809700626598</c:v>
                </c:pt>
                <c:pt idx="1852">
                  <c:v>0.43003016941285682</c:v>
                </c:pt>
                <c:pt idx="1853">
                  <c:v>0.43026224181944767</c:v>
                </c:pt>
                <c:pt idx="1854">
                  <c:v>0.43049431422603851</c:v>
                </c:pt>
                <c:pt idx="1855">
                  <c:v>0.43072638663262935</c:v>
                </c:pt>
                <c:pt idx="1856">
                  <c:v>0.43095845903922025</c:v>
                </c:pt>
                <c:pt idx="1857">
                  <c:v>0.4311905314458111</c:v>
                </c:pt>
                <c:pt idx="1858">
                  <c:v>0.43142260385240194</c:v>
                </c:pt>
                <c:pt idx="1859">
                  <c:v>0.43165467625899279</c:v>
                </c:pt>
                <c:pt idx="1860">
                  <c:v>0.43188674866558369</c:v>
                </c:pt>
                <c:pt idx="1861">
                  <c:v>0.43211882107217453</c:v>
                </c:pt>
                <c:pt idx="1862">
                  <c:v>0.43235089347876537</c:v>
                </c:pt>
                <c:pt idx="1863">
                  <c:v>0.43258296588535622</c:v>
                </c:pt>
                <c:pt idx="1864">
                  <c:v>0.43281503829194706</c:v>
                </c:pt>
                <c:pt idx="1865">
                  <c:v>0.43304711069853796</c:v>
                </c:pt>
                <c:pt idx="1866">
                  <c:v>0.43327918310512881</c:v>
                </c:pt>
                <c:pt idx="1867">
                  <c:v>0.43351125551171965</c:v>
                </c:pt>
                <c:pt idx="1868">
                  <c:v>0.4337433279183105</c:v>
                </c:pt>
                <c:pt idx="1869">
                  <c:v>0.43397540032490139</c:v>
                </c:pt>
                <c:pt idx="1870">
                  <c:v>0.43420747273149224</c:v>
                </c:pt>
                <c:pt idx="1871">
                  <c:v>0.43443954513808308</c:v>
                </c:pt>
                <c:pt idx="1872">
                  <c:v>0.43467161754467393</c:v>
                </c:pt>
                <c:pt idx="1873">
                  <c:v>0.43490368995126477</c:v>
                </c:pt>
                <c:pt idx="1874">
                  <c:v>0.43513576235785567</c:v>
                </c:pt>
                <c:pt idx="1875">
                  <c:v>0.43536783476444652</c:v>
                </c:pt>
                <c:pt idx="1876">
                  <c:v>0.43559990717103736</c:v>
                </c:pt>
                <c:pt idx="1877">
                  <c:v>0.4358319795776282</c:v>
                </c:pt>
                <c:pt idx="1878">
                  <c:v>0.4360640519842191</c:v>
                </c:pt>
                <c:pt idx="1879">
                  <c:v>0.43629612439080995</c:v>
                </c:pt>
                <c:pt idx="1880">
                  <c:v>0.43652819679740079</c:v>
                </c:pt>
                <c:pt idx="1881">
                  <c:v>0.43676026920399164</c:v>
                </c:pt>
                <c:pt idx="1882">
                  <c:v>0.43699234161058248</c:v>
                </c:pt>
                <c:pt idx="1883">
                  <c:v>0.43722441401717338</c:v>
                </c:pt>
                <c:pt idx="1884">
                  <c:v>0.43745648642376422</c:v>
                </c:pt>
                <c:pt idx="1885">
                  <c:v>0.43768855883035507</c:v>
                </c:pt>
                <c:pt idx="1886">
                  <c:v>0.43792063123694591</c:v>
                </c:pt>
                <c:pt idx="1887">
                  <c:v>0.43815270364353676</c:v>
                </c:pt>
                <c:pt idx="1888">
                  <c:v>0.43838477605012766</c:v>
                </c:pt>
                <c:pt idx="1889">
                  <c:v>0.4386168484567185</c:v>
                </c:pt>
                <c:pt idx="1890">
                  <c:v>0.43884892086330934</c:v>
                </c:pt>
                <c:pt idx="1891">
                  <c:v>0.43908099326990019</c:v>
                </c:pt>
                <c:pt idx="1892">
                  <c:v>0.43931306567649109</c:v>
                </c:pt>
                <c:pt idx="1893">
                  <c:v>0.43954513808308193</c:v>
                </c:pt>
                <c:pt idx="1894">
                  <c:v>0.43977721048967278</c:v>
                </c:pt>
                <c:pt idx="1895">
                  <c:v>0.44000928289626362</c:v>
                </c:pt>
                <c:pt idx="1896">
                  <c:v>0.44024135530285446</c:v>
                </c:pt>
                <c:pt idx="1897">
                  <c:v>0.44047342770944536</c:v>
                </c:pt>
                <c:pt idx="1898">
                  <c:v>0.44070550011603621</c:v>
                </c:pt>
                <c:pt idx="1899">
                  <c:v>0.44093757252262705</c:v>
                </c:pt>
                <c:pt idx="1900">
                  <c:v>0.4411696449292179</c:v>
                </c:pt>
                <c:pt idx="1901">
                  <c:v>0.4414017173358088</c:v>
                </c:pt>
                <c:pt idx="1902">
                  <c:v>0.44163378974239964</c:v>
                </c:pt>
                <c:pt idx="1903">
                  <c:v>0.44186586214899048</c:v>
                </c:pt>
                <c:pt idx="1904">
                  <c:v>0.44209793455558133</c:v>
                </c:pt>
                <c:pt idx="1905">
                  <c:v>0.44233000696217217</c:v>
                </c:pt>
                <c:pt idx="1906">
                  <c:v>0.44256207936876307</c:v>
                </c:pt>
                <c:pt idx="1907">
                  <c:v>0.44279415177535392</c:v>
                </c:pt>
                <c:pt idx="1908">
                  <c:v>0.44302622418194476</c:v>
                </c:pt>
                <c:pt idx="1909">
                  <c:v>0.44325829658853561</c:v>
                </c:pt>
                <c:pt idx="1910">
                  <c:v>0.4434903689951265</c:v>
                </c:pt>
                <c:pt idx="1911">
                  <c:v>0.44372244140171735</c:v>
                </c:pt>
                <c:pt idx="1912">
                  <c:v>0.44395451380830819</c:v>
                </c:pt>
                <c:pt idx="1913">
                  <c:v>0.44418658621489904</c:v>
                </c:pt>
                <c:pt idx="1914">
                  <c:v>0.44441865862148988</c:v>
                </c:pt>
                <c:pt idx="1915">
                  <c:v>0.44465073102808078</c:v>
                </c:pt>
                <c:pt idx="1916">
                  <c:v>0.44488280343467163</c:v>
                </c:pt>
                <c:pt idx="1917">
                  <c:v>0.44511487584126247</c:v>
                </c:pt>
                <c:pt idx="1918">
                  <c:v>0.44534694824785331</c:v>
                </c:pt>
                <c:pt idx="1919">
                  <c:v>0.44557902065444421</c:v>
                </c:pt>
                <c:pt idx="1920">
                  <c:v>0.44581109306103506</c:v>
                </c:pt>
                <c:pt idx="1921">
                  <c:v>0.4460431654676259</c:v>
                </c:pt>
                <c:pt idx="1922">
                  <c:v>0.44627523787421675</c:v>
                </c:pt>
                <c:pt idx="1923">
                  <c:v>0.44650731028080759</c:v>
                </c:pt>
                <c:pt idx="1924">
                  <c:v>0.44673938268739849</c:v>
                </c:pt>
                <c:pt idx="1925">
                  <c:v>0.44697145509398933</c:v>
                </c:pt>
                <c:pt idx="1926">
                  <c:v>0.44720352750058018</c:v>
                </c:pt>
                <c:pt idx="1927">
                  <c:v>0.44743559990717102</c:v>
                </c:pt>
                <c:pt idx="1928">
                  <c:v>0.44766767231376187</c:v>
                </c:pt>
                <c:pt idx="1929">
                  <c:v>0.44789974472035277</c:v>
                </c:pt>
                <c:pt idx="1930">
                  <c:v>0.44813181712694361</c:v>
                </c:pt>
                <c:pt idx="1931">
                  <c:v>0.44836388953353445</c:v>
                </c:pt>
                <c:pt idx="1932">
                  <c:v>0.4485959619401253</c:v>
                </c:pt>
                <c:pt idx="1933">
                  <c:v>0.4488280343467162</c:v>
                </c:pt>
                <c:pt idx="1934">
                  <c:v>0.44906010675330704</c:v>
                </c:pt>
                <c:pt idx="1935">
                  <c:v>0.44929217915989789</c:v>
                </c:pt>
                <c:pt idx="1936">
                  <c:v>0.44952425156648873</c:v>
                </c:pt>
                <c:pt idx="1937">
                  <c:v>0.44975632397307957</c:v>
                </c:pt>
                <c:pt idx="1938">
                  <c:v>0.44998839637967047</c:v>
                </c:pt>
                <c:pt idx="1939">
                  <c:v>0.45022046878626132</c:v>
                </c:pt>
                <c:pt idx="1940">
                  <c:v>0.45045254119285216</c:v>
                </c:pt>
                <c:pt idx="1941">
                  <c:v>0.45068461359944301</c:v>
                </c:pt>
                <c:pt idx="1942">
                  <c:v>0.45091668600603391</c:v>
                </c:pt>
                <c:pt idx="1943">
                  <c:v>0.45114875841262475</c:v>
                </c:pt>
                <c:pt idx="1944">
                  <c:v>0.45138083081921559</c:v>
                </c:pt>
                <c:pt idx="1945">
                  <c:v>0.45161290322580644</c:v>
                </c:pt>
                <c:pt idx="1946">
                  <c:v>0.45184497563239728</c:v>
                </c:pt>
                <c:pt idx="1947">
                  <c:v>0.45207704803898818</c:v>
                </c:pt>
                <c:pt idx="1948">
                  <c:v>0.45230912044557903</c:v>
                </c:pt>
                <c:pt idx="1949">
                  <c:v>0.45254119285216987</c:v>
                </c:pt>
                <c:pt idx="1950">
                  <c:v>0.45277326525876072</c:v>
                </c:pt>
                <c:pt idx="1951">
                  <c:v>0.45300533766535162</c:v>
                </c:pt>
                <c:pt idx="1952">
                  <c:v>0.45323741007194246</c:v>
                </c:pt>
                <c:pt idx="1953">
                  <c:v>0.4534694824785333</c:v>
                </c:pt>
                <c:pt idx="1954">
                  <c:v>0.45370155488512415</c:v>
                </c:pt>
                <c:pt idx="1955">
                  <c:v>0.45393362729171499</c:v>
                </c:pt>
                <c:pt idx="1956">
                  <c:v>0.45416569969830589</c:v>
                </c:pt>
                <c:pt idx="1957">
                  <c:v>0.45439777210489674</c:v>
                </c:pt>
                <c:pt idx="1958">
                  <c:v>0.45462984451148758</c:v>
                </c:pt>
                <c:pt idx="1959">
                  <c:v>0.45486191691807842</c:v>
                </c:pt>
                <c:pt idx="1960">
                  <c:v>0.45509398932466932</c:v>
                </c:pt>
                <c:pt idx="1961">
                  <c:v>0.45532606173126017</c:v>
                </c:pt>
                <c:pt idx="1962">
                  <c:v>0.45555813413785101</c:v>
                </c:pt>
                <c:pt idx="1963">
                  <c:v>0.45579020654444186</c:v>
                </c:pt>
                <c:pt idx="1964">
                  <c:v>0.4560222789510327</c:v>
                </c:pt>
                <c:pt idx="1965">
                  <c:v>0.4562543513576236</c:v>
                </c:pt>
                <c:pt idx="1966">
                  <c:v>0.45648642376421444</c:v>
                </c:pt>
                <c:pt idx="1967">
                  <c:v>0.45671849617080529</c:v>
                </c:pt>
                <c:pt idx="1968">
                  <c:v>0.45695056857739613</c:v>
                </c:pt>
                <c:pt idx="1969">
                  <c:v>0.45718264098398698</c:v>
                </c:pt>
                <c:pt idx="1970">
                  <c:v>0.45741471339057788</c:v>
                </c:pt>
                <c:pt idx="1971">
                  <c:v>0.45764678579716872</c:v>
                </c:pt>
                <c:pt idx="1972">
                  <c:v>0.45787885820375956</c:v>
                </c:pt>
                <c:pt idx="1973">
                  <c:v>0.45811093061035041</c:v>
                </c:pt>
                <c:pt idx="1974">
                  <c:v>0.45834300301694131</c:v>
                </c:pt>
                <c:pt idx="1975">
                  <c:v>0.45857507542353215</c:v>
                </c:pt>
                <c:pt idx="1976">
                  <c:v>0.458807147830123</c:v>
                </c:pt>
                <c:pt idx="1977">
                  <c:v>0.45903922023671384</c:v>
                </c:pt>
                <c:pt idx="1978">
                  <c:v>0.45927129264330468</c:v>
                </c:pt>
                <c:pt idx="1979">
                  <c:v>0.45950336504989558</c:v>
                </c:pt>
                <c:pt idx="1980">
                  <c:v>0.45973543745648643</c:v>
                </c:pt>
                <c:pt idx="1981">
                  <c:v>0.45996750986307727</c:v>
                </c:pt>
                <c:pt idx="1982">
                  <c:v>0.46019958226966812</c:v>
                </c:pt>
                <c:pt idx="1983">
                  <c:v>0.46043165467625902</c:v>
                </c:pt>
                <c:pt idx="1984">
                  <c:v>0.46066372708284986</c:v>
                </c:pt>
                <c:pt idx="1985">
                  <c:v>0.46089579948944071</c:v>
                </c:pt>
                <c:pt idx="1986">
                  <c:v>0.46112787189603155</c:v>
                </c:pt>
                <c:pt idx="1987">
                  <c:v>0.46135994430262239</c:v>
                </c:pt>
                <c:pt idx="1988">
                  <c:v>0.46159201670921329</c:v>
                </c:pt>
                <c:pt idx="1989">
                  <c:v>0.46182408911580414</c:v>
                </c:pt>
                <c:pt idx="1990">
                  <c:v>0.46205616152239498</c:v>
                </c:pt>
                <c:pt idx="1991">
                  <c:v>0.46228823392898583</c:v>
                </c:pt>
                <c:pt idx="1992">
                  <c:v>0.46252030633557673</c:v>
                </c:pt>
                <c:pt idx="1993">
                  <c:v>0.46275237874216757</c:v>
                </c:pt>
                <c:pt idx="1994">
                  <c:v>0.46298445114875841</c:v>
                </c:pt>
                <c:pt idx="1995">
                  <c:v>0.46321652355534926</c:v>
                </c:pt>
                <c:pt idx="1996">
                  <c:v>0.4634485959619401</c:v>
                </c:pt>
                <c:pt idx="1997">
                  <c:v>0.463680668368531</c:v>
                </c:pt>
                <c:pt idx="1998">
                  <c:v>0.46391274077512185</c:v>
                </c:pt>
                <c:pt idx="1999">
                  <c:v>0.46414481318171269</c:v>
                </c:pt>
                <c:pt idx="2000">
                  <c:v>0.46437688558830353</c:v>
                </c:pt>
                <c:pt idx="2001">
                  <c:v>0.46460895799489443</c:v>
                </c:pt>
                <c:pt idx="2002">
                  <c:v>0.46484103040148528</c:v>
                </c:pt>
                <c:pt idx="2003">
                  <c:v>0.46507310280807612</c:v>
                </c:pt>
                <c:pt idx="2004">
                  <c:v>0.46530517521466697</c:v>
                </c:pt>
                <c:pt idx="2005">
                  <c:v>0.46553724762125781</c:v>
                </c:pt>
                <c:pt idx="2006">
                  <c:v>0.46576932002784871</c:v>
                </c:pt>
                <c:pt idx="2007">
                  <c:v>0.46600139243443955</c:v>
                </c:pt>
                <c:pt idx="2008">
                  <c:v>0.4662334648410304</c:v>
                </c:pt>
                <c:pt idx="2009">
                  <c:v>0.46646553724762124</c:v>
                </c:pt>
                <c:pt idx="2010">
                  <c:v>0.46669760965421209</c:v>
                </c:pt>
                <c:pt idx="2011">
                  <c:v>0.46692968206080299</c:v>
                </c:pt>
                <c:pt idx="2012">
                  <c:v>0.46716175446739383</c:v>
                </c:pt>
                <c:pt idx="2013">
                  <c:v>0.46739382687398467</c:v>
                </c:pt>
                <c:pt idx="2014">
                  <c:v>0.46762589928057552</c:v>
                </c:pt>
                <c:pt idx="2015">
                  <c:v>0.46785797168716642</c:v>
                </c:pt>
                <c:pt idx="2016">
                  <c:v>0.46809004409375726</c:v>
                </c:pt>
                <c:pt idx="2017">
                  <c:v>0.46832211650034811</c:v>
                </c:pt>
                <c:pt idx="2018">
                  <c:v>0.46855418890693895</c:v>
                </c:pt>
                <c:pt idx="2019">
                  <c:v>0.4687862613135298</c:v>
                </c:pt>
                <c:pt idx="2020">
                  <c:v>0.46901833372012069</c:v>
                </c:pt>
                <c:pt idx="2021">
                  <c:v>0.46925040612671154</c:v>
                </c:pt>
                <c:pt idx="2022">
                  <c:v>0.46948247853330238</c:v>
                </c:pt>
                <c:pt idx="2023">
                  <c:v>0.46971455093989323</c:v>
                </c:pt>
                <c:pt idx="2024">
                  <c:v>0.46994662334648413</c:v>
                </c:pt>
                <c:pt idx="2025">
                  <c:v>0.47017869575307497</c:v>
                </c:pt>
                <c:pt idx="2026">
                  <c:v>0.47041076815966582</c:v>
                </c:pt>
                <c:pt idx="2027">
                  <c:v>0.47064284056625666</c:v>
                </c:pt>
                <c:pt idx="2028">
                  <c:v>0.4708749129728475</c:v>
                </c:pt>
                <c:pt idx="2029">
                  <c:v>0.4711069853794384</c:v>
                </c:pt>
                <c:pt idx="2030">
                  <c:v>0.47133905778602925</c:v>
                </c:pt>
                <c:pt idx="2031">
                  <c:v>0.47157113019262009</c:v>
                </c:pt>
                <c:pt idx="2032">
                  <c:v>0.47180320259921094</c:v>
                </c:pt>
                <c:pt idx="2033">
                  <c:v>0.47203527500580184</c:v>
                </c:pt>
                <c:pt idx="2034">
                  <c:v>0.47226734741239268</c:v>
                </c:pt>
                <c:pt idx="2035">
                  <c:v>0.47249941981898352</c:v>
                </c:pt>
                <c:pt idx="2036">
                  <c:v>0.47273149222557437</c:v>
                </c:pt>
                <c:pt idx="2037">
                  <c:v>0.47296356463216521</c:v>
                </c:pt>
                <c:pt idx="2038">
                  <c:v>0.47319563703875611</c:v>
                </c:pt>
                <c:pt idx="2039">
                  <c:v>0.47342770944534696</c:v>
                </c:pt>
                <c:pt idx="2040">
                  <c:v>0.4736597818519378</c:v>
                </c:pt>
                <c:pt idx="2041">
                  <c:v>0.47389185425852864</c:v>
                </c:pt>
                <c:pt idx="2042">
                  <c:v>0.47412392666511954</c:v>
                </c:pt>
                <c:pt idx="2043">
                  <c:v>0.47435599907171039</c:v>
                </c:pt>
                <c:pt idx="2044">
                  <c:v>0.47458807147830123</c:v>
                </c:pt>
                <c:pt idx="2045">
                  <c:v>0.47482014388489208</c:v>
                </c:pt>
                <c:pt idx="2046">
                  <c:v>0.47505221629148292</c:v>
                </c:pt>
                <c:pt idx="2047">
                  <c:v>0.47528428869807382</c:v>
                </c:pt>
                <c:pt idx="2048">
                  <c:v>0.47551636110466466</c:v>
                </c:pt>
                <c:pt idx="2049">
                  <c:v>0.47574843351125551</c:v>
                </c:pt>
                <c:pt idx="2050">
                  <c:v>0.47598050591784635</c:v>
                </c:pt>
                <c:pt idx="2051">
                  <c:v>0.4762125783244372</c:v>
                </c:pt>
                <c:pt idx="2052">
                  <c:v>0.4764446507310281</c:v>
                </c:pt>
                <c:pt idx="2053">
                  <c:v>0.47667672313761894</c:v>
                </c:pt>
                <c:pt idx="2054">
                  <c:v>0.47690879554420978</c:v>
                </c:pt>
                <c:pt idx="2055">
                  <c:v>0.47714086795080063</c:v>
                </c:pt>
                <c:pt idx="2056">
                  <c:v>0.47737294035739153</c:v>
                </c:pt>
                <c:pt idx="2057">
                  <c:v>0.47760501276398237</c:v>
                </c:pt>
                <c:pt idx="2058">
                  <c:v>0.47783708517057322</c:v>
                </c:pt>
                <c:pt idx="2059">
                  <c:v>0.47806915757716406</c:v>
                </c:pt>
                <c:pt idx="2060">
                  <c:v>0.47830122998375491</c:v>
                </c:pt>
                <c:pt idx="2061">
                  <c:v>0.4785333023903458</c:v>
                </c:pt>
                <c:pt idx="2062">
                  <c:v>0.47876537479693665</c:v>
                </c:pt>
                <c:pt idx="2063">
                  <c:v>0.47899744720352749</c:v>
                </c:pt>
                <c:pt idx="2064">
                  <c:v>0.47922951961011834</c:v>
                </c:pt>
                <c:pt idx="2065">
                  <c:v>0.47946159201670924</c:v>
                </c:pt>
                <c:pt idx="2066">
                  <c:v>0.47969366442330008</c:v>
                </c:pt>
                <c:pt idx="2067">
                  <c:v>0.47992573682989093</c:v>
                </c:pt>
                <c:pt idx="2068">
                  <c:v>0.48015780923648177</c:v>
                </c:pt>
                <c:pt idx="2069">
                  <c:v>0.48038988164307261</c:v>
                </c:pt>
                <c:pt idx="2070">
                  <c:v>0.48062195404966351</c:v>
                </c:pt>
                <c:pt idx="2071">
                  <c:v>0.48085402645625436</c:v>
                </c:pt>
                <c:pt idx="2072">
                  <c:v>0.4810860988628452</c:v>
                </c:pt>
                <c:pt idx="2073">
                  <c:v>0.48131817126943605</c:v>
                </c:pt>
                <c:pt idx="2074">
                  <c:v>0.48155024367602695</c:v>
                </c:pt>
                <c:pt idx="2075">
                  <c:v>0.48178231608261779</c:v>
                </c:pt>
                <c:pt idx="2076">
                  <c:v>0.48201438848920863</c:v>
                </c:pt>
                <c:pt idx="2077">
                  <c:v>0.48224646089579948</c:v>
                </c:pt>
                <c:pt idx="2078">
                  <c:v>0.48247853330239032</c:v>
                </c:pt>
                <c:pt idx="2079">
                  <c:v>0.48271060570898122</c:v>
                </c:pt>
                <c:pt idx="2080">
                  <c:v>0.48294267811557207</c:v>
                </c:pt>
                <c:pt idx="2081">
                  <c:v>0.48317475052216291</c:v>
                </c:pt>
                <c:pt idx="2082">
                  <c:v>0.48340682292875375</c:v>
                </c:pt>
                <c:pt idx="2083">
                  <c:v>0.48363889533534465</c:v>
                </c:pt>
                <c:pt idx="2084">
                  <c:v>0.4838709677419355</c:v>
                </c:pt>
                <c:pt idx="2085">
                  <c:v>0.48410304014852634</c:v>
                </c:pt>
                <c:pt idx="2086">
                  <c:v>0.48433511255511719</c:v>
                </c:pt>
                <c:pt idx="2087">
                  <c:v>0.48456718496170803</c:v>
                </c:pt>
                <c:pt idx="2088">
                  <c:v>0.48479925736829893</c:v>
                </c:pt>
                <c:pt idx="2089">
                  <c:v>0.48503132977488977</c:v>
                </c:pt>
                <c:pt idx="2090">
                  <c:v>0.48526340218148062</c:v>
                </c:pt>
                <c:pt idx="2091">
                  <c:v>0.48549547458807146</c:v>
                </c:pt>
                <c:pt idx="2092">
                  <c:v>0.48572754699466231</c:v>
                </c:pt>
                <c:pt idx="2093">
                  <c:v>0.48595961940125321</c:v>
                </c:pt>
                <c:pt idx="2094">
                  <c:v>0.48619169180784405</c:v>
                </c:pt>
                <c:pt idx="2095">
                  <c:v>0.48642376421443489</c:v>
                </c:pt>
                <c:pt idx="2096">
                  <c:v>0.48665583662102574</c:v>
                </c:pt>
                <c:pt idx="2097">
                  <c:v>0.48688790902761664</c:v>
                </c:pt>
                <c:pt idx="2098">
                  <c:v>0.48711998143420748</c:v>
                </c:pt>
                <c:pt idx="2099">
                  <c:v>0.48735205384079833</c:v>
                </c:pt>
                <c:pt idx="2100">
                  <c:v>0.48758412624738917</c:v>
                </c:pt>
                <c:pt idx="2101">
                  <c:v>0.48781619865398002</c:v>
                </c:pt>
                <c:pt idx="2102">
                  <c:v>0.48804827106057092</c:v>
                </c:pt>
                <c:pt idx="2103">
                  <c:v>0.48828034346716176</c:v>
                </c:pt>
                <c:pt idx="2104">
                  <c:v>0.4885124158737526</c:v>
                </c:pt>
                <c:pt idx="2105">
                  <c:v>0.48874448828034345</c:v>
                </c:pt>
                <c:pt idx="2106">
                  <c:v>0.48897656068693435</c:v>
                </c:pt>
                <c:pt idx="2107">
                  <c:v>0.48920863309352519</c:v>
                </c:pt>
                <c:pt idx="2108">
                  <c:v>0.48944070550011604</c:v>
                </c:pt>
                <c:pt idx="2109">
                  <c:v>0.48967277790670688</c:v>
                </c:pt>
                <c:pt idx="2110">
                  <c:v>0.48990485031329772</c:v>
                </c:pt>
                <c:pt idx="2111">
                  <c:v>0.49013692271988862</c:v>
                </c:pt>
                <c:pt idx="2112">
                  <c:v>0.49036899512647947</c:v>
                </c:pt>
                <c:pt idx="2113">
                  <c:v>0.49060106753307031</c:v>
                </c:pt>
                <c:pt idx="2114">
                  <c:v>0.49083313993966116</c:v>
                </c:pt>
                <c:pt idx="2115">
                  <c:v>0.49106521234625206</c:v>
                </c:pt>
                <c:pt idx="2116">
                  <c:v>0.4912972847528429</c:v>
                </c:pt>
                <c:pt idx="2117">
                  <c:v>0.49152935715943374</c:v>
                </c:pt>
                <c:pt idx="2118">
                  <c:v>0.49176142956602459</c:v>
                </c:pt>
                <c:pt idx="2119">
                  <c:v>0.49199350197261543</c:v>
                </c:pt>
                <c:pt idx="2120">
                  <c:v>0.49222557437920633</c:v>
                </c:pt>
                <c:pt idx="2121">
                  <c:v>0.49245764678579718</c:v>
                </c:pt>
                <c:pt idx="2122">
                  <c:v>0.49268971919238802</c:v>
                </c:pt>
                <c:pt idx="2123">
                  <c:v>0.49292179159897886</c:v>
                </c:pt>
                <c:pt idx="2124">
                  <c:v>0.49315386400556976</c:v>
                </c:pt>
                <c:pt idx="2125">
                  <c:v>0.49338593641216061</c:v>
                </c:pt>
                <c:pt idx="2126">
                  <c:v>0.49361800881875145</c:v>
                </c:pt>
                <c:pt idx="2127">
                  <c:v>0.4938500812253423</c:v>
                </c:pt>
                <c:pt idx="2128">
                  <c:v>0.49408215363193314</c:v>
                </c:pt>
                <c:pt idx="2129">
                  <c:v>0.49431422603852404</c:v>
                </c:pt>
                <c:pt idx="2130">
                  <c:v>0.49454629844511488</c:v>
                </c:pt>
                <c:pt idx="2131">
                  <c:v>0.49477837085170573</c:v>
                </c:pt>
                <c:pt idx="2132">
                  <c:v>0.49501044325829657</c:v>
                </c:pt>
                <c:pt idx="2133">
                  <c:v>0.49524251566488742</c:v>
                </c:pt>
                <c:pt idx="2134">
                  <c:v>0.49547458807147832</c:v>
                </c:pt>
                <c:pt idx="2135">
                  <c:v>0.49570666047806916</c:v>
                </c:pt>
                <c:pt idx="2136">
                  <c:v>0.49593873288466001</c:v>
                </c:pt>
                <c:pt idx="2137">
                  <c:v>0.49617080529125085</c:v>
                </c:pt>
                <c:pt idx="2138">
                  <c:v>0.49640287769784175</c:v>
                </c:pt>
                <c:pt idx="2139">
                  <c:v>0.49663495010443259</c:v>
                </c:pt>
                <c:pt idx="2140">
                  <c:v>0.49686702251102344</c:v>
                </c:pt>
                <c:pt idx="2141">
                  <c:v>0.49709909491761428</c:v>
                </c:pt>
                <c:pt idx="2142">
                  <c:v>0.49733116732420513</c:v>
                </c:pt>
                <c:pt idx="2143">
                  <c:v>0.49756323973079603</c:v>
                </c:pt>
                <c:pt idx="2144">
                  <c:v>0.49779531213738687</c:v>
                </c:pt>
                <c:pt idx="2145">
                  <c:v>0.49802738454397771</c:v>
                </c:pt>
                <c:pt idx="2146">
                  <c:v>0.49825945695056856</c:v>
                </c:pt>
                <c:pt idx="2147">
                  <c:v>0.49849152935715946</c:v>
                </c:pt>
                <c:pt idx="2148">
                  <c:v>0.4987236017637503</c:v>
                </c:pt>
                <c:pt idx="2149">
                  <c:v>0.49895567417034115</c:v>
                </c:pt>
                <c:pt idx="2150">
                  <c:v>0.49918774657693199</c:v>
                </c:pt>
                <c:pt idx="2151">
                  <c:v>0.49941981898352283</c:v>
                </c:pt>
                <c:pt idx="2152">
                  <c:v>0.49965189139011373</c:v>
                </c:pt>
                <c:pt idx="2153">
                  <c:v>0.49988396379670458</c:v>
                </c:pt>
                <c:pt idx="2154">
                  <c:v>0.50011603620329548</c:v>
                </c:pt>
                <c:pt idx="2155">
                  <c:v>0.50034810860988632</c:v>
                </c:pt>
                <c:pt idx="2156">
                  <c:v>0.50058018101647717</c:v>
                </c:pt>
                <c:pt idx="2157">
                  <c:v>0.50081225342306801</c:v>
                </c:pt>
                <c:pt idx="2158">
                  <c:v>0.50104432582965885</c:v>
                </c:pt>
                <c:pt idx="2159">
                  <c:v>0.5012763982362497</c:v>
                </c:pt>
                <c:pt idx="2160">
                  <c:v>0.50150847064284054</c:v>
                </c:pt>
                <c:pt idx="2161">
                  <c:v>0.50174054304943139</c:v>
                </c:pt>
                <c:pt idx="2162">
                  <c:v>0.50197261545602223</c:v>
                </c:pt>
                <c:pt idx="2163">
                  <c:v>0.50220468786261319</c:v>
                </c:pt>
                <c:pt idx="2164">
                  <c:v>0.50243676026920403</c:v>
                </c:pt>
                <c:pt idx="2165">
                  <c:v>0.50266883267579487</c:v>
                </c:pt>
                <c:pt idx="2166">
                  <c:v>0.50290090508238572</c:v>
                </c:pt>
                <c:pt idx="2167">
                  <c:v>0.50313297748897656</c:v>
                </c:pt>
                <c:pt idx="2168">
                  <c:v>0.50336504989556741</c:v>
                </c:pt>
                <c:pt idx="2169">
                  <c:v>0.50359712230215825</c:v>
                </c:pt>
                <c:pt idx="2170">
                  <c:v>0.5038291947087491</c:v>
                </c:pt>
                <c:pt idx="2171">
                  <c:v>0.50406126711533994</c:v>
                </c:pt>
                <c:pt idx="2172">
                  <c:v>0.50429333952193089</c:v>
                </c:pt>
                <c:pt idx="2173">
                  <c:v>0.50452541192852174</c:v>
                </c:pt>
                <c:pt idx="2174">
                  <c:v>0.50475748433511258</c:v>
                </c:pt>
                <c:pt idx="2175">
                  <c:v>0.50498955674170343</c:v>
                </c:pt>
                <c:pt idx="2176">
                  <c:v>0.50522162914829427</c:v>
                </c:pt>
                <c:pt idx="2177">
                  <c:v>0.50545370155488512</c:v>
                </c:pt>
                <c:pt idx="2178">
                  <c:v>0.50568577396147596</c:v>
                </c:pt>
                <c:pt idx="2179">
                  <c:v>0.5059178463680668</c:v>
                </c:pt>
                <c:pt idx="2180">
                  <c:v>0.50614991877465765</c:v>
                </c:pt>
                <c:pt idx="2181">
                  <c:v>0.5063819911812486</c:v>
                </c:pt>
                <c:pt idx="2182">
                  <c:v>0.50661406358783945</c:v>
                </c:pt>
                <c:pt idx="2183">
                  <c:v>0.50684613599443029</c:v>
                </c:pt>
                <c:pt idx="2184">
                  <c:v>0.50707820840102114</c:v>
                </c:pt>
                <c:pt idx="2185">
                  <c:v>0.50731028080761198</c:v>
                </c:pt>
                <c:pt idx="2186">
                  <c:v>0.50754235321420282</c:v>
                </c:pt>
                <c:pt idx="2187">
                  <c:v>0.50777442562079367</c:v>
                </c:pt>
                <c:pt idx="2188">
                  <c:v>0.50800649802738451</c:v>
                </c:pt>
                <c:pt idx="2189">
                  <c:v>0.50823857043397536</c:v>
                </c:pt>
                <c:pt idx="2190">
                  <c:v>0.50847064284056631</c:v>
                </c:pt>
                <c:pt idx="2191">
                  <c:v>0.50870271524715716</c:v>
                </c:pt>
                <c:pt idx="2192">
                  <c:v>0.508934787653748</c:v>
                </c:pt>
                <c:pt idx="2193">
                  <c:v>0.50916686006033884</c:v>
                </c:pt>
                <c:pt idx="2194">
                  <c:v>0.50939893246692969</c:v>
                </c:pt>
                <c:pt idx="2195">
                  <c:v>0.50963100487352053</c:v>
                </c:pt>
                <c:pt idx="2196">
                  <c:v>0.50986307728011138</c:v>
                </c:pt>
                <c:pt idx="2197">
                  <c:v>0.51009514968670222</c:v>
                </c:pt>
                <c:pt idx="2198">
                  <c:v>0.51032722209329306</c:v>
                </c:pt>
                <c:pt idx="2199">
                  <c:v>0.51055929449988391</c:v>
                </c:pt>
                <c:pt idx="2200">
                  <c:v>0.51079136690647486</c:v>
                </c:pt>
                <c:pt idx="2201">
                  <c:v>0.51102343931306571</c:v>
                </c:pt>
                <c:pt idx="2202">
                  <c:v>0.51125551171965655</c:v>
                </c:pt>
                <c:pt idx="2203">
                  <c:v>0.5114875841262474</c:v>
                </c:pt>
                <c:pt idx="2204">
                  <c:v>0.51171965653283824</c:v>
                </c:pt>
                <c:pt idx="2205">
                  <c:v>0.51195172893942908</c:v>
                </c:pt>
                <c:pt idx="2206">
                  <c:v>0.51218380134601993</c:v>
                </c:pt>
                <c:pt idx="2207">
                  <c:v>0.51241587375261077</c:v>
                </c:pt>
                <c:pt idx="2208">
                  <c:v>0.51264794615920162</c:v>
                </c:pt>
                <c:pt idx="2209">
                  <c:v>0.51288001856579257</c:v>
                </c:pt>
                <c:pt idx="2210">
                  <c:v>0.51311209097238342</c:v>
                </c:pt>
                <c:pt idx="2211">
                  <c:v>0.51334416337897426</c:v>
                </c:pt>
                <c:pt idx="2212">
                  <c:v>0.51357623578556511</c:v>
                </c:pt>
                <c:pt idx="2213">
                  <c:v>0.51380830819215595</c:v>
                </c:pt>
                <c:pt idx="2214">
                  <c:v>0.51404038059874679</c:v>
                </c:pt>
                <c:pt idx="2215">
                  <c:v>0.51427245300533764</c:v>
                </c:pt>
                <c:pt idx="2216">
                  <c:v>0.51450452541192848</c:v>
                </c:pt>
                <c:pt idx="2217">
                  <c:v>0.51473659781851933</c:v>
                </c:pt>
                <c:pt idx="2218">
                  <c:v>0.51496867022511028</c:v>
                </c:pt>
                <c:pt idx="2219">
                  <c:v>0.51520074263170113</c:v>
                </c:pt>
                <c:pt idx="2220">
                  <c:v>0.51543281503829197</c:v>
                </c:pt>
                <c:pt idx="2221">
                  <c:v>0.51566488744488281</c:v>
                </c:pt>
                <c:pt idx="2222">
                  <c:v>0.51589695985147366</c:v>
                </c:pt>
                <c:pt idx="2223">
                  <c:v>0.5161290322580645</c:v>
                </c:pt>
                <c:pt idx="2224">
                  <c:v>0.51636110466465535</c:v>
                </c:pt>
                <c:pt idx="2225">
                  <c:v>0.51659317707124619</c:v>
                </c:pt>
                <c:pt idx="2226">
                  <c:v>0.51682524947783703</c:v>
                </c:pt>
                <c:pt idx="2227">
                  <c:v>0.51705732188442799</c:v>
                </c:pt>
                <c:pt idx="2228">
                  <c:v>0.51728939429101883</c:v>
                </c:pt>
                <c:pt idx="2229">
                  <c:v>0.51752146669760968</c:v>
                </c:pt>
                <c:pt idx="2230">
                  <c:v>0.51775353910420052</c:v>
                </c:pt>
                <c:pt idx="2231">
                  <c:v>0.51798561151079137</c:v>
                </c:pt>
                <c:pt idx="2232">
                  <c:v>0.51821768391738221</c:v>
                </c:pt>
                <c:pt idx="2233">
                  <c:v>0.51844975632397305</c:v>
                </c:pt>
                <c:pt idx="2234">
                  <c:v>0.5186818287305639</c:v>
                </c:pt>
                <c:pt idx="2235">
                  <c:v>0.51891390113715474</c:v>
                </c:pt>
                <c:pt idx="2236">
                  <c:v>0.5191459735437457</c:v>
                </c:pt>
                <c:pt idx="2237">
                  <c:v>0.51937804595033654</c:v>
                </c:pt>
                <c:pt idx="2238">
                  <c:v>0.51961011835692739</c:v>
                </c:pt>
                <c:pt idx="2239">
                  <c:v>0.51984219076351823</c:v>
                </c:pt>
                <c:pt idx="2240">
                  <c:v>0.52007426317010907</c:v>
                </c:pt>
                <c:pt idx="2241">
                  <c:v>0.52030633557669992</c:v>
                </c:pt>
                <c:pt idx="2242">
                  <c:v>0.52053840798329076</c:v>
                </c:pt>
                <c:pt idx="2243">
                  <c:v>0.52077048038988161</c:v>
                </c:pt>
                <c:pt idx="2244">
                  <c:v>0.52100255279647245</c:v>
                </c:pt>
                <c:pt idx="2245">
                  <c:v>0.52123462520306341</c:v>
                </c:pt>
                <c:pt idx="2246">
                  <c:v>0.52146669760965425</c:v>
                </c:pt>
                <c:pt idx="2247">
                  <c:v>0.52169877001624509</c:v>
                </c:pt>
                <c:pt idx="2248">
                  <c:v>0.52193084242283594</c:v>
                </c:pt>
                <c:pt idx="2249">
                  <c:v>0.52216291482942678</c:v>
                </c:pt>
                <c:pt idx="2250">
                  <c:v>0.52239498723601763</c:v>
                </c:pt>
                <c:pt idx="2251">
                  <c:v>0.52262705964260847</c:v>
                </c:pt>
                <c:pt idx="2252">
                  <c:v>0.52285913204919932</c:v>
                </c:pt>
                <c:pt idx="2253">
                  <c:v>0.52309120445579016</c:v>
                </c:pt>
                <c:pt idx="2254">
                  <c:v>0.52332327686238111</c:v>
                </c:pt>
                <c:pt idx="2255">
                  <c:v>0.52355534926897196</c:v>
                </c:pt>
                <c:pt idx="2256">
                  <c:v>0.5237874216755628</c:v>
                </c:pt>
                <c:pt idx="2257">
                  <c:v>0.52401949408215365</c:v>
                </c:pt>
                <c:pt idx="2258">
                  <c:v>0.52425156648874449</c:v>
                </c:pt>
                <c:pt idx="2259">
                  <c:v>0.52448363889533534</c:v>
                </c:pt>
                <c:pt idx="2260">
                  <c:v>0.52471571130192618</c:v>
                </c:pt>
                <c:pt idx="2261">
                  <c:v>0.52494778370851702</c:v>
                </c:pt>
                <c:pt idx="2262">
                  <c:v>0.52517985611510787</c:v>
                </c:pt>
                <c:pt idx="2263">
                  <c:v>0.52541192852169882</c:v>
                </c:pt>
                <c:pt idx="2264">
                  <c:v>0.52564400092828967</c:v>
                </c:pt>
                <c:pt idx="2265">
                  <c:v>0.52587607333488051</c:v>
                </c:pt>
                <c:pt idx="2266">
                  <c:v>0.52610814574147136</c:v>
                </c:pt>
                <c:pt idx="2267">
                  <c:v>0.5263402181480622</c:v>
                </c:pt>
                <c:pt idx="2268">
                  <c:v>0.52657229055465304</c:v>
                </c:pt>
                <c:pt idx="2269">
                  <c:v>0.52680436296124389</c:v>
                </c:pt>
                <c:pt idx="2270">
                  <c:v>0.52703643536783473</c:v>
                </c:pt>
                <c:pt idx="2271">
                  <c:v>0.52726850777442558</c:v>
                </c:pt>
                <c:pt idx="2272">
                  <c:v>0.52750058018101653</c:v>
                </c:pt>
                <c:pt idx="2273">
                  <c:v>0.52773265258760738</c:v>
                </c:pt>
                <c:pt idx="2274">
                  <c:v>0.52796472499419822</c:v>
                </c:pt>
                <c:pt idx="2275">
                  <c:v>0.52819679740078906</c:v>
                </c:pt>
                <c:pt idx="2276">
                  <c:v>0.52842886980737991</c:v>
                </c:pt>
                <c:pt idx="2277">
                  <c:v>0.52866094221397075</c:v>
                </c:pt>
                <c:pt idx="2278">
                  <c:v>0.5288930146205616</c:v>
                </c:pt>
                <c:pt idx="2279">
                  <c:v>0.52912508702715244</c:v>
                </c:pt>
                <c:pt idx="2280">
                  <c:v>0.52935715943374329</c:v>
                </c:pt>
                <c:pt idx="2281">
                  <c:v>0.52958923184033413</c:v>
                </c:pt>
                <c:pt idx="2282">
                  <c:v>0.52982130424692508</c:v>
                </c:pt>
                <c:pt idx="2283">
                  <c:v>0.53005337665351593</c:v>
                </c:pt>
                <c:pt idx="2284">
                  <c:v>0.53028544906010677</c:v>
                </c:pt>
                <c:pt idx="2285">
                  <c:v>0.53051752146669762</c:v>
                </c:pt>
                <c:pt idx="2286">
                  <c:v>0.53074959387328846</c:v>
                </c:pt>
                <c:pt idx="2287">
                  <c:v>0.53098166627987931</c:v>
                </c:pt>
                <c:pt idx="2288">
                  <c:v>0.53121373868647015</c:v>
                </c:pt>
                <c:pt idx="2289">
                  <c:v>0.53144581109306099</c:v>
                </c:pt>
                <c:pt idx="2290">
                  <c:v>0.53167788349965184</c:v>
                </c:pt>
                <c:pt idx="2291">
                  <c:v>0.53190995590624279</c:v>
                </c:pt>
                <c:pt idx="2292">
                  <c:v>0.53214202831283364</c:v>
                </c:pt>
                <c:pt idx="2293">
                  <c:v>0.53237410071942448</c:v>
                </c:pt>
                <c:pt idx="2294">
                  <c:v>0.53260617312601533</c:v>
                </c:pt>
                <c:pt idx="2295">
                  <c:v>0.53283824553260617</c:v>
                </c:pt>
                <c:pt idx="2296">
                  <c:v>0.53307031793919701</c:v>
                </c:pt>
                <c:pt idx="2297">
                  <c:v>0.53330239034578786</c:v>
                </c:pt>
                <c:pt idx="2298">
                  <c:v>0.5335344627523787</c:v>
                </c:pt>
                <c:pt idx="2299">
                  <c:v>0.53376653515896955</c:v>
                </c:pt>
                <c:pt idx="2300">
                  <c:v>0.5339986075655605</c:v>
                </c:pt>
                <c:pt idx="2301">
                  <c:v>0.53423067997215135</c:v>
                </c:pt>
                <c:pt idx="2302">
                  <c:v>0.53446275237874219</c:v>
                </c:pt>
                <c:pt idx="2303">
                  <c:v>0.53469482478533303</c:v>
                </c:pt>
                <c:pt idx="2304">
                  <c:v>0.53492689719192388</c:v>
                </c:pt>
                <c:pt idx="2305">
                  <c:v>0.53515896959851472</c:v>
                </c:pt>
                <c:pt idx="2306">
                  <c:v>0.53539104200510557</c:v>
                </c:pt>
                <c:pt idx="2307">
                  <c:v>0.53562311441169641</c:v>
                </c:pt>
                <c:pt idx="2308">
                  <c:v>0.53585518681828725</c:v>
                </c:pt>
                <c:pt idx="2309">
                  <c:v>0.53608725922487821</c:v>
                </c:pt>
                <c:pt idx="2310">
                  <c:v>0.53631933163146905</c:v>
                </c:pt>
                <c:pt idx="2311">
                  <c:v>0.5365514040380599</c:v>
                </c:pt>
                <c:pt idx="2312">
                  <c:v>0.53678347644465074</c:v>
                </c:pt>
                <c:pt idx="2313">
                  <c:v>0.53701554885124159</c:v>
                </c:pt>
                <c:pt idx="2314">
                  <c:v>0.53724762125783243</c:v>
                </c:pt>
                <c:pt idx="2315">
                  <c:v>0.53747969366442327</c:v>
                </c:pt>
                <c:pt idx="2316">
                  <c:v>0.53771176607101412</c:v>
                </c:pt>
                <c:pt idx="2317">
                  <c:v>0.53794383847760496</c:v>
                </c:pt>
                <c:pt idx="2318">
                  <c:v>0.53817591088419592</c:v>
                </c:pt>
                <c:pt idx="2319">
                  <c:v>0.53840798329078676</c:v>
                </c:pt>
                <c:pt idx="2320">
                  <c:v>0.53864005569737761</c:v>
                </c:pt>
                <c:pt idx="2321">
                  <c:v>0.53887212810396845</c:v>
                </c:pt>
                <c:pt idx="2322">
                  <c:v>0.53910420051055929</c:v>
                </c:pt>
                <c:pt idx="2323">
                  <c:v>0.53933627291715014</c:v>
                </c:pt>
                <c:pt idx="2324">
                  <c:v>0.53956834532374098</c:v>
                </c:pt>
                <c:pt idx="2325">
                  <c:v>0.53980041773033183</c:v>
                </c:pt>
                <c:pt idx="2326">
                  <c:v>0.54003249013692267</c:v>
                </c:pt>
                <c:pt idx="2327">
                  <c:v>0.54026456254351363</c:v>
                </c:pt>
                <c:pt idx="2328">
                  <c:v>0.54049663495010447</c:v>
                </c:pt>
                <c:pt idx="2329">
                  <c:v>0.54072870735669532</c:v>
                </c:pt>
                <c:pt idx="2330">
                  <c:v>0.54096077976328616</c:v>
                </c:pt>
                <c:pt idx="2331">
                  <c:v>0.541192852169877</c:v>
                </c:pt>
                <c:pt idx="2332">
                  <c:v>0.54142492457646785</c:v>
                </c:pt>
                <c:pt idx="2333">
                  <c:v>0.54165699698305869</c:v>
                </c:pt>
                <c:pt idx="2334">
                  <c:v>0.54188906938964954</c:v>
                </c:pt>
                <c:pt idx="2335">
                  <c:v>0.54212114179624038</c:v>
                </c:pt>
                <c:pt idx="2336">
                  <c:v>0.54235321420283134</c:v>
                </c:pt>
                <c:pt idx="2337">
                  <c:v>0.54258528660942218</c:v>
                </c:pt>
                <c:pt idx="2338">
                  <c:v>0.54281735901601302</c:v>
                </c:pt>
                <c:pt idx="2339">
                  <c:v>0.54304943142260387</c:v>
                </c:pt>
                <c:pt idx="2340">
                  <c:v>0.54328150382919471</c:v>
                </c:pt>
                <c:pt idx="2341">
                  <c:v>0.54351357623578556</c:v>
                </c:pt>
                <c:pt idx="2342">
                  <c:v>0.5437456486423764</c:v>
                </c:pt>
                <c:pt idx="2343">
                  <c:v>0.54397772104896724</c:v>
                </c:pt>
                <c:pt idx="2344">
                  <c:v>0.54420979345555809</c:v>
                </c:pt>
                <c:pt idx="2345">
                  <c:v>0.54444186586214904</c:v>
                </c:pt>
                <c:pt idx="2346">
                  <c:v>0.54467393826873989</c:v>
                </c:pt>
                <c:pt idx="2347">
                  <c:v>0.54490601067533073</c:v>
                </c:pt>
                <c:pt idx="2348">
                  <c:v>0.54513808308192158</c:v>
                </c:pt>
                <c:pt idx="2349">
                  <c:v>0.54537015548851242</c:v>
                </c:pt>
                <c:pt idx="2350">
                  <c:v>0.54560222789510326</c:v>
                </c:pt>
                <c:pt idx="2351">
                  <c:v>0.54583430030169411</c:v>
                </c:pt>
                <c:pt idx="2352">
                  <c:v>0.54606637270828495</c:v>
                </c:pt>
                <c:pt idx="2353">
                  <c:v>0.5462984451148758</c:v>
                </c:pt>
                <c:pt idx="2354">
                  <c:v>0.54653051752146675</c:v>
                </c:pt>
                <c:pt idx="2355">
                  <c:v>0.5467625899280576</c:v>
                </c:pt>
                <c:pt idx="2356">
                  <c:v>0.54699466233464844</c:v>
                </c:pt>
                <c:pt idx="2357">
                  <c:v>0.54722673474123928</c:v>
                </c:pt>
                <c:pt idx="2358">
                  <c:v>0.54745880714783013</c:v>
                </c:pt>
                <c:pt idx="2359">
                  <c:v>0.54769087955442097</c:v>
                </c:pt>
                <c:pt idx="2360">
                  <c:v>0.54792295196101182</c:v>
                </c:pt>
                <c:pt idx="2361">
                  <c:v>0.54815502436760266</c:v>
                </c:pt>
                <c:pt idx="2362">
                  <c:v>0.54838709677419351</c:v>
                </c:pt>
                <c:pt idx="2363">
                  <c:v>0.54861916918078435</c:v>
                </c:pt>
                <c:pt idx="2364">
                  <c:v>0.5488512415873753</c:v>
                </c:pt>
                <c:pt idx="2365">
                  <c:v>0.54908331399396615</c:v>
                </c:pt>
                <c:pt idx="2366">
                  <c:v>0.54931538640055699</c:v>
                </c:pt>
                <c:pt idx="2367">
                  <c:v>0.54954745880714784</c:v>
                </c:pt>
                <c:pt idx="2368">
                  <c:v>0.54977953121373868</c:v>
                </c:pt>
                <c:pt idx="2369">
                  <c:v>0.55001160362032953</c:v>
                </c:pt>
                <c:pt idx="2370">
                  <c:v>0.55024367602692037</c:v>
                </c:pt>
                <c:pt idx="2371">
                  <c:v>0.55047574843351121</c:v>
                </c:pt>
                <c:pt idx="2372">
                  <c:v>0.55070782084010206</c:v>
                </c:pt>
                <c:pt idx="2373">
                  <c:v>0.55093989324669301</c:v>
                </c:pt>
                <c:pt idx="2374">
                  <c:v>0.55117196565328386</c:v>
                </c:pt>
                <c:pt idx="2375">
                  <c:v>0.5514040380598747</c:v>
                </c:pt>
                <c:pt idx="2376">
                  <c:v>0.55163611046646555</c:v>
                </c:pt>
                <c:pt idx="2377">
                  <c:v>0.55186818287305639</c:v>
                </c:pt>
                <c:pt idx="2378">
                  <c:v>0.55210025527964723</c:v>
                </c:pt>
                <c:pt idx="2379">
                  <c:v>0.55233232768623808</c:v>
                </c:pt>
                <c:pt idx="2380">
                  <c:v>0.55256440009282892</c:v>
                </c:pt>
                <c:pt idx="2381">
                  <c:v>0.55279647249941977</c:v>
                </c:pt>
                <c:pt idx="2382">
                  <c:v>0.55302854490601072</c:v>
                </c:pt>
                <c:pt idx="2383">
                  <c:v>0.55326061731260157</c:v>
                </c:pt>
                <c:pt idx="2384">
                  <c:v>0.55349268971919241</c:v>
                </c:pt>
                <c:pt idx="2385">
                  <c:v>0.55372476212578325</c:v>
                </c:pt>
                <c:pt idx="2386">
                  <c:v>0.5539568345323741</c:v>
                </c:pt>
                <c:pt idx="2387">
                  <c:v>0.55418890693896494</c:v>
                </c:pt>
                <c:pt idx="2388">
                  <c:v>0.55442097934555579</c:v>
                </c:pt>
                <c:pt idx="2389">
                  <c:v>0.55465305175214663</c:v>
                </c:pt>
                <c:pt idx="2390">
                  <c:v>0.55488512415873747</c:v>
                </c:pt>
                <c:pt idx="2391">
                  <c:v>0.55511719656532843</c:v>
                </c:pt>
                <c:pt idx="2392">
                  <c:v>0.55534926897191927</c:v>
                </c:pt>
                <c:pt idx="2393">
                  <c:v>0.55558134137851012</c:v>
                </c:pt>
                <c:pt idx="2394">
                  <c:v>0.55581341378510096</c:v>
                </c:pt>
                <c:pt idx="2395">
                  <c:v>0.55604548619169181</c:v>
                </c:pt>
                <c:pt idx="2396">
                  <c:v>0.55627755859828265</c:v>
                </c:pt>
                <c:pt idx="2397">
                  <c:v>0.5565096310048735</c:v>
                </c:pt>
                <c:pt idx="2398">
                  <c:v>0.55674170341146434</c:v>
                </c:pt>
                <c:pt idx="2399">
                  <c:v>0.55697377581805518</c:v>
                </c:pt>
                <c:pt idx="2400">
                  <c:v>0.55720584822464614</c:v>
                </c:pt>
                <c:pt idx="2401">
                  <c:v>0.55743792063123698</c:v>
                </c:pt>
                <c:pt idx="2402">
                  <c:v>0.55766999303782783</c:v>
                </c:pt>
                <c:pt idx="2403">
                  <c:v>0.55790206544441867</c:v>
                </c:pt>
                <c:pt idx="2404">
                  <c:v>0.55813413785100952</c:v>
                </c:pt>
                <c:pt idx="2405">
                  <c:v>0.55836621025760036</c:v>
                </c:pt>
                <c:pt idx="2406">
                  <c:v>0.5585982826641912</c:v>
                </c:pt>
                <c:pt idx="2407">
                  <c:v>0.55883035507078205</c:v>
                </c:pt>
                <c:pt idx="2408">
                  <c:v>0.55906242747737289</c:v>
                </c:pt>
                <c:pt idx="2409">
                  <c:v>0.55929449988396385</c:v>
                </c:pt>
                <c:pt idx="2410">
                  <c:v>0.55952657229055469</c:v>
                </c:pt>
                <c:pt idx="2411">
                  <c:v>0.55975864469714554</c:v>
                </c:pt>
                <c:pt idx="2412">
                  <c:v>0.55999071710373638</c:v>
                </c:pt>
                <c:pt idx="2413">
                  <c:v>0.56022278951032722</c:v>
                </c:pt>
                <c:pt idx="2414">
                  <c:v>0.56045486191691807</c:v>
                </c:pt>
                <c:pt idx="2415">
                  <c:v>0.56068693432350891</c:v>
                </c:pt>
                <c:pt idx="2416">
                  <c:v>0.56091900673009976</c:v>
                </c:pt>
                <c:pt idx="2417">
                  <c:v>0.5611510791366906</c:v>
                </c:pt>
                <c:pt idx="2418">
                  <c:v>0.56138315154328156</c:v>
                </c:pt>
                <c:pt idx="2419">
                  <c:v>0.5616152239498724</c:v>
                </c:pt>
                <c:pt idx="2420">
                  <c:v>0.56184729635646324</c:v>
                </c:pt>
                <c:pt idx="2421">
                  <c:v>0.56207936876305409</c:v>
                </c:pt>
                <c:pt idx="2422">
                  <c:v>0.56231144116964493</c:v>
                </c:pt>
                <c:pt idx="2423">
                  <c:v>0.56254351357623578</c:v>
                </c:pt>
                <c:pt idx="2424">
                  <c:v>0.56277558598282662</c:v>
                </c:pt>
                <c:pt idx="2425">
                  <c:v>0.56300765838941746</c:v>
                </c:pt>
                <c:pt idx="2426">
                  <c:v>0.56323973079600831</c:v>
                </c:pt>
                <c:pt idx="2427">
                  <c:v>0.56347180320259926</c:v>
                </c:pt>
                <c:pt idx="2428">
                  <c:v>0.56370387560919011</c:v>
                </c:pt>
                <c:pt idx="2429">
                  <c:v>0.56393594801578095</c:v>
                </c:pt>
                <c:pt idx="2430">
                  <c:v>0.5641680204223718</c:v>
                </c:pt>
                <c:pt idx="2431">
                  <c:v>0.56440009282896264</c:v>
                </c:pt>
                <c:pt idx="2432">
                  <c:v>0.56463216523555348</c:v>
                </c:pt>
                <c:pt idx="2433">
                  <c:v>0.56486423764214433</c:v>
                </c:pt>
                <c:pt idx="2434">
                  <c:v>0.56509631004873517</c:v>
                </c:pt>
                <c:pt idx="2435">
                  <c:v>0.56532838245532602</c:v>
                </c:pt>
                <c:pt idx="2436">
                  <c:v>0.56556045486191697</c:v>
                </c:pt>
                <c:pt idx="2437">
                  <c:v>0.56579252726850782</c:v>
                </c:pt>
                <c:pt idx="2438">
                  <c:v>0.56602459967509866</c:v>
                </c:pt>
                <c:pt idx="2439">
                  <c:v>0.5662566720816895</c:v>
                </c:pt>
                <c:pt idx="2440">
                  <c:v>0.56648874448828035</c:v>
                </c:pt>
                <c:pt idx="2441">
                  <c:v>0.56672081689487119</c:v>
                </c:pt>
                <c:pt idx="2442">
                  <c:v>0.56695288930146204</c:v>
                </c:pt>
                <c:pt idx="2443">
                  <c:v>0.56718496170805288</c:v>
                </c:pt>
                <c:pt idx="2444">
                  <c:v>0.56741703411464373</c:v>
                </c:pt>
                <c:pt idx="2445">
                  <c:v>0.56764910652123457</c:v>
                </c:pt>
                <c:pt idx="2446">
                  <c:v>0.56788117892782553</c:v>
                </c:pt>
                <c:pt idx="2447">
                  <c:v>0.56811325133441637</c:v>
                </c:pt>
                <c:pt idx="2448">
                  <c:v>0.56834532374100721</c:v>
                </c:pt>
                <c:pt idx="2449">
                  <c:v>0.56857739614759806</c:v>
                </c:pt>
                <c:pt idx="2450">
                  <c:v>0.5688094685541889</c:v>
                </c:pt>
                <c:pt idx="2451">
                  <c:v>0.56904154096077975</c:v>
                </c:pt>
                <c:pt idx="2452">
                  <c:v>0.56927361336737059</c:v>
                </c:pt>
                <c:pt idx="2453">
                  <c:v>0.56950568577396143</c:v>
                </c:pt>
                <c:pt idx="2454">
                  <c:v>0.56973775818055228</c:v>
                </c:pt>
                <c:pt idx="2455">
                  <c:v>0.56996983058714323</c:v>
                </c:pt>
                <c:pt idx="2456">
                  <c:v>0.57020190299373408</c:v>
                </c:pt>
                <c:pt idx="2457">
                  <c:v>0.57043397540032492</c:v>
                </c:pt>
                <c:pt idx="2458">
                  <c:v>0.57066604780691577</c:v>
                </c:pt>
                <c:pt idx="2459">
                  <c:v>0.57089812021350661</c:v>
                </c:pt>
                <c:pt idx="2460">
                  <c:v>0.57113019262009745</c:v>
                </c:pt>
                <c:pt idx="2461">
                  <c:v>0.5713622650266883</c:v>
                </c:pt>
                <c:pt idx="2462">
                  <c:v>0.57159433743327914</c:v>
                </c:pt>
                <c:pt idx="2463">
                  <c:v>0.57182640983986999</c:v>
                </c:pt>
                <c:pt idx="2464">
                  <c:v>0.57205848224646094</c:v>
                </c:pt>
                <c:pt idx="2465">
                  <c:v>0.57229055465305179</c:v>
                </c:pt>
                <c:pt idx="2466">
                  <c:v>0.57252262705964263</c:v>
                </c:pt>
                <c:pt idx="2467">
                  <c:v>0.57275469946623347</c:v>
                </c:pt>
                <c:pt idx="2468">
                  <c:v>0.57298677187282432</c:v>
                </c:pt>
                <c:pt idx="2469">
                  <c:v>0.57321884427941516</c:v>
                </c:pt>
                <c:pt idx="2470">
                  <c:v>0.57345091668600601</c:v>
                </c:pt>
                <c:pt idx="2471">
                  <c:v>0.57368298909259685</c:v>
                </c:pt>
                <c:pt idx="2472">
                  <c:v>0.5739150614991877</c:v>
                </c:pt>
                <c:pt idx="2473">
                  <c:v>0.57414713390577865</c:v>
                </c:pt>
                <c:pt idx="2474">
                  <c:v>0.57437920631236949</c:v>
                </c:pt>
                <c:pt idx="2475">
                  <c:v>0.57461127871896034</c:v>
                </c:pt>
                <c:pt idx="2476">
                  <c:v>0.57484335112555118</c:v>
                </c:pt>
                <c:pt idx="2477">
                  <c:v>0.57507542353214203</c:v>
                </c:pt>
                <c:pt idx="2478">
                  <c:v>0.57530749593873287</c:v>
                </c:pt>
                <c:pt idx="2479">
                  <c:v>0.57553956834532372</c:v>
                </c:pt>
                <c:pt idx="2480">
                  <c:v>0.57577164075191456</c:v>
                </c:pt>
                <c:pt idx="2481">
                  <c:v>0.5760037131585054</c:v>
                </c:pt>
                <c:pt idx="2482">
                  <c:v>0.57623578556509636</c:v>
                </c:pt>
                <c:pt idx="2483">
                  <c:v>0.5764678579716872</c:v>
                </c:pt>
                <c:pt idx="2484">
                  <c:v>0.57669993037827805</c:v>
                </c:pt>
                <c:pt idx="2485">
                  <c:v>0.57693200278486889</c:v>
                </c:pt>
                <c:pt idx="2486">
                  <c:v>0.57716407519145974</c:v>
                </c:pt>
                <c:pt idx="2487">
                  <c:v>0.57739614759805058</c:v>
                </c:pt>
                <c:pt idx="2488">
                  <c:v>0.57762822000464142</c:v>
                </c:pt>
                <c:pt idx="2489">
                  <c:v>0.57786029241123227</c:v>
                </c:pt>
                <c:pt idx="2490">
                  <c:v>0.57809236481782311</c:v>
                </c:pt>
                <c:pt idx="2491">
                  <c:v>0.57832443722441407</c:v>
                </c:pt>
                <c:pt idx="2492">
                  <c:v>0.57855650963100491</c:v>
                </c:pt>
                <c:pt idx="2493">
                  <c:v>0.57878858203759576</c:v>
                </c:pt>
                <c:pt idx="2494">
                  <c:v>0.5790206544441866</c:v>
                </c:pt>
                <c:pt idx="2495">
                  <c:v>0.57925272685077744</c:v>
                </c:pt>
                <c:pt idx="2496">
                  <c:v>0.57948479925736829</c:v>
                </c:pt>
                <c:pt idx="2497">
                  <c:v>0.57971687166395913</c:v>
                </c:pt>
                <c:pt idx="2498">
                  <c:v>0.57994894407054998</c:v>
                </c:pt>
                <c:pt idx="2499">
                  <c:v>0.58018101647714082</c:v>
                </c:pt>
                <c:pt idx="2500">
                  <c:v>0.58041308888373178</c:v>
                </c:pt>
                <c:pt idx="2501">
                  <c:v>0.58064516129032262</c:v>
                </c:pt>
                <c:pt idx="2502">
                  <c:v>0.58087723369691346</c:v>
                </c:pt>
                <c:pt idx="2503">
                  <c:v>0.58110930610350431</c:v>
                </c:pt>
                <c:pt idx="2504">
                  <c:v>0.58134137851009515</c:v>
                </c:pt>
                <c:pt idx="2505">
                  <c:v>0.581573450916686</c:v>
                </c:pt>
                <c:pt idx="2506">
                  <c:v>0.58180552332327684</c:v>
                </c:pt>
                <c:pt idx="2507">
                  <c:v>0.58203759572986769</c:v>
                </c:pt>
                <c:pt idx="2508">
                  <c:v>0.58226966813645853</c:v>
                </c:pt>
                <c:pt idx="2509">
                  <c:v>0.58250174054304948</c:v>
                </c:pt>
                <c:pt idx="2510">
                  <c:v>0.58273381294964033</c:v>
                </c:pt>
                <c:pt idx="2511">
                  <c:v>0.58296588535623117</c:v>
                </c:pt>
                <c:pt idx="2512">
                  <c:v>0.58319795776282202</c:v>
                </c:pt>
                <c:pt idx="2513">
                  <c:v>0.58343003016941286</c:v>
                </c:pt>
                <c:pt idx="2514">
                  <c:v>0.58366210257600371</c:v>
                </c:pt>
                <c:pt idx="2515">
                  <c:v>0.58389417498259455</c:v>
                </c:pt>
                <c:pt idx="2516">
                  <c:v>0.58412624738918539</c:v>
                </c:pt>
                <c:pt idx="2517">
                  <c:v>0.58435831979577624</c:v>
                </c:pt>
                <c:pt idx="2518">
                  <c:v>0.58459039220236719</c:v>
                </c:pt>
                <c:pt idx="2519">
                  <c:v>0.58482246460895804</c:v>
                </c:pt>
                <c:pt idx="2520">
                  <c:v>0.58505453701554888</c:v>
                </c:pt>
                <c:pt idx="2521">
                  <c:v>0.58528660942213973</c:v>
                </c:pt>
                <c:pt idx="2522">
                  <c:v>0.58551868182873057</c:v>
                </c:pt>
                <c:pt idx="2523">
                  <c:v>0.58575075423532141</c:v>
                </c:pt>
                <c:pt idx="2524">
                  <c:v>0.58598282664191226</c:v>
                </c:pt>
                <c:pt idx="2525">
                  <c:v>0.5862148990485031</c:v>
                </c:pt>
                <c:pt idx="2526">
                  <c:v>0.58644697145509395</c:v>
                </c:pt>
                <c:pt idx="2527">
                  <c:v>0.58667904386168479</c:v>
                </c:pt>
                <c:pt idx="2528">
                  <c:v>0.58691111626827575</c:v>
                </c:pt>
                <c:pt idx="2529">
                  <c:v>0.58714318867486659</c:v>
                </c:pt>
                <c:pt idx="2530">
                  <c:v>0.58737526108145743</c:v>
                </c:pt>
                <c:pt idx="2531">
                  <c:v>0.58760733348804828</c:v>
                </c:pt>
                <c:pt idx="2532">
                  <c:v>0.58783940589463912</c:v>
                </c:pt>
                <c:pt idx="2533">
                  <c:v>0.58807147830122997</c:v>
                </c:pt>
                <c:pt idx="2534">
                  <c:v>0.58830355070782081</c:v>
                </c:pt>
                <c:pt idx="2535">
                  <c:v>0.58853562311441165</c:v>
                </c:pt>
                <c:pt idx="2536">
                  <c:v>0.5887676955210025</c:v>
                </c:pt>
                <c:pt idx="2537">
                  <c:v>0.58899976792759345</c:v>
                </c:pt>
                <c:pt idx="2538">
                  <c:v>0.5892318403341843</c:v>
                </c:pt>
                <c:pt idx="2539">
                  <c:v>0.58946391274077514</c:v>
                </c:pt>
                <c:pt idx="2540">
                  <c:v>0.58969598514736599</c:v>
                </c:pt>
                <c:pt idx="2541">
                  <c:v>0.58992805755395683</c:v>
                </c:pt>
                <c:pt idx="2542">
                  <c:v>0.59016012996054767</c:v>
                </c:pt>
                <c:pt idx="2543">
                  <c:v>0.59039220236713852</c:v>
                </c:pt>
                <c:pt idx="2544">
                  <c:v>0.59062427477372936</c:v>
                </c:pt>
                <c:pt idx="2545">
                  <c:v>0.59085634718032021</c:v>
                </c:pt>
                <c:pt idx="2546">
                  <c:v>0.59108841958691116</c:v>
                </c:pt>
                <c:pt idx="2547">
                  <c:v>0.59132049199350201</c:v>
                </c:pt>
                <c:pt idx="2548">
                  <c:v>0.59155256440009285</c:v>
                </c:pt>
                <c:pt idx="2549">
                  <c:v>0.59178463680668369</c:v>
                </c:pt>
                <c:pt idx="2550">
                  <c:v>0.59201670921327454</c:v>
                </c:pt>
                <c:pt idx="2551">
                  <c:v>0.59224878161986538</c:v>
                </c:pt>
                <c:pt idx="2552">
                  <c:v>0.59248085402645623</c:v>
                </c:pt>
                <c:pt idx="2553">
                  <c:v>0.59271292643304707</c:v>
                </c:pt>
                <c:pt idx="2554">
                  <c:v>0.59294499883963792</c:v>
                </c:pt>
                <c:pt idx="2555">
                  <c:v>0.59317707124622887</c:v>
                </c:pt>
                <c:pt idx="2556">
                  <c:v>0.59340914365281971</c:v>
                </c:pt>
                <c:pt idx="2557">
                  <c:v>0.59364121605941056</c:v>
                </c:pt>
                <c:pt idx="2558">
                  <c:v>0.5938732884660014</c:v>
                </c:pt>
                <c:pt idx="2559">
                  <c:v>0.59410536087259225</c:v>
                </c:pt>
                <c:pt idx="2560">
                  <c:v>0.59433743327918309</c:v>
                </c:pt>
                <c:pt idx="2561">
                  <c:v>0.59456950568577394</c:v>
                </c:pt>
                <c:pt idx="2562">
                  <c:v>0.59480157809236478</c:v>
                </c:pt>
                <c:pt idx="2563">
                  <c:v>0.59503365049895562</c:v>
                </c:pt>
                <c:pt idx="2564">
                  <c:v>0.59526572290554658</c:v>
                </c:pt>
                <c:pt idx="2565">
                  <c:v>0.59549779531213742</c:v>
                </c:pt>
                <c:pt idx="2566">
                  <c:v>0.59572986771872827</c:v>
                </c:pt>
                <c:pt idx="2567">
                  <c:v>0.59596194012531911</c:v>
                </c:pt>
                <c:pt idx="2568">
                  <c:v>0.59619401253190996</c:v>
                </c:pt>
                <c:pt idx="2569">
                  <c:v>0.5964260849385008</c:v>
                </c:pt>
                <c:pt idx="2570">
                  <c:v>0.59665815734509164</c:v>
                </c:pt>
                <c:pt idx="2571">
                  <c:v>0.59689022975168249</c:v>
                </c:pt>
                <c:pt idx="2572">
                  <c:v>0.59712230215827333</c:v>
                </c:pt>
                <c:pt idx="2573">
                  <c:v>0.59735437456486429</c:v>
                </c:pt>
                <c:pt idx="2574">
                  <c:v>0.59758644697145513</c:v>
                </c:pt>
                <c:pt idx="2575">
                  <c:v>0.59781851937804598</c:v>
                </c:pt>
                <c:pt idx="2576">
                  <c:v>0.59805059178463682</c:v>
                </c:pt>
                <c:pt idx="2577">
                  <c:v>0.59828266419122766</c:v>
                </c:pt>
                <c:pt idx="2578">
                  <c:v>0.59851473659781851</c:v>
                </c:pt>
                <c:pt idx="2579">
                  <c:v>0.59874680900440935</c:v>
                </c:pt>
                <c:pt idx="2580">
                  <c:v>0.5989788814110002</c:v>
                </c:pt>
                <c:pt idx="2581">
                  <c:v>0.59921095381759104</c:v>
                </c:pt>
                <c:pt idx="2582">
                  <c:v>0.599443026224182</c:v>
                </c:pt>
                <c:pt idx="2583">
                  <c:v>0.59967509863077284</c:v>
                </c:pt>
                <c:pt idx="2584">
                  <c:v>0.59990717103736368</c:v>
                </c:pt>
                <c:pt idx="2585">
                  <c:v>0.60013924344395453</c:v>
                </c:pt>
                <c:pt idx="2586">
                  <c:v>0.60037131585054537</c:v>
                </c:pt>
                <c:pt idx="2587">
                  <c:v>0.60060338825713622</c:v>
                </c:pt>
                <c:pt idx="2588">
                  <c:v>0.60083546066372706</c:v>
                </c:pt>
                <c:pt idx="2589">
                  <c:v>0.60106753307031791</c:v>
                </c:pt>
                <c:pt idx="2590">
                  <c:v>0.60129960547690875</c:v>
                </c:pt>
                <c:pt idx="2591">
                  <c:v>0.6015316778834997</c:v>
                </c:pt>
                <c:pt idx="2592">
                  <c:v>0.60176375029009055</c:v>
                </c:pt>
                <c:pt idx="2593">
                  <c:v>0.60199582269668139</c:v>
                </c:pt>
                <c:pt idx="2594">
                  <c:v>0.60222789510327224</c:v>
                </c:pt>
                <c:pt idx="2595">
                  <c:v>0.60245996750986308</c:v>
                </c:pt>
                <c:pt idx="2596">
                  <c:v>0.60269203991645393</c:v>
                </c:pt>
                <c:pt idx="2597">
                  <c:v>0.60292411232304477</c:v>
                </c:pt>
                <c:pt idx="2598">
                  <c:v>0.60315618472963561</c:v>
                </c:pt>
                <c:pt idx="2599">
                  <c:v>0.60338825713622646</c:v>
                </c:pt>
                <c:pt idx="2600">
                  <c:v>0.60362032954281741</c:v>
                </c:pt>
                <c:pt idx="2601">
                  <c:v>0.60385240194940826</c:v>
                </c:pt>
                <c:pt idx="2602">
                  <c:v>0.6040844743559991</c:v>
                </c:pt>
                <c:pt idx="2603">
                  <c:v>0.60431654676258995</c:v>
                </c:pt>
                <c:pt idx="2604">
                  <c:v>0.60454861916918079</c:v>
                </c:pt>
                <c:pt idx="2605">
                  <c:v>0.60478069157577163</c:v>
                </c:pt>
                <c:pt idx="2606">
                  <c:v>0.60501276398236248</c:v>
                </c:pt>
                <c:pt idx="2607">
                  <c:v>0.60524483638895332</c:v>
                </c:pt>
                <c:pt idx="2608">
                  <c:v>0.60547690879554417</c:v>
                </c:pt>
                <c:pt idx="2609">
                  <c:v>0.60570898120213512</c:v>
                </c:pt>
                <c:pt idx="2610">
                  <c:v>0.60594105360872597</c:v>
                </c:pt>
                <c:pt idx="2611">
                  <c:v>0.60617312601531681</c:v>
                </c:pt>
                <c:pt idx="2612">
                  <c:v>0.60640519842190765</c:v>
                </c:pt>
                <c:pt idx="2613">
                  <c:v>0.6066372708284985</c:v>
                </c:pt>
                <c:pt idx="2614">
                  <c:v>0.60686934323508934</c:v>
                </c:pt>
                <c:pt idx="2615">
                  <c:v>0.60710141564168019</c:v>
                </c:pt>
                <c:pt idx="2616">
                  <c:v>0.60733348804827103</c:v>
                </c:pt>
                <c:pt idx="2617">
                  <c:v>0.60756556045486187</c:v>
                </c:pt>
                <c:pt idx="2618">
                  <c:v>0.60779763286145272</c:v>
                </c:pt>
                <c:pt idx="2619">
                  <c:v>0.60802970526804367</c:v>
                </c:pt>
                <c:pt idx="2620">
                  <c:v>0.60826177767463452</c:v>
                </c:pt>
                <c:pt idx="2621">
                  <c:v>0.60849385008122536</c:v>
                </c:pt>
                <c:pt idx="2622">
                  <c:v>0.60872592248781621</c:v>
                </c:pt>
                <c:pt idx="2623">
                  <c:v>0.60895799489440705</c:v>
                </c:pt>
                <c:pt idx="2624">
                  <c:v>0.6091900673009979</c:v>
                </c:pt>
                <c:pt idx="2625">
                  <c:v>0.60942213970758874</c:v>
                </c:pt>
                <c:pt idx="2626">
                  <c:v>0.60965421211417958</c:v>
                </c:pt>
                <c:pt idx="2627">
                  <c:v>0.60988628452077043</c:v>
                </c:pt>
                <c:pt idx="2628">
                  <c:v>0.61011835692736138</c:v>
                </c:pt>
                <c:pt idx="2629">
                  <c:v>0.61035042933395223</c:v>
                </c:pt>
                <c:pt idx="2630">
                  <c:v>0.61058250174054307</c:v>
                </c:pt>
                <c:pt idx="2631">
                  <c:v>0.61081457414713392</c:v>
                </c:pt>
                <c:pt idx="2632">
                  <c:v>0.61104664655372476</c:v>
                </c:pt>
                <c:pt idx="2633">
                  <c:v>0.6112787189603156</c:v>
                </c:pt>
                <c:pt idx="2634">
                  <c:v>0.61151079136690645</c:v>
                </c:pt>
                <c:pt idx="2635">
                  <c:v>0.61174286377349729</c:v>
                </c:pt>
                <c:pt idx="2636">
                  <c:v>0.61197493618008814</c:v>
                </c:pt>
                <c:pt idx="2637">
                  <c:v>0.61220700858667909</c:v>
                </c:pt>
                <c:pt idx="2638">
                  <c:v>0.61243908099326994</c:v>
                </c:pt>
                <c:pt idx="2639">
                  <c:v>0.61267115339986078</c:v>
                </c:pt>
                <c:pt idx="2640">
                  <c:v>0.61290322580645162</c:v>
                </c:pt>
                <c:pt idx="2641">
                  <c:v>0.61313529821304247</c:v>
                </c:pt>
                <c:pt idx="2642">
                  <c:v>0.61336737061963331</c:v>
                </c:pt>
                <c:pt idx="2643">
                  <c:v>0.61359944302622416</c:v>
                </c:pt>
                <c:pt idx="2644">
                  <c:v>0.613831515432815</c:v>
                </c:pt>
                <c:pt idx="2645">
                  <c:v>0.61406358783940584</c:v>
                </c:pt>
                <c:pt idx="2646">
                  <c:v>0.6142956602459968</c:v>
                </c:pt>
                <c:pt idx="2647">
                  <c:v>0.61452773265258764</c:v>
                </c:pt>
                <c:pt idx="2648">
                  <c:v>0.61475980505917849</c:v>
                </c:pt>
                <c:pt idx="2649">
                  <c:v>0.61499187746576933</c:v>
                </c:pt>
                <c:pt idx="2650">
                  <c:v>0.61522394987236018</c:v>
                </c:pt>
                <c:pt idx="2651">
                  <c:v>0.61545602227895102</c:v>
                </c:pt>
                <c:pt idx="2652">
                  <c:v>0.61568809468554186</c:v>
                </c:pt>
                <c:pt idx="2653">
                  <c:v>0.61592016709213271</c:v>
                </c:pt>
                <c:pt idx="2654">
                  <c:v>0.61615223949872355</c:v>
                </c:pt>
                <c:pt idx="2655">
                  <c:v>0.61638431190531451</c:v>
                </c:pt>
                <c:pt idx="2656">
                  <c:v>0.61661638431190535</c:v>
                </c:pt>
                <c:pt idx="2657">
                  <c:v>0.6168484567184962</c:v>
                </c:pt>
                <c:pt idx="2658">
                  <c:v>0.61708052912508704</c:v>
                </c:pt>
                <c:pt idx="2659">
                  <c:v>0.61731260153167788</c:v>
                </c:pt>
                <c:pt idx="2660">
                  <c:v>0.61754467393826873</c:v>
                </c:pt>
                <c:pt idx="2661">
                  <c:v>0.61777674634485957</c:v>
                </c:pt>
                <c:pt idx="2662">
                  <c:v>0.61800881875145042</c:v>
                </c:pt>
                <c:pt idx="2663">
                  <c:v>0.61824089115804126</c:v>
                </c:pt>
                <c:pt idx="2664">
                  <c:v>0.61847296356463222</c:v>
                </c:pt>
                <c:pt idx="2665">
                  <c:v>0.61870503597122306</c:v>
                </c:pt>
                <c:pt idx="2666">
                  <c:v>0.6189371083778139</c:v>
                </c:pt>
                <c:pt idx="2667">
                  <c:v>0.61916918078440475</c:v>
                </c:pt>
                <c:pt idx="2668">
                  <c:v>0.61940125319099559</c:v>
                </c:pt>
                <c:pt idx="2669">
                  <c:v>0.61963332559758644</c:v>
                </c:pt>
                <c:pt idx="2670">
                  <c:v>0.61986539800417728</c:v>
                </c:pt>
                <c:pt idx="2671">
                  <c:v>0.62009747041076813</c:v>
                </c:pt>
                <c:pt idx="2672">
                  <c:v>0.62032954281735897</c:v>
                </c:pt>
                <c:pt idx="2673">
                  <c:v>0.62056161522394993</c:v>
                </c:pt>
                <c:pt idx="2674">
                  <c:v>0.62079368763054077</c:v>
                </c:pt>
                <c:pt idx="2675">
                  <c:v>0.62102576003713161</c:v>
                </c:pt>
                <c:pt idx="2676">
                  <c:v>0.62125783244372246</c:v>
                </c:pt>
                <c:pt idx="2677">
                  <c:v>0.6214899048503133</c:v>
                </c:pt>
                <c:pt idx="2678">
                  <c:v>0.62172197725690415</c:v>
                </c:pt>
                <c:pt idx="2679">
                  <c:v>0.62195404966349499</c:v>
                </c:pt>
                <c:pt idx="2680">
                  <c:v>0.62218612207008583</c:v>
                </c:pt>
                <c:pt idx="2681">
                  <c:v>0.62241819447667668</c:v>
                </c:pt>
                <c:pt idx="2682">
                  <c:v>0.62265026688326763</c:v>
                </c:pt>
                <c:pt idx="2683">
                  <c:v>0.62288233928985848</c:v>
                </c:pt>
                <c:pt idx="2684">
                  <c:v>0.62311441169644932</c:v>
                </c:pt>
                <c:pt idx="2685">
                  <c:v>0.62334648410304017</c:v>
                </c:pt>
                <c:pt idx="2686">
                  <c:v>0.62357855650963101</c:v>
                </c:pt>
                <c:pt idx="2687">
                  <c:v>0.62381062891622185</c:v>
                </c:pt>
                <c:pt idx="2688">
                  <c:v>0.6240427013228127</c:v>
                </c:pt>
                <c:pt idx="2689">
                  <c:v>0.62427477372940354</c:v>
                </c:pt>
                <c:pt idx="2690">
                  <c:v>0.62450684613599439</c:v>
                </c:pt>
                <c:pt idx="2691">
                  <c:v>0.62473891854258534</c:v>
                </c:pt>
                <c:pt idx="2692">
                  <c:v>0.62497099094917619</c:v>
                </c:pt>
                <c:pt idx="2693">
                  <c:v>0.62520306335576703</c:v>
                </c:pt>
                <c:pt idx="2694">
                  <c:v>0.62543513576235787</c:v>
                </c:pt>
                <c:pt idx="2695">
                  <c:v>0.62566720816894872</c:v>
                </c:pt>
                <c:pt idx="2696">
                  <c:v>0.62589928057553956</c:v>
                </c:pt>
                <c:pt idx="2697">
                  <c:v>0.62613135298213041</c:v>
                </c:pt>
                <c:pt idx="2698">
                  <c:v>0.62636342538872125</c:v>
                </c:pt>
                <c:pt idx="2699">
                  <c:v>0.6265954977953121</c:v>
                </c:pt>
                <c:pt idx="2700">
                  <c:v>0.62682757020190294</c:v>
                </c:pt>
                <c:pt idx="2701">
                  <c:v>0.62705964260849389</c:v>
                </c:pt>
                <c:pt idx="2702">
                  <c:v>0.62729171501508474</c:v>
                </c:pt>
                <c:pt idx="2703">
                  <c:v>0.62752378742167558</c:v>
                </c:pt>
                <c:pt idx="2704">
                  <c:v>0.62775585982826643</c:v>
                </c:pt>
                <c:pt idx="2705">
                  <c:v>0.62798793223485727</c:v>
                </c:pt>
                <c:pt idx="2706">
                  <c:v>0.62822000464144812</c:v>
                </c:pt>
                <c:pt idx="2707">
                  <c:v>0.62845207704803896</c:v>
                </c:pt>
                <c:pt idx="2708">
                  <c:v>0.6286841494546298</c:v>
                </c:pt>
                <c:pt idx="2709">
                  <c:v>0.62891622186122065</c:v>
                </c:pt>
                <c:pt idx="2710">
                  <c:v>0.6291482942678116</c:v>
                </c:pt>
                <c:pt idx="2711">
                  <c:v>0.62938036667440245</c:v>
                </c:pt>
                <c:pt idx="2712">
                  <c:v>0.62961243908099329</c:v>
                </c:pt>
                <c:pt idx="2713">
                  <c:v>0.62984451148758414</c:v>
                </c:pt>
                <c:pt idx="2714">
                  <c:v>0.63007658389417498</c:v>
                </c:pt>
                <c:pt idx="2715">
                  <c:v>0.63030865630076582</c:v>
                </c:pt>
                <c:pt idx="2716">
                  <c:v>0.63054072870735667</c:v>
                </c:pt>
                <c:pt idx="2717">
                  <c:v>0.63077280111394751</c:v>
                </c:pt>
                <c:pt idx="2718">
                  <c:v>0.63100487352053836</c:v>
                </c:pt>
                <c:pt idx="2719">
                  <c:v>0.63123694592712931</c:v>
                </c:pt>
                <c:pt idx="2720">
                  <c:v>0.63146901833372016</c:v>
                </c:pt>
                <c:pt idx="2721">
                  <c:v>0.631701090740311</c:v>
                </c:pt>
                <c:pt idx="2722">
                  <c:v>0.63193316314690184</c:v>
                </c:pt>
                <c:pt idx="2723">
                  <c:v>0.63216523555349269</c:v>
                </c:pt>
                <c:pt idx="2724">
                  <c:v>0.63239730796008353</c:v>
                </c:pt>
                <c:pt idx="2725">
                  <c:v>0.63262938036667438</c:v>
                </c:pt>
                <c:pt idx="2726">
                  <c:v>0.63286145277326522</c:v>
                </c:pt>
                <c:pt idx="2727">
                  <c:v>0.63309352517985606</c:v>
                </c:pt>
                <c:pt idx="2728">
                  <c:v>0.63332559758644702</c:v>
                </c:pt>
                <c:pt idx="2729">
                  <c:v>0.63355766999303786</c:v>
                </c:pt>
                <c:pt idx="2730">
                  <c:v>0.63378974239962871</c:v>
                </c:pt>
                <c:pt idx="2731">
                  <c:v>0.63402181480621955</c:v>
                </c:pt>
                <c:pt idx="2732">
                  <c:v>0.6342538872128104</c:v>
                </c:pt>
                <c:pt idx="2733">
                  <c:v>0.63448595961940124</c:v>
                </c:pt>
                <c:pt idx="2734">
                  <c:v>0.63471803202599208</c:v>
                </c:pt>
                <c:pt idx="2735">
                  <c:v>0.63495010443258293</c:v>
                </c:pt>
                <c:pt idx="2736">
                  <c:v>0.63518217683917377</c:v>
                </c:pt>
                <c:pt idx="2737">
                  <c:v>0.63541424924576473</c:v>
                </c:pt>
                <c:pt idx="2738">
                  <c:v>0.63564632165235557</c:v>
                </c:pt>
                <c:pt idx="2739">
                  <c:v>0.63587839405894642</c:v>
                </c:pt>
                <c:pt idx="2740">
                  <c:v>0.63611046646553726</c:v>
                </c:pt>
                <c:pt idx="2741">
                  <c:v>0.63634253887212811</c:v>
                </c:pt>
                <c:pt idx="2742">
                  <c:v>0.63657461127871895</c:v>
                </c:pt>
                <c:pt idx="2743">
                  <c:v>0.63680668368530979</c:v>
                </c:pt>
                <c:pt idx="2744">
                  <c:v>0.63703875609190064</c:v>
                </c:pt>
                <c:pt idx="2745">
                  <c:v>0.63727082849849148</c:v>
                </c:pt>
                <c:pt idx="2746">
                  <c:v>0.63750290090508244</c:v>
                </c:pt>
                <c:pt idx="2747">
                  <c:v>0.63773497331167328</c:v>
                </c:pt>
                <c:pt idx="2748">
                  <c:v>0.63796704571826413</c:v>
                </c:pt>
                <c:pt idx="2749">
                  <c:v>0.63819911812485497</c:v>
                </c:pt>
                <c:pt idx="2750">
                  <c:v>0.63843119053144581</c:v>
                </c:pt>
                <c:pt idx="2751">
                  <c:v>0.63866326293803666</c:v>
                </c:pt>
                <c:pt idx="2752">
                  <c:v>0.6388953353446275</c:v>
                </c:pt>
                <c:pt idx="2753">
                  <c:v>0.63912740775121835</c:v>
                </c:pt>
                <c:pt idx="2754">
                  <c:v>0.63935948015780919</c:v>
                </c:pt>
                <c:pt idx="2755">
                  <c:v>0.63959155256440015</c:v>
                </c:pt>
                <c:pt idx="2756">
                  <c:v>0.63982362497099099</c:v>
                </c:pt>
                <c:pt idx="2757">
                  <c:v>0.64005569737758183</c:v>
                </c:pt>
                <c:pt idx="2758">
                  <c:v>0.64028776978417268</c:v>
                </c:pt>
                <c:pt idx="2759">
                  <c:v>0.64051984219076352</c:v>
                </c:pt>
                <c:pt idx="2760">
                  <c:v>0.64075191459735437</c:v>
                </c:pt>
                <c:pt idx="2761">
                  <c:v>0.64098398700394521</c:v>
                </c:pt>
                <c:pt idx="2762">
                  <c:v>0.64121605941053605</c:v>
                </c:pt>
                <c:pt idx="2763">
                  <c:v>0.6414481318171269</c:v>
                </c:pt>
                <c:pt idx="2764">
                  <c:v>0.64168020422371785</c:v>
                </c:pt>
                <c:pt idx="2765">
                  <c:v>0.6419122766303087</c:v>
                </c:pt>
                <c:pt idx="2766">
                  <c:v>0.64214434903689954</c:v>
                </c:pt>
                <c:pt idx="2767">
                  <c:v>0.64237642144349039</c:v>
                </c:pt>
                <c:pt idx="2768">
                  <c:v>0.64260849385008123</c:v>
                </c:pt>
                <c:pt idx="2769">
                  <c:v>0.64284056625667207</c:v>
                </c:pt>
                <c:pt idx="2770">
                  <c:v>0.64307263866326292</c:v>
                </c:pt>
                <c:pt idx="2771">
                  <c:v>0.64330471106985376</c:v>
                </c:pt>
                <c:pt idx="2772">
                  <c:v>0.64353678347644461</c:v>
                </c:pt>
                <c:pt idx="2773">
                  <c:v>0.64376885588303556</c:v>
                </c:pt>
                <c:pt idx="2774">
                  <c:v>0.64400092828962641</c:v>
                </c:pt>
                <c:pt idx="2775">
                  <c:v>0.64423300069621725</c:v>
                </c:pt>
                <c:pt idx="2776">
                  <c:v>0.64446507310280809</c:v>
                </c:pt>
                <c:pt idx="2777">
                  <c:v>0.64469714550939894</c:v>
                </c:pt>
                <c:pt idx="2778">
                  <c:v>0.64492921791598978</c:v>
                </c:pt>
                <c:pt idx="2779">
                  <c:v>0.64516129032258063</c:v>
                </c:pt>
                <c:pt idx="2780">
                  <c:v>0.64539336272917147</c:v>
                </c:pt>
                <c:pt idx="2781">
                  <c:v>0.64562543513576232</c:v>
                </c:pt>
                <c:pt idx="2782">
                  <c:v>0.64585750754235316</c:v>
                </c:pt>
                <c:pt idx="2783">
                  <c:v>0.64608957994894411</c:v>
                </c:pt>
                <c:pt idx="2784">
                  <c:v>0.64632165235553496</c:v>
                </c:pt>
                <c:pt idx="2785">
                  <c:v>0.6465537247621258</c:v>
                </c:pt>
                <c:pt idx="2786">
                  <c:v>0.64678579716871665</c:v>
                </c:pt>
                <c:pt idx="2787">
                  <c:v>0.64701786957530749</c:v>
                </c:pt>
                <c:pt idx="2788">
                  <c:v>0.64724994198189834</c:v>
                </c:pt>
                <c:pt idx="2789">
                  <c:v>0.64748201438848918</c:v>
                </c:pt>
                <c:pt idx="2790">
                  <c:v>0.64771408679508002</c:v>
                </c:pt>
                <c:pt idx="2791">
                  <c:v>0.64794615920167087</c:v>
                </c:pt>
                <c:pt idx="2792">
                  <c:v>0.64817823160826182</c:v>
                </c:pt>
                <c:pt idx="2793">
                  <c:v>0.64841030401485267</c:v>
                </c:pt>
                <c:pt idx="2794">
                  <c:v>0.64864237642144351</c:v>
                </c:pt>
                <c:pt idx="2795">
                  <c:v>0.64887444882803436</c:v>
                </c:pt>
                <c:pt idx="2796">
                  <c:v>0.6491065212346252</c:v>
                </c:pt>
                <c:pt idx="2797">
                  <c:v>0.64933859364121604</c:v>
                </c:pt>
                <c:pt idx="2798">
                  <c:v>0.64957066604780689</c:v>
                </c:pt>
                <c:pt idx="2799">
                  <c:v>0.64980273845439773</c:v>
                </c:pt>
                <c:pt idx="2800">
                  <c:v>0.65003481086098858</c:v>
                </c:pt>
                <c:pt idx="2801">
                  <c:v>0.65026688326757953</c:v>
                </c:pt>
                <c:pt idx="2802">
                  <c:v>0.65049895567417038</c:v>
                </c:pt>
                <c:pt idx="2803">
                  <c:v>0.65073102808076122</c:v>
                </c:pt>
                <c:pt idx="2804">
                  <c:v>0.65096310048735206</c:v>
                </c:pt>
                <c:pt idx="2805">
                  <c:v>0.65119517289394291</c:v>
                </c:pt>
                <c:pt idx="2806">
                  <c:v>0.65142724530053375</c:v>
                </c:pt>
                <c:pt idx="2807">
                  <c:v>0.6516593177071246</c:v>
                </c:pt>
                <c:pt idx="2808">
                  <c:v>0.65189139011371544</c:v>
                </c:pt>
                <c:pt idx="2809">
                  <c:v>0.65212346252030629</c:v>
                </c:pt>
                <c:pt idx="2810">
                  <c:v>0.65235553492689724</c:v>
                </c:pt>
                <c:pt idx="2811">
                  <c:v>0.65258760733348808</c:v>
                </c:pt>
                <c:pt idx="2812">
                  <c:v>0.65281967974007893</c:v>
                </c:pt>
                <c:pt idx="2813">
                  <c:v>0.65305175214666977</c:v>
                </c:pt>
                <c:pt idx="2814">
                  <c:v>0.65328382455326062</c:v>
                </c:pt>
                <c:pt idx="2815">
                  <c:v>0.65351589695985146</c:v>
                </c:pt>
                <c:pt idx="2816">
                  <c:v>0.65374796936644231</c:v>
                </c:pt>
                <c:pt idx="2817">
                  <c:v>0.65398004177303315</c:v>
                </c:pt>
                <c:pt idx="2818">
                  <c:v>0.65421211417962399</c:v>
                </c:pt>
                <c:pt idx="2819">
                  <c:v>0.65444418658621495</c:v>
                </c:pt>
                <c:pt idx="2820">
                  <c:v>0.65467625899280579</c:v>
                </c:pt>
                <c:pt idx="2821">
                  <c:v>0.65490833139939664</c:v>
                </c:pt>
                <c:pt idx="2822">
                  <c:v>0.65514040380598748</c:v>
                </c:pt>
                <c:pt idx="2823">
                  <c:v>0.65537247621257833</c:v>
                </c:pt>
                <c:pt idx="2824">
                  <c:v>0.65560454861916917</c:v>
                </c:pt>
                <c:pt idx="2825">
                  <c:v>0.65583662102576001</c:v>
                </c:pt>
                <c:pt idx="2826">
                  <c:v>0.65606869343235086</c:v>
                </c:pt>
                <c:pt idx="2827">
                  <c:v>0.6563007658389417</c:v>
                </c:pt>
                <c:pt idx="2828">
                  <c:v>0.65653283824553266</c:v>
                </c:pt>
                <c:pt idx="2829">
                  <c:v>0.6567649106521235</c:v>
                </c:pt>
                <c:pt idx="2830">
                  <c:v>0.65699698305871435</c:v>
                </c:pt>
                <c:pt idx="2831">
                  <c:v>0.65722905546530519</c:v>
                </c:pt>
                <c:pt idx="2832">
                  <c:v>0.65746112787189603</c:v>
                </c:pt>
                <c:pt idx="2833">
                  <c:v>0.65769320027848688</c:v>
                </c:pt>
                <c:pt idx="2834">
                  <c:v>0.65792527268507772</c:v>
                </c:pt>
                <c:pt idx="2835">
                  <c:v>0.65815734509166857</c:v>
                </c:pt>
                <c:pt idx="2836">
                  <c:v>0.65838941749825941</c:v>
                </c:pt>
                <c:pt idx="2837">
                  <c:v>0.65862148990485037</c:v>
                </c:pt>
                <c:pt idx="2838">
                  <c:v>0.65885356231144121</c:v>
                </c:pt>
                <c:pt idx="2839">
                  <c:v>0.65908563471803205</c:v>
                </c:pt>
                <c:pt idx="2840">
                  <c:v>0.6593177071246229</c:v>
                </c:pt>
                <c:pt idx="2841">
                  <c:v>0.65954977953121374</c:v>
                </c:pt>
                <c:pt idx="2842">
                  <c:v>0.65978185193780459</c:v>
                </c:pt>
                <c:pt idx="2843">
                  <c:v>0.66001392434439543</c:v>
                </c:pt>
                <c:pt idx="2844">
                  <c:v>0.66024599675098627</c:v>
                </c:pt>
                <c:pt idx="2845">
                  <c:v>0.66047806915757712</c:v>
                </c:pt>
                <c:pt idx="2846">
                  <c:v>0.66071014156416807</c:v>
                </c:pt>
                <c:pt idx="2847">
                  <c:v>0.66094221397075892</c:v>
                </c:pt>
                <c:pt idx="2848">
                  <c:v>0.66117428637734976</c:v>
                </c:pt>
                <c:pt idx="2849">
                  <c:v>0.66140635878394061</c:v>
                </c:pt>
                <c:pt idx="2850">
                  <c:v>0.66163843119053145</c:v>
                </c:pt>
                <c:pt idx="2851">
                  <c:v>0.66187050359712229</c:v>
                </c:pt>
                <c:pt idx="2852">
                  <c:v>0.66210257600371314</c:v>
                </c:pt>
                <c:pt idx="2853">
                  <c:v>0.66233464841030398</c:v>
                </c:pt>
                <c:pt idx="2854">
                  <c:v>0.66256672081689483</c:v>
                </c:pt>
                <c:pt idx="2855">
                  <c:v>0.66279879322348578</c:v>
                </c:pt>
                <c:pt idx="2856">
                  <c:v>0.66303086563007663</c:v>
                </c:pt>
                <c:pt idx="2857">
                  <c:v>0.66326293803666747</c:v>
                </c:pt>
                <c:pt idx="2858">
                  <c:v>0.66349501044325832</c:v>
                </c:pt>
                <c:pt idx="2859">
                  <c:v>0.66372708284984916</c:v>
                </c:pt>
                <c:pt idx="2860">
                  <c:v>0.66395915525644</c:v>
                </c:pt>
                <c:pt idx="2861">
                  <c:v>0.66419122766303085</c:v>
                </c:pt>
                <c:pt idx="2862">
                  <c:v>0.66442330006962169</c:v>
                </c:pt>
                <c:pt idx="2863">
                  <c:v>0.66465537247621254</c:v>
                </c:pt>
                <c:pt idx="2864">
                  <c:v>0.66488744488280338</c:v>
                </c:pt>
                <c:pt idx="2865">
                  <c:v>0.66511951728939434</c:v>
                </c:pt>
                <c:pt idx="2866">
                  <c:v>0.66535158969598518</c:v>
                </c:pt>
                <c:pt idx="2867">
                  <c:v>0.66558366210257602</c:v>
                </c:pt>
                <c:pt idx="2868">
                  <c:v>0.66581573450916687</c:v>
                </c:pt>
                <c:pt idx="2869">
                  <c:v>0.66604780691575771</c:v>
                </c:pt>
                <c:pt idx="2870">
                  <c:v>0.66627987932234856</c:v>
                </c:pt>
                <c:pt idx="2871">
                  <c:v>0.6665119517289394</c:v>
                </c:pt>
                <c:pt idx="2872">
                  <c:v>0.66674402413553024</c:v>
                </c:pt>
                <c:pt idx="2873">
                  <c:v>0.66697609654212109</c:v>
                </c:pt>
                <c:pt idx="2874">
                  <c:v>0.66720816894871204</c:v>
                </c:pt>
                <c:pt idx="2875">
                  <c:v>0.66744024135530289</c:v>
                </c:pt>
                <c:pt idx="2876">
                  <c:v>0.66767231376189373</c:v>
                </c:pt>
                <c:pt idx="2877">
                  <c:v>0.66790438616848458</c:v>
                </c:pt>
                <c:pt idx="2878">
                  <c:v>0.66813645857507542</c:v>
                </c:pt>
                <c:pt idx="2879">
                  <c:v>0.66836853098166626</c:v>
                </c:pt>
                <c:pt idx="2880">
                  <c:v>0.66860060338825711</c:v>
                </c:pt>
                <c:pt idx="2881">
                  <c:v>0.66883267579484795</c:v>
                </c:pt>
                <c:pt idx="2882">
                  <c:v>0.6690647482014388</c:v>
                </c:pt>
                <c:pt idx="2883">
                  <c:v>0.66929682060802975</c:v>
                </c:pt>
                <c:pt idx="2884">
                  <c:v>0.6695288930146206</c:v>
                </c:pt>
                <c:pt idx="2885">
                  <c:v>0.66976096542121144</c:v>
                </c:pt>
                <c:pt idx="2886">
                  <c:v>0.66999303782780228</c:v>
                </c:pt>
                <c:pt idx="2887">
                  <c:v>0.67022511023439313</c:v>
                </c:pt>
                <c:pt idx="2888">
                  <c:v>0.67045718264098397</c:v>
                </c:pt>
                <c:pt idx="2889">
                  <c:v>0.67068925504757482</c:v>
                </c:pt>
                <c:pt idx="2890">
                  <c:v>0.67092132745416566</c:v>
                </c:pt>
                <c:pt idx="2891">
                  <c:v>0.67115339986075651</c:v>
                </c:pt>
                <c:pt idx="2892">
                  <c:v>0.67138547226734746</c:v>
                </c:pt>
                <c:pt idx="2893">
                  <c:v>0.6716175446739383</c:v>
                </c:pt>
                <c:pt idx="2894">
                  <c:v>0.67184961708052915</c:v>
                </c:pt>
                <c:pt idx="2895">
                  <c:v>0.67208168948711999</c:v>
                </c:pt>
                <c:pt idx="2896">
                  <c:v>0.67231376189371084</c:v>
                </c:pt>
                <c:pt idx="2897">
                  <c:v>0.67254583430030168</c:v>
                </c:pt>
                <c:pt idx="2898">
                  <c:v>0.67277790670689253</c:v>
                </c:pt>
                <c:pt idx="2899">
                  <c:v>0.67300997911348337</c:v>
                </c:pt>
                <c:pt idx="2900">
                  <c:v>0.67324205152007421</c:v>
                </c:pt>
                <c:pt idx="2901">
                  <c:v>0.67347412392666517</c:v>
                </c:pt>
                <c:pt idx="2902">
                  <c:v>0.67370619633325601</c:v>
                </c:pt>
                <c:pt idx="2903">
                  <c:v>0.67393826873984686</c:v>
                </c:pt>
                <c:pt idx="2904">
                  <c:v>0.6741703411464377</c:v>
                </c:pt>
                <c:pt idx="2905">
                  <c:v>0.67440241355302855</c:v>
                </c:pt>
                <c:pt idx="2906">
                  <c:v>0.67463448595961939</c:v>
                </c:pt>
                <c:pt idx="2907">
                  <c:v>0.67486655836621023</c:v>
                </c:pt>
                <c:pt idx="2908">
                  <c:v>0.67509863077280108</c:v>
                </c:pt>
                <c:pt idx="2909">
                  <c:v>0.67533070317939192</c:v>
                </c:pt>
                <c:pt idx="2910">
                  <c:v>0.67556277558598288</c:v>
                </c:pt>
                <c:pt idx="2911">
                  <c:v>0.67579484799257372</c:v>
                </c:pt>
                <c:pt idx="2912">
                  <c:v>0.67602692039916457</c:v>
                </c:pt>
                <c:pt idx="2913">
                  <c:v>0.67625899280575541</c:v>
                </c:pt>
                <c:pt idx="2914">
                  <c:v>0.67649106521234625</c:v>
                </c:pt>
                <c:pt idx="2915">
                  <c:v>0.6767231376189371</c:v>
                </c:pt>
                <c:pt idx="2916">
                  <c:v>0.67695521002552794</c:v>
                </c:pt>
                <c:pt idx="2917">
                  <c:v>0.67718728243211879</c:v>
                </c:pt>
                <c:pt idx="2918">
                  <c:v>0.67741935483870963</c:v>
                </c:pt>
                <c:pt idx="2919">
                  <c:v>0.67765142724530059</c:v>
                </c:pt>
                <c:pt idx="2920">
                  <c:v>0.67788349965189143</c:v>
                </c:pt>
                <c:pt idx="2921">
                  <c:v>0.67811557205848227</c:v>
                </c:pt>
                <c:pt idx="2922">
                  <c:v>0.67834764446507312</c:v>
                </c:pt>
                <c:pt idx="2923">
                  <c:v>0.67857971687166396</c:v>
                </c:pt>
                <c:pt idx="2924">
                  <c:v>0.67881178927825481</c:v>
                </c:pt>
                <c:pt idx="2925">
                  <c:v>0.67904386168484565</c:v>
                </c:pt>
                <c:pt idx="2926">
                  <c:v>0.6792759340914365</c:v>
                </c:pt>
                <c:pt idx="2927">
                  <c:v>0.67950800649802734</c:v>
                </c:pt>
                <c:pt idx="2928">
                  <c:v>0.67974007890461829</c:v>
                </c:pt>
                <c:pt idx="2929">
                  <c:v>0.67997215131120914</c:v>
                </c:pt>
                <c:pt idx="2930">
                  <c:v>0.68020422371779998</c:v>
                </c:pt>
                <c:pt idx="2931">
                  <c:v>0.68043629612439083</c:v>
                </c:pt>
                <c:pt idx="2932">
                  <c:v>0.68066836853098167</c:v>
                </c:pt>
                <c:pt idx="2933">
                  <c:v>0.68090044093757252</c:v>
                </c:pt>
                <c:pt idx="2934">
                  <c:v>0.68113251334416336</c:v>
                </c:pt>
                <c:pt idx="2935">
                  <c:v>0.6813645857507542</c:v>
                </c:pt>
                <c:pt idx="2936">
                  <c:v>0.68159665815734505</c:v>
                </c:pt>
                <c:pt idx="2937">
                  <c:v>0.681828730563936</c:v>
                </c:pt>
                <c:pt idx="2938">
                  <c:v>0.68206080297052685</c:v>
                </c:pt>
                <c:pt idx="2939">
                  <c:v>0.68229287537711769</c:v>
                </c:pt>
                <c:pt idx="2940">
                  <c:v>0.68252494778370854</c:v>
                </c:pt>
                <c:pt idx="2941">
                  <c:v>0.68275702019029938</c:v>
                </c:pt>
                <c:pt idx="2942">
                  <c:v>0.68298909259689022</c:v>
                </c:pt>
                <c:pt idx="2943">
                  <c:v>0.68322116500348107</c:v>
                </c:pt>
                <c:pt idx="2944">
                  <c:v>0.68345323741007191</c:v>
                </c:pt>
                <c:pt idx="2945">
                  <c:v>0.68368530981666276</c:v>
                </c:pt>
                <c:pt idx="2946">
                  <c:v>0.6839173822232536</c:v>
                </c:pt>
                <c:pt idx="2947">
                  <c:v>0.68414945462984456</c:v>
                </c:pt>
                <c:pt idx="2948">
                  <c:v>0.6843815270364354</c:v>
                </c:pt>
                <c:pt idx="2949">
                  <c:v>0.68461359944302624</c:v>
                </c:pt>
                <c:pt idx="2950">
                  <c:v>0.68484567184961709</c:v>
                </c:pt>
                <c:pt idx="2951">
                  <c:v>0.68507774425620793</c:v>
                </c:pt>
                <c:pt idx="2952">
                  <c:v>0.68530981666279878</c:v>
                </c:pt>
                <c:pt idx="2953">
                  <c:v>0.68554188906938962</c:v>
                </c:pt>
                <c:pt idx="2954">
                  <c:v>0.68577396147598046</c:v>
                </c:pt>
                <c:pt idx="2955">
                  <c:v>0.68600603388257131</c:v>
                </c:pt>
                <c:pt idx="2956">
                  <c:v>0.68623810628916226</c:v>
                </c:pt>
                <c:pt idx="2957">
                  <c:v>0.68647017869575311</c:v>
                </c:pt>
                <c:pt idx="2958">
                  <c:v>0.68670225110234395</c:v>
                </c:pt>
                <c:pt idx="2959">
                  <c:v>0.6869343235089348</c:v>
                </c:pt>
                <c:pt idx="2960">
                  <c:v>0.68716639591552564</c:v>
                </c:pt>
                <c:pt idx="2961">
                  <c:v>0.68739846832211648</c:v>
                </c:pt>
                <c:pt idx="2962">
                  <c:v>0.68763054072870733</c:v>
                </c:pt>
                <c:pt idx="2963">
                  <c:v>0.68786261313529817</c:v>
                </c:pt>
                <c:pt idx="2964">
                  <c:v>0.68809468554188902</c:v>
                </c:pt>
                <c:pt idx="2965">
                  <c:v>0.68832675794847997</c:v>
                </c:pt>
                <c:pt idx="2966">
                  <c:v>0.68855883035507082</c:v>
                </c:pt>
                <c:pt idx="2967">
                  <c:v>0.68879090276166166</c:v>
                </c:pt>
                <c:pt idx="2968">
                  <c:v>0.68902297516825251</c:v>
                </c:pt>
                <c:pt idx="2969">
                  <c:v>0.68925504757484335</c:v>
                </c:pt>
                <c:pt idx="2970">
                  <c:v>0.68948711998143419</c:v>
                </c:pt>
                <c:pt idx="2971">
                  <c:v>0.68971919238802504</c:v>
                </c:pt>
                <c:pt idx="2972">
                  <c:v>0.68995126479461588</c:v>
                </c:pt>
                <c:pt idx="2973">
                  <c:v>0.69018333720120673</c:v>
                </c:pt>
                <c:pt idx="2974">
                  <c:v>0.69041540960779768</c:v>
                </c:pt>
                <c:pt idx="2975">
                  <c:v>0.69064748201438853</c:v>
                </c:pt>
                <c:pt idx="2976">
                  <c:v>0.69087955442097937</c:v>
                </c:pt>
                <c:pt idx="2977">
                  <c:v>0.69111162682757021</c:v>
                </c:pt>
                <c:pt idx="2978">
                  <c:v>0.69134369923416106</c:v>
                </c:pt>
                <c:pt idx="2979">
                  <c:v>0.6915757716407519</c:v>
                </c:pt>
                <c:pt idx="2980">
                  <c:v>0.69180784404734275</c:v>
                </c:pt>
                <c:pt idx="2981">
                  <c:v>0.69203991645393359</c:v>
                </c:pt>
                <c:pt idx="2982">
                  <c:v>0.69227198886052443</c:v>
                </c:pt>
                <c:pt idx="2983">
                  <c:v>0.69250406126711539</c:v>
                </c:pt>
                <c:pt idx="2984">
                  <c:v>0.69273613367370623</c:v>
                </c:pt>
                <c:pt idx="2985">
                  <c:v>0.69296820608029708</c:v>
                </c:pt>
                <c:pt idx="2986">
                  <c:v>0.69320027848688792</c:v>
                </c:pt>
                <c:pt idx="2987">
                  <c:v>0.69343235089347877</c:v>
                </c:pt>
                <c:pt idx="2988">
                  <c:v>0.69366442330006961</c:v>
                </c:pt>
                <c:pt idx="2989">
                  <c:v>0.69389649570666045</c:v>
                </c:pt>
                <c:pt idx="2990">
                  <c:v>0.6941285681132513</c:v>
                </c:pt>
                <c:pt idx="2991">
                  <c:v>0.69436064051984214</c:v>
                </c:pt>
                <c:pt idx="2992">
                  <c:v>0.6945927129264331</c:v>
                </c:pt>
                <c:pt idx="2993">
                  <c:v>0.69482478533302394</c:v>
                </c:pt>
                <c:pt idx="2994">
                  <c:v>0.69505685773961479</c:v>
                </c:pt>
                <c:pt idx="2995">
                  <c:v>0.69528893014620563</c:v>
                </c:pt>
                <c:pt idx="2996">
                  <c:v>0.69552100255279647</c:v>
                </c:pt>
                <c:pt idx="2997">
                  <c:v>0.69575307495938732</c:v>
                </c:pt>
                <c:pt idx="2998">
                  <c:v>0.69598514736597816</c:v>
                </c:pt>
                <c:pt idx="2999">
                  <c:v>0.69621721977256901</c:v>
                </c:pt>
                <c:pt idx="3000">
                  <c:v>0.69644929217915985</c:v>
                </c:pt>
                <c:pt idx="3001">
                  <c:v>0.69668136458575081</c:v>
                </c:pt>
                <c:pt idx="3002">
                  <c:v>0.69691343699234165</c:v>
                </c:pt>
                <c:pt idx="3003">
                  <c:v>0.69714550939893249</c:v>
                </c:pt>
                <c:pt idx="3004">
                  <c:v>0.69737758180552334</c:v>
                </c:pt>
                <c:pt idx="3005">
                  <c:v>0.69760965421211418</c:v>
                </c:pt>
                <c:pt idx="3006">
                  <c:v>0.69784172661870503</c:v>
                </c:pt>
                <c:pt idx="3007">
                  <c:v>0.69807379902529587</c:v>
                </c:pt>
                <c:pt idx="3008">
                  <c:v>0.69830587143188672</c:v>
                </c:pt>
                <c:pt idx="3009">
                  <c:v>0.69853794383847756</c:v>
                </c:pt>
                <c:pt idx="3010">
                  <c:v>0.69877001624506851</c:v>
                </c:pt>
                <c:pt idx="3011">
                  <c:v>0.69900208865165936</c:v>
                </c:pt>
                <c:pt idx="3012">
                  <c:v>0.6992341610582502</c:v>
                </c:pt>
                <c:pt idx="3013">
                  <c:v>0.69946623346484105</c:v>
                </c:pt>
                <c:pt idx="3014">
                  <c:v>0.69969830587143189</c:v>
                </c:pt>
                <c:pt idx="3015">
                  <c:v>0.69993037827802274</c:v>
                </c:pt>
                <c:pt idx="3016">
                  <c:v>0.70016245068461358</c:v>
                </c:pt>
                <c:pt idx="3017">
                  <c:v>0.70039452309120442</c:v>
                </c:pt>
                <c:pt idx="3018">
                  <c:v>0.70062659549779527</c:v>
                </c:pt>
                <c:pt idx="3019">
                  <c:v>0.70085866790438622</c:v>
                </c:pt>
                <c:pt idx="3020">
                  <c:v>0.70109074031097707</c:v>
                </c:pt>
                <c:pt idx="3021">
                  <c:v>0.70132281271756791</c:v>
                </c:pt>
                <c:pt idx="3022">
                  <c:v>0.70155488512415876</c:v>
                </c:pt>
                <c:pt idx="3023">
                  <c:v>0.7017869575307496</c:v>
                </c:pt>
                <c:pt idx="3024">
                  <c:v>0.70201902993734044</c:v>
                </c:pt>
                <c:pt idx="3025">
                  <c:v>0.70225110234393129</c:v>
                </c:pt>
                <c:pt idx="3026">
                  <c:v>0.70248317475052213</c:v>
                </c:pt>
                <c:pt idx="3027">
                  <c:v>0.70271524715711298</c:v>
                </c:pt>
                <c:pt idx="3028">
                  <c:v>0.70294731956370382</c:v>
                </c:pt>
                <c:pt idx="3029">
                  <c:v>0.70317939197029478</c:v>
                </c:pt>
                <c:pt idx="3030">
                  <c:v>0.70341146437688562</c:v>
                </c:pt>
                <c:pt idx="3031">
                  <c:v>0.70364353678347646</c:v>
                </c:pt>
                <c:pt idx="3032">
                  <c:v>0.70387560919006731</c:v>
                </c:pt>
                <c:pt idx="3033">
                  <c:v>0.70410768159665815</c:v>
                </c:pt>
                <c:pt idx="3034">
                  <c:v>0.704339754003249</c:v>
                </c:pt>
                <c:pt idx="3035">
                  <c:v>0.70457182640983984</c:v>
                </c:pt>
                <c:pt idx="3036">
                  <c:v>0.70480389881643069</c:v>
                </c:pt>
                <c:pt idx="3037">
                  <c:v>0.70503597122302153</c:v>
                </c:pt>
                <c:pt idx="3038">
                  <c:v>0.70526804362961248</c:v>
                </c:pt>
                <c:pt idx="3039">
                  <c:v>0.70550011603620333</c:v>
                </c:pt>
                <c:pt idx="3040">
                  <c:v>0.70573218844279417</c:v>
                </c:pt>
                <c:pt idx="3041">
                  <c:v>0.70596426084938502</c:v>
                </c:pt>
                <c:pt idx="3042">
                  <c:v>0.70619633325597586</c:v>
                </c:pt>
                <c:pt idx="3043">
                  <c:v>0.70642840566256671</c:v>
                </c:pt>
                <c:pt idx="3044">
                  <c:v>0.70666047806915755</c:v>
                </c:pt>
                <c:pt idx="3045">
                  <c:v>0.70689255047574839</c:v>
                </c:pt>
                <c:pt idx="3046">
                  <c:v>0.70712462288233924</c:v>
                </c:pt>
                <c:pt idx="3047">
                  <c:v>0.70735669528893019</c:v>
                </c:pt>
                <c:pt idx="3048">
                  <c:v>0.70758876769552104</c:v>
                </c:pt>
                <c:pt idx="3049">
                  <c:v>0.70782084010211188</c:v>
                </c:pt>
                <c:pt idx="3050">
                  <c:v>0.70805291250870273</c:v>
                </c:pt>
                <c:pt idx="3051">
                  <c:v>0.70828498491529357</c:v>
                </c:pt>
                <c:pt idx="3052">
                  <c:v>0.70851705732188441</c:v>
                </c:pt>
                <c:pt idx="3053">
                  <c:v>0.70874912972847526</c:v>
                </c:pt>
                <c:pt idx="3054">
                  <c:v>0.7089812021350661</c:v>
                </c:pt>
                <c:pt idx="3055">
                  <c:v>0.70921327454165695</c:v>
                </c:pt>
                <c:pt idx="3056">
                  <c:v>0.7094453469482479</c:v>
                </c:pt>
                <c:pt idx="3057">
                  <c:v>0.70967741935483875</c:v>
                </c:pt>
                <c:pt idx="3058">
                  <c:v>0.70990949176142959</c:v>
                </c:pt>
                <c:pt idx="3059">
                  <c:v>0.71014156416802043</c:v>
                </c:pt>
                <c:pt idx="3060">
                  <c:v>0.71037363657461128</c:v>
                </c:pt>
                <c:pt idx="3061">
                  <c:v>0.71060570898120212</c:v>
                </c:pt>
                <c:pt idx="3062">
                  <c:v>0.71083778138779297</c:v>
                </c:pt>
                <c:pt idx="3063">
                  <c:v>0.71106985379438381</c:v>
                </c:pt>
                <c:pt idx="3064">
                  <c:v>0.71130192620097465</c:v>
                </c:pt>
                <c:pt idx="3065">
                  <c:v>0.71153399860756561</c:v>
                </c:pt>
                <c:pt idx="3066">
                  <c:v>0.71176607101415645</c:v>
                </c:pt>
                <c:pt idx="3067">
                  <c:v>0.7119981434207473</c:v>
                </c:pt>
                <c:pt idx="3068">
                  <c:v>0.71223021582733814</c:v>
                </c:pt>
                <c:pt idx="3069">
                  <c:v>0.71246228823392899</c:v>
                </c:pt>
                <c:pt idx="3070">
                  <c:v>0.71269436064051983</c:v>
                </c:pt>
                <c:pt idx="3071">
                  <c:v>0.71292643304711067</c:v>
                </c:pt>
                <c:pt idx="3072">
                  <c:v>0.71315850545370152</c:v>
                </c:pt>
                <c:pt idx="3073">
                  <c:v>0.71339057786029236</c:v>
                </c:pt>
                <c:pt idx="3074">
                  <c:v>0.71362265026688332</c:v>
                </c:pt>
                <c:pt idx="3075">
                  <c:v>0.71385472267347416</c:v>
                </c:pt>
                <c:pt idx="3076">
                  <c:v>0.71408679508006501</c:v>
                </c:pt>
                <c:pt idx="3077">
                  <c:v>0.71431886748665585</c:v>
                </c:pt>
                <c:pt idx="3078">
                  <c:v>0.71455093989324669</c:v>
                </c:pt>
                <c:pt idx="3079">
                  <c:v>0.71478301229983754</c:v>
                </c:pt>
                <c:pt idx="3080">
                  <c:v>0.71501508470642838</c:v>
                </c:pt>
                <c:pt idx="3081">
                  <c:v>0.71524715711301923</c:v>
                </c:pt>
                <c:pt idx="3082">
                  <c:v>0.71547922951961007</c:v>
                </c:pt>
                <c:pt idx="3083">
                  <c:v>0.71571130192620103</c:v>
                </c:pt>
                <c:pt idx="3084">
                  <c:v>0.71594337433279187</c:v>
                </c:pt>
                <c:pt idx="3085">
                  <c:v>0.71617544673938272</c:v>
                </c:pt>
                <c:pt idx="3086">
                  <c:v>0.71640751914597356</c:v>
                </c:pt>
                <c:pt idx="3087">
                  <c:v>0.7166395915525644</c:v>
                </c:pt>
                <c:pt idx="3088">
                  <c:v>0.71687166395915525</c:v>
                </c:pt>
                <c:pt idx="3089">
                  <c:v>0.71710373636574609</c:v>
                </c:pt>
                <c:pt idx="3090">
                  <c:v>0.71733580877233694</c:v>
                </c:pt>
                <c:pt idx="3091">
                  <c:v>0.71756788117892778</c:v>
                </c:pt>
                <c:pt idx="3092">
                  <c:v>0.71779995358551874</c:v>
                </c:pt>
                <c:pt idx="3093">
                  <c:v>0.71803202599210958</c:v>
                </c:pt>
                <c:pt idx="3094">
                  <c:v>0.71826409839870042</c:v>
                </c:pt>
                <c:pt idx="3095">
                  <c:v>0.71849617080529127</c:v>
                </c:pt>
                <c:pt idx="3096">
                  <c:v>0.71872824321188211</c:v>
                </c:pt>
                <c:pt idx="3097">
                  <c:v>0.71896031561847296</c:v>
                </c:pt>
                <c:pt idx="3098">
                  <c:v>0.7191923880250638</c:v>
                </c:pt>
                <c:pt idx="3099">
                  <c:v>0.71942446043165464</c:v>
                </c:pt>
                <c:pt idx="3100">
                  <c:v>0.71965653283824549</c:v>
                </c:pt>
                <c:pt idx="3101">
                  <c:v>0.71988860524483644</c:v>
                </c:pt>
                <c:pt idx="3102">
                  <c:v>0.72012067765142729</c:v>
                </c:pt>
                <c:pt idx="3103">
                  <c:v>0.72035275005801813</c:v>
                </c:pt>
                <c:pt idx="3104">
                  <c:v>0.72058482246460898</c:v>
                </c:pt>
                <c:pt idx="3105">
                  <c:v>0.72081689487119982</c:v>
                </c:pt>
                <c:pt idx="3106">
                  <c:v>0.72104896727779066</c:v>
                </c:pt>
                <c:pt idx="3107">
                  <c:v>0.72128103968438151</c:v>
                </c:pt>
                <c:pt idx="3108">
                  <c:v>0.72151311209097235</c:v>
                </c:pt>
                <c:pt idx="3109">
                  <c:v>0.7217451844975632</c:v>
                </c:pt>
                <c:pt idx="3110">
                  <c:v>0.72197725690415404</c:v>
                </c:pt>
                <c:pt idx="3111">
                  <c:v>0.722209329310745</c:v>
                </c:pt>
                <c:pt idx="3112">
                  <c:v>0.72244140171733584</c:v>
                </c:pt>
                <c:pt idx="3113">
                  <c:v>0.72267347412392668</c:v>
                </c:pt>
                <c:pt idx="3114">
                  <c:v>0.72290554653051753</c:v>
                </c:pt>
                <c:pt idx="3115">
                  <c:v>0.72313761893710837</c:v>
                </c:pt>
                <c:pt idx="3116">
                  <c:v>0.72336969134369922</c:v>
                </c:pt>
                <c:pt idx="3117">
                  <c:v>0.72360176375029006</c:v>
                </c:pt>
                <c:pt idx="3118">
                  <c:v>0.72383383615688091</c:v>
                </c:pt>
                <c:pt idx="3119">
                  <c:v>0.72406590856347175</c:v>
                </c:pt>
                <c:pt idx="3120">
                  <c:v>0.7242979809700627</c:v>
                </c:pt>
                <c:pt idx="3121">
                  <c:v>0.72453005337665355</c:v>
                </c:pt>
                <c:pt idx="3122">
                  <c:v>0.72476212578324439</c:v>
                </c:pt>
                <c:pt idx="3123">
                  <c:v>0.72499419818983524</c:v>
                </c:pt>
                <c:pt idx="3124">
                  <c:v>0.72522627059642608</c:v>
                </c:pt>
                <c:pt idx="3125">
                  <c:v>0.72545834300301693</c:v>
                </c:pt>
                <c:pt idx="3126">
                  <c:v>0.72569041540960777</c:v>
                </c:pt>
                <c:pt idx="3127">
                  <c:v>0.72592248781619861</c:v>
                </c:pt>
                <c:pt idx="3128">
                  <c:v>0.72615456022278946</c:v>
                </c:pt>
                <c:pt idx="3129">
                  <c:v>0.72638663262938041</c:v>
                </c:pt>
                <c:pt idx="3130">
                  <c:v>0.72661870503597126</c:v>
                </c:pt>
                <c:pt idx="3131">
                  <c:v>0.7268507774425621</c:v>
                </c:pt>
                <c:pt idx="3132">
                  <c:v>0.72708284984915295</c:v>
                </c:pt>
                <c:pt idx="3133">
                  <c:v>0.72731492225574379</c:v>
                </c:pt>
                <c:pt idx="3134">
                  <c:v>0.72754699466233463</c:v>
                </c:pt>
                <c:pt idx="3135">
                  <c:v>0.72777906706892548</c:v>
                </c:pt>
                <c:pt idx="3136">
                  <c:v>0.72801113947551632</c:v>
                </c:pt>
                <c:pt idx="3137">
                  <c:v>0.72824321188210717</c:v>
                </c:pt>
                <c:pt idx="3138">
                  <c:v>0.72847528428869812</c:v>
                </c:pt>
                <c:pt idx="3139">
                  <c:v>0.72870735669528897</c:v>
                </c:pt>
                <c:pt idx="3140">
                  <c:v>0.72893942910187981</c:v>
                </c:pt>
                <c:pt idx="3141">
                  <c:v>0.72917150150847065</c:v>
                </c:pt>
                <c:pt idx="3142">
                  <c:v>0.7294035739150615</c:v>
                </c:pt>
                <c:pt idx="3143">
                  <c:v>0.72963564632165234</c:v>
                </c:pt>
                <c:pt idx="3144">
                  <c:v>0.72986771872824319</c:v>
                </c:pt>
                <c:pt idx="3145">
                  <c:v>0.73009979113483403</c:v>
                </c:pt>
                <c:pt idx="3146">
                  <c:v>0.73033186354142487</c:v>
                </c:pt>
                <c:pt idx="3147">
                  <c:v>0.73056393594801583</c:v>
                </c:pt>
                <c:pt idx="3148">
                  <c:v>0.73079600835460667</c:v>
                </c:pt>
                <c:pt idx="3149">
                  <c:v>0.73102808076119752</c:v>
                </c:pt>
                <c:pt idx="3150">
                  <c:v>0.73126015316778836</c:v>
                </c:pt>
                <c:pt idx="3151">
                  <c:v>0.73149222557437921</c:v>
                </c:pt>
                <c:pt idx="3152">
                  <c:v>0.73172429798097005</c:v>
                </c:pt>
                <c:pt idx="3153">
                  <c:v>0.7319563703875609</c:v>
                </c:pt>
                <c:pt idx="3154">
                  <c:v>0.73218844279415174</c:v>
                </c:pt>
                <c:pt idx="3155">
                  <c:v>0.73242051520074258</c:v>
                </c:pt>
                <c:pt idx="3156">
                  <c:v>0.73265258760733354</c:v>
                </c:pt>
                <c:pt idx="3157">
                  <c:v>0.73288466001392438</c:v>
                </c:pt>
                <c:pt idx="3158">
                  <c:v>0.73311673242051523</c:v>
                </c:pt>
                <c:pt idx="3159">
                  <c:v>0.73334880482710607</c:v>
                </c:pt>
                <c:pt idx="3160">
                  <c:v>0.73358087723369692</c:v>
                </c:pt>
                <c:pt idx="3161">
                  <c:v>0.73381294964028776</c:v>
                </c:pt>
                <c:pt idx="3162">
                  <c:v>0.7340450220468786</c:v>
                </c:pt>
                <c:pt idx="3163">
                  <c:v>0.73427709445346945</c:v>
                </c:pt>
                <c:pt idx="3164">
                  <c:v>0.73450916686006029</c:v>
                </c:pt>
                <c:pt idx="3165">
                  <c:v>0.73474123926665125</c:v>
                </c:pt>
                <c:pt idx="3166">
                  <c:v>0.73497331167324209</c:v>
                </c:pt>
                <c:pt idx="3167">
                  <c:v>0.73520538407983294</c:v>
                </c:pt>
                <c:pt idx="3168">
                  <c:v>0.73543745648642378</c:v>
                </c:pt>
                <c:pt idx="3169">
                  <c:v>0.73566952889301462</c:v>
                </c:pt>
                <c:pt idx="3170">
                  <c:v>0.73590160129960547</c:v>
                </c:pt>
                <c:pt idx="3171">
                  <c:v>0.73613367370619631</c:v>
                </c:pt>
                <c:pt idx="3172">
                  <c:v>0.73636574611278716</c:v>
                </c:pt>
                <c:pt idx="3173">
                  <c:v>0.736597818519378</c:v>
                </c:pt>
                <c:pt idx="3174">
                  <c:v>0.73682989092596896</c:v>
                </c:pt>
                <c:pt idx="3175">
                  <c:v>0.7370619633325598</c:v>
                </c:pt>
                <c:pt idx="3176">
                  <c:v>0.73729403573915064</c:v>
                </c:pt>
                <c:pt idx="3177">
                  <c:v>0.73752610814574149</c:v>
                </c:pt>
                <c:pt idx="3178">
                  <c:v>0.73775818055233233</c:v>
                </c:pt>
                <c:pt idx="3179">
                  <c:v>0.73799025295892318</c:v>
                </c:pt>
                <c:pt idx="3180">
                  <c:v>0.73822232536551402</c:v>
                </c:pt>
                <c:pt idx="3181">
                  <c:v>0.73845439777210486</c:v>
                </c:pt>
                <c:pt idx="3182">
                  <c:v>0.73868647017869571</c:v>
                </c:pt>
                <c:pt idx="3183">
                  <c:v>0.73891854258528666</c:v>
                </c:pt>
                <c:pt idx="3184">
                  <c:v>0.73915061499187751</c:v>
                </c:pt>
                <c:pt idx="3185">
                  <c:v>0.73938268739846835</c:v>
                </c:pt>
                <c:pt idx="3186">
                  <c:v>0.7396147598050592</c:v>
                </c:pt>
                <c:pt idx="3187">
                  <c:v>0.73984683221165004</c:v>
                </c:pt>
                <c:pt idx="3188">
                  <c:v>0.74007890461824088</c:v>
                </c:pt>
                <c:pt idx="3189">
                  <c:v>0.74031097702483173</c:v>
                </c:pt>
                <c:pt idx="3190">
                  <c:v>0.74054304943142257</c:v>
                </c:pt>
                <c:pt idx="3191">
                  <c:v>0.74077512183801342</c:v>
                </c:pt>
                <c:pt idx="3192">
                  <c:v>0.74100719424460426</c:v>
                </c:pt>
                <c:pt idx="3193">
                  <c:v>0.74123926665119522</c:v>
                </c:pt>
                <c:pt idx="3194">
                  <c:v>0.74147133905778606</c:v>
                </c:pt>
                <c:pt idx="3195">
                  <c:v>0.7417034114643769</c:v>
                </c:pt>
                <c:pt idx="3196">
                  <c:v>0.74193548387096775</c:v>
                </c:pt>
                <c:pt idx="3197">
                  <c:v>0.74216755627755859</c:v>
                </c:pt>
                <c:pt idx="3198">
                  <c:v>0.74239962868414944</c:v>
                </c:pt>
                <c:pt idx="3199">
                  <c:v>0.74263170109074028</c:v>
                </c:pt>
                <c:pt idx="3200">
                  <c:v>0.74286377349733113</c:v>
                </c:pt>
                <c:pt idx="3201">
                  <c:v>0.74309584590392197</c:v>
                </c:pt>
                <c:pt idx="3202">
                  <c:v>0.74332791831051293</c:v>
                </c:pt>
                <c:pt idx="3203">
                  <c:v>0.74355999071710377</c:v>
                </c:pt>
                <c:pt idx="3204">
                  <c:v>0.74379206312369461</c:v>
                </c:pt>
                <c:pt idx="3205">
                  <c:v>0.74402413553028546</c:v>
                </c:pt>
                <c:pt idx="3206">
                  <c:v>0.7442562079368763</c:v>
                </c:pt>
                <c:pt idx="3207">
                  <c:v>0.74448828034346715</c:v>
                </c:pt>
                <c:pt idx="3208">
                  <c:v>0.74472035275005799</c:v>
                </c:pt>
                <c:pt idx="3209">
                  <c:v>0.74495242515664883</c:v>
                </c:pt>
                <c:pt idx="3210">
                  <c:v>0.74518449756323968</c:v>
                </c:pt>
                <c:pt idx="3211">
                  <c:v>0.74541656996983063</c:v>
                </c:pt>
                <c:pt idx="3212">
                  <c:v>0.74564864237642148</c:v>
                </c:pt>
                <c:pt idx="3213">
                  <c:v>0.74588071478301232</c:v>
                </c:pt>
                <c:pt idx="3214">
                  <c:v>0.74611278718960317</c:v>
                </c:pt>
                <c:pt idx="3215">
                  <c:v>0.74634485959619401</c:v>
                </c:pt>
                <c:pt idx="3216">
                  <c:v>0.74657693200278485</c:v>
                </c:pt>
                <c:pt idx="3217">
                  <c:v>0.7468090044093757</c:v>
                </c:pt>
                <c:pt idx="3218">
                  <c:v>0.74704107681596654</c:v>
                </c:pt>
                <c:pt idx="3219">
                  <c:v>0.74727314922255739</c:v>
                </c:pt>
                <c:pt idx="3220">
                  <c:v>0.74750522162914834</c:v>
                </c:pt>
                <c:pt idx="3221">
                  <c:v>0.74773729403573919</c:v>
                </c:pt>
                <c:pt idx="3222">
                  <c:v>0.74796936644233003</c:v>
                </c:pt>
                <c:pt idx="3223">
                  <c:v>0.74820143884892087</c:v>
                </c:pt>
                <c:pt idx="3224">
                  <c:v>0.74843351125551172</c:v>
                </c:pt>
                <c:pt idx="3225">
                  <c:v>0.74866558366210256</c:v>
                </c:pt>
                <c:pt idx="3226">
                  <c:v>0.74889765606869341</c:v>
                </c:pt>
                <c:pt idx="3227">
                  <c:v>0.74912972847528425</c:v>
                </c:pt>
                <c:pt idx="3228">
                  <c:v>0.7493618008818751</c:v>
                </c:pt>
                <c:pt idx="3229">
                  <c:v>0.74959387328846605</c:v>
                </c:pt>
                <c:pt idx="3230">
                  <c:v>0.74982594569505689</c:v>
                </c:pt>
                <c:pt idx="3231">
                  <c:v>0.75005801810164774</c:v>
                </c:pt>
                <c:pt idx="3232">
                  <c:v>0.75029009050823858</c:v>
                </c:pt>
                <c:pt idx="3233">
                  <c:v>0.75052216291482943</c:v>
                </c:pt>
                <c:pt idx="3234">
                  <c:v>0.75075423532142027</c:v>
                </c:pt>
                <c:pt idx="3235">
                  <c:v>0.75098630772801112</c:v>
                </c:pt>
                <c:pt idx="3236">
                  <c:v>0.75121838013460196</c:v>
                </c:pt>
                <c:pt idx="3237">
                  <c:v>0.7514504525411928</c:v>
                </c:pt>
                <c:pt idx="3238">
                  <c:v>0.75168252494778376</c:v>
                </c:pt>
                <c:pt idx="3239">
                  <c:v>0.7519145973543746</c:v>
                </c:pt>
                <c:pt idx="3240">
                  <c:v>0.75214666976096545</c:v>
                </c:pt>
                <c:pt idx="3241">
                  <c:v>0.75237874216755629</c:v>
                </c:pt>
                <c:pt idx="3242">
                  <c:v>0.75261081457414714</c:v>
                </c:pt>
                <c:pt idx="3243">
                  <c:v>0.75284288698073798</c:v>
                </c:pt>
                <c:pt idx="3244">
                  <c:v>0.75307495938732882</c:v>
                </c:pt>
                <c:pt idx="3245">
                  <c:v>0.75330703179391967</c:v>
                </c:pt>
                <c:pt idx="3246">
                  <c:v>0.75353910420051051</c:v>
                </c:pt>
                <c:pt idx="3247">
                  <c:v>0.75377117660710147</c:v>
                </c:pt>
                <c:pt idx="3248">
                  <c:v>0.75400324901369231</c:v>
                </c:pt>
                <c:pt idx="3249">
                  <c:v>0.75423532142028316</c:v>
                </c:pt>
                <c:pt idx="3250">
                  <c:v>0.754467393826874</c:v>
                </c:pt>
                <c:pt idx="3251">
                  <c:v>0.75469946623346484</c:v>
                </c:pt>
                <c:pt idx="3252">
                  <c:v>0.75493153864005569</c:v>
                </c:pt>
                <c:pt idx="3253">
                  <c:v>0.75516361104664653</c:v>
                </c:pt>
                <c:pt idx="3254">
                  <c:v>0.75539568345323738</c:v>
                </c:pt>
                <c:pt idx="3255">
                  <c:v>0.75562775585982822</c:v>
                </c:pt>
                <c:pt idx="3256">
                  <c:v>0.75585982826641918</c:v>
                </c:pt>
                <c:pt idx="3257">
                  <c:v>0.75609190067301002</c:v>
                </c:pt>
                <c:pt idx="3258">
                  <c:v>0.75632397307960086</c:v>
                </c:pt>
                <c:pt idx="3259">
                  <c:v>0.75655604548619171</c:v>
                </c:pt>
                <c:pt idx="3260">
                  <c:v>0.75678811789278255</c:v>
                </c:pt>
                <c:pt idx="3261">
                  <c:v>0.7570201902993734</c:v>
                </c:pt>
                <c:pt idx="3262">
                  <c:v>0.75725226270596424</c:v>
                </c:pt>
                <c:pt idx="3263">
                  <c:v>0.75748433511255508</c:v>
                </c:pt>
                <c:pt idx="3264">
                  <c:v>0.75771640751914593</c:v>
                </c:pt>
                <c:pt idx="3265">
                  <c:v>0.75794847992573688</c:v>
                </c:pt>
                <c:pt idx="3266">
                  <c:v>0.75818055233232773</c:v>
                </c:pt>
                <c:pt idx="3267">
                  <c:v>0.75841262473891857</c:v>
                </c:pt>
                <c:pt idx="3268">
                  <c:v>0.75864469714550942</c:v>
                </c:pt>
                <c:pt idx="3269">
                  <c:v>0.75887676955210026</c:v>
                </c:pt>
                <c:pt idx="3270">
                  <c:v>0.75910884195869111</c:v>
                </c:pt>
                <c:pt idx="3271">
                  <c:v>0.75934091436528195</c:v>
                </c:pt>
                <c:pt idx="3272">
                  <c:v>0.75957298677187279</c:v>
                </c:pt>
                <c:pt idx="3273">
                  <c:v>0.75980505917846364</c:v>
                </c:pt>
                <c:pt idx="3274">
                  <c:v>0.76003713158505448</c:v>
                </c:pt>
                <c:pt idx="3275">
                  <c:v>0.76026920399164544</c:v>
                </c:pt>
                <c:pt idx="3276">
                  <c:v>0.76050127639823628</c:v>
                </c:pt>
                <c:pt idx="3277">
                  <c:v>0.76073334880482713</c:v>
                </c:pt>
                <c:pt idx="3278">
                  <c:v>0.76096542121141797</c:v>
                </c:pt>
                <c:pt idx="3279">
                  <c:v>0.76119749361800881</c:v>
                </c:pt>
                <c:pt idx="3280">
                  <c:v>0.76142956602459966</c:v>
                </c:pt>
                <c:pt idx="3281">
                  <c:v>0.7616616384311905</c:v>
                </c:pt>
                <c:pt idx="3282">
                  <c:v>0.76189371083778135</c:v>
                </c:pt>
                <c:pt idx="3283">
                  <c:v>0.76212578324437219</c:v>
                </c:pt>
                <c:pt idx="3284">
                  <c:v>0.76235785565096315</c:v>
                </c:pt>
                <c:pt idx="3285">
                  <c:v>0.76258992805755399</c:v>
                </c:pt>
                <c:pt idx="3286">
                  <c:v>0.76282200046414483</c:v>
                </c:pt>
                <c:pt idx="3287">
                  <c:v>0.76305407287073568</c:v>
                </c:pt>
                <c:pt idx="3288">
                  <c:v>0.76328614527732652</c:v>
                </c:pt>
                <c:pt idx="3289">
                  <c:v>0.76351821768391737</c:v>
                </c:pt>
                <c:pt idx="3290">
                  <c:v>0.76375029009050821</c:v>
                </c:pt>
                <c:pt idx="3291">
                  <c:v>0.76398236249709905</c:v>
                </c:pt>
                <c:pt idx="3292">
                  <c:v>0.7642144349036899</c:v>
                </c:pt>
                <c:pt idx="3293">
                  <c:v>0.76444650731028085</c:v>
                </c:pt>
                <c:pt idx="3294">
                  <c:v>0.7646785797168717</c:v>
                </c:pt>
                <c:pt idx="3295">
                  <c:v>0.76491065212346254</c:v>
                </c:pt>
                <c:pt idx="3296">
                  <c:v>0.76514272453005339</c:v>
                </c:pt>
                <c:pt idx="3297">
                  <c:v>0.76537479693664423</c:v>
                </c:pt>
                <c:pt idx="3298">
                  <c:v>0.76560686934323507</c:v>
                </c:pt>
                <c:pt idx="3299">
                  <c:v>0.76583894174982592</c:v>
                </c:pt>
                <c:pt idx="3300">
                  <c:v>0.76607101415641676</c:v>
                </c:pt>
                <c:pt idx="3301">
                  <c:v>0.76630308656300761</c:v>
                </c:pt>
                <c:pt idx="3302">
                  <c:v>0.76653515896959856</c:v>
                </c:pt>
                <c:pt idx="3303">
                  <c:v>0.76676723137618941</c:v>
                </c:pt>
                <c:pt idx="3304">
                  <c:v>0.76699930378278025</c:v>
                </c:pt>
                <c:pt idx="3305">
                  <c:v>0.76723137618937109</c:v>
                </c:pt>
                <c:pt idx="3306">
                  <c:v>0.76746344859596194</c:v>
                </c:pt>
                <c:pt idx="3307">
                  <c:v>0.76769552100255278</c:v>
                </c:pt>
                <c:pt idx="3308">
                  <c:v>0.76792759340914363</c:v>
                </c:pt>
                <c:pt idx="3309">
                  <c:v>0.76815966581573447</c:v>
                </c:pt>
                <c:pt idx="3310">
                  <c:v>0.76839173822232532</c:v>
                </c:pt>
                <c:pt idx="3311">
                  <c:v>0.76862381062891627</c:v>
                </c:pt>
                <c:pt idx="3312">
                  <c:v>0.76885588303550711</c:v>
                </c:pt>
                <c:pt idx="3313">
                  <c:v>0.76908795544209796</c:v>
                </c:pt>
                <c:pt idx="3314">
                  <c:v>0.7693200278486888</c:v>
                </c:pt>
                <c:pt idx="3315">
                  <c:v>0.76955210025527965</c:v>
                </c:pt>
                <c:pt idx="3316">
                  <c:v>0.76978417266187049</c:v>
                </c:pt>
                <c:pt idx="3317">
                  <c:v>0.77001624506846134</c:v>
                </c:pt>
                <c:pt idx="3318">
                  <c:v>0.77024831747505218</c:v>
                </c:pt>
                <c:pt idx="3319">
                  <c:v>0.77048038988164302</c:v>
                </c:pt>
                <c:pt idx="3320">
                  <c:v>0.77071246228823398</c:v>
                </c:pt>
                <c:pt idx="3321">
                  <c:v>0.77094453469482482</c:v>
                </c:pt>
                <c:pt idx="3322">
                  <c:v>0.77117660710141567</c:v>
                </c:pt>
                <c:pt idx="3323">
                  <c:v>0.77140867950800651</c:v>
                </c:pt>
                <c:pt idx="3324">
                  <c:v>0.77164075191459736</c:v>
                </c:pt>
                <c:pt idx="3325">
                  <c:v>0.7718728243211882</c:v>
                </c:pt>
                <c:pt idx="3326">
                  <c:v>0.77210489672777904</c:v>
                </c:pt>
                <c:pt idx="3327">
                  <c:v>0.77233696913436989</c:v>
                </c:pt>
                <c:pt idx="3328">
                  <c:v>0.77256904154096073</c:v>
                </c:pt>
                <c:pt idx="3329">
                  <c:v>0.77280111394755169</c:v>
                </c:pt>
                <c:pt idx="3330">
                  <c:v>0.77303318635414253</c:v>
                </c:pt>
                <c:pt idx="3331">
                  <c:v>0.77326525876073338</c:v>
                </c:pt>
                <c:pt idx="3332">
                  <c:v>0.77349733116732422</c:v>
                </c:pt>
                <c:pt idx="3333">
                  <c:v>0.77372940357391506</c:v>
                </c:pt>
                <c:pt idx="3334">
                  <c:v>0.77396147598050591</c:v>
                </c:pt>
                <c:pt idx="3335">
                  <c:v>0.77419354838709675</c:v>
                </c:pt>
                <c:pt idx="3336">
                  <c:v>0.7744256207936876</c:v>
                </c:pt>
                <c:pt idx="3337">
                  <c:v>0.77465769320027844</c:v>
                </c:pt>
                <c:pt idx="3338">
                  <c:v>0.7748897656068694</c:v>
                </c:pt>
                <c:pt idx="3339">
                  <c:v>0.77512183801346024</c:v>
                </c:pt>
                <c:pt idx="3340">
                  <c:v>0.77535391042005108</c:v>
                </c:pt>
                <c:pt idx="3341">
                  <c:v>0.77558598282664193</c:v>
                </c:pt>
                <c:pt idx="3342">
                  <c:v>0.77581805523323277</c:v>
                </c:pt>
                <c:pt idx="3343">
                  <c:v>0.77605012763982362</c:v>
                </c:pt>
                <c:pt idx="3344">
                  <c:v>0.77628220004641446</c:v>
                </c:pt>
                <c:pt idx="3345">
                  <c:v>0.77651427245300531</c:v>
                </c:pt>
                <c:pt idx="3346">
                  <c:v>0.77674634485959615</c:v>
                </c:pt>
                <c:pt idx="3347">
                  <c:v>0.7769784172661871</c:v>
                </c:pt>
                <c:pt idx="3348">
                  <c:v>0.77721048967277795</c:v>
                </c:pt>
                <c:pt idx="3349">
                  <c:v>0.77744256207936879</c:v>
                </c:pt>
                <c:pt idx="3350">
                  <c:v>0.77767463448595964</c:v>
                </c:pt>
                <c:pt idx="3351">
                  <c:v>0.77790670689255048</c:v>
                </c:pt>
                <c:pt idx="3352">
                  <c:v>0.77813877929914133</c:v>
                </c:pt>
                <c:pt idx="3353">
                  <c:v>0.77837085170573217</c:v>
                </c:pt>
                <c:pt idx="3354">
                  <c:v>0.77860292411232301</c:v>
                </c:pt>
                <c:pt idx="3355">
                  <c:v>0.77883499651891386</c:v>
                </c:pt>
                <c:pt idx="3356">
                  <c:v>0.7790670689255047</c:v>
                </c:pt>
                <c:pt idx="3357">
                  <c:v>0.77929914133209566</c:v>
                </c:pt>
                <c:pt idx="3358">
                  <c:v>0.7795312137386865</c:v>
                </c:pt>
                <c:pt idx="3359">
                  <c:v>0.77976328614527735</c:v>
                </c:pt>
                <c:pt idx="3360">
                  <c:v>0.77999535855186819</c:v>
                </c:pt>
                <c:pt idx="3361">
                  <c:v>0.78022743095845903</c:v>
                </c:pt>
                <c:pt idx="3362">
                  <c:v>0.78045950336504988</c:v>
                </c:pt>
                <c:pt idx="3363">
                  <c:v>0.78069157577164072</c:v>
                </c:pt>
                <c:pt idx="3364">
                  <c:v>0.78092364817823157</c:v>
                </c:pt>
                <c:pt idx="3365">
                  <c:v>0.78115572058482241</c:v>
                </c:pt>
                <c:pt idx="3366">
                  <c:v>0.78138779299141337</c:v>
                </c:pt>
                <c:pt idx="3367">
                  <c:v>0.78161986539800421</c:v>
                </c:pt>
                <c:pt idx="3368">
                  <c:v>0.78185193780459505</c:v>
                </c:pt>
                <c:pt idx="3369">
                  <c:v>0.7820840102111859</c:v>
                </c:pt>
                <c:pt idx="3370">
                  <c:v>0.78231608261777674</c:v>
                </c:pt>
                <c:pt idx="3371">
                  <c:v>0.78254815502436759</c:v>
                </c:pt>
                <c:pt idx="3372">
                  <c:v>0.78278022743095843</c:v>
                </c:pt>
                <c:pt idx="3373">
                  <c:v>0.78301229983754927</c:v>
                </c:pt>
                <c:pt idx="3374">
                  <c:v>0.78324437224414012</c:v>
                </c:pt>
                <c:pt idx="3375">
                  <c:v>0.78347644465073107</c:v>
                </c:pt>
                <c:pt idx="3376">
                  <c:v>0.78370851705732192</c:v>
                </c:pt>
                <c:pt idx="3377">
                  <c:v>0.78394058946391276</c:v>
                </c:pt>
                <c:pt idx="3378">
                  <c:v>0.78417266187050361</c:v>
                </c:pt>
                <c:pt idx="3379">
                  <c:v>0.78440473427709445</c:v>
                </c:pt>
                <c:pt idx="3380">
                  <c:v>0.7846368066836853</c:v>
                </c:pt>
                <c:pt idx="3381">
                  <c:v>0.78486887909027614</c:v>
                </c:pt>
                <c:pt idx="3382">
                  <c:v>0.78510095149686698</c:v>
                </c:pt>
                <c:pt idx="3383">
                  <c:v>0.78533302390345783</c:v>
                </c:pt>
                <c:pt idx="3384">
                  <c:v>0.78556509631004878</c:v>
                </c:pt>
                <c:pt idx="3385">
                  <c:v>0.78579716871663963</c:v>
                </c:pt>
                <c:pt idx="3386">
                  <c:v>0.78602924112323047</c:v>
                </c:pt>
                <c:pt idx="3387">
                  <c:v>0.78626131352982132</c:v>
                </c:pt>
                <c:pt idx="3388">
                  <c:v>0.78649338593641216</c:v>
                </c:pt>
                <c:pt idx="3389">
                  <c:v>0.786725458343003</c:v>
                </c:pt>
                <c:pt idx="3390">
                  <c:v>0.78695753074959385</c:v>
                </c:pt>
                <c:pt idx="3391">
                  <c:v>0.78718960315618469</c:v>
                </c:pt>
                <c:pt idx="3392">
                  <c:v>0.78742167556277554</c:v>
                </c:pt>
                <c:pt idx="3393">
                  <c:v>0.78765374796936649</c:v>
                </c:pt>
                <c:pt idx="3394">
                  <c:v>0.78788582037595734</c:v>
                </c:pt>
                <c:pt idx="3395">
                  <c:v>0.78811789278254818</c:v>
                </c:pt>
                <c:pt idx="3396">
                  <c:v>0.78834996518913902</c:v>
                </c:pt>
                <c:pt idx="3397">
                  <c:v>0.78858203759572987</c:v>
                </c:pt>
                <c:pt idx="3398">
                  <c:v>0.78881411000232071</c:v>
                </c:pt>
                <c:pt idx="3399">
                  <c:v>0.78904618240891156</c:v>
                </c:pt>
                <c:pt idx="3400">
                  <c:v>0.7892782548155024</c:v>
                </c:pt>
                <c:pt idx="3401">
                  <c:v>0.78951032722209324</c:v>
                </c:pt>
                <c:pt idx="3402">
                  <c:v>0.7897423996286842</c:v>
                </c:pt>
                <c:pt idx="3403">
                  <c:v>0.78997447203527504</c:v>
                </c:pt>
                <c:pt idx="3404">
                  <c:v>0.79020654444186589</c:v>
                </c:pt>
                <c:pt idx="3405">
                  <c:v>0.79043861684845673</c:v>
                </c:pt>
                <c:pt idx="3406">
                  <c:v>0.79067068925504758</c:v>
                </c:pt>
                <c:pt idx="3407">
                  <c:v>0.79090276166163842</c:v>
                </c:pt>
                <c:pt idx="3408">
                  <c:v>0.79113483406822926</c:v>
                </c:pt>
                <c:pt idx="3409">
                  <c:v>0.79136690647482011</c:v>
                </c:pt>
                <c:pt idx="3410">
                  <c:v>0.79159897888141095</c:v>
                </c:pt>
                <c:pt idx="3411">
                  <c:v>0.79183105128800191</c:v>
                </c:pt>
                <c:pt idx="3412">
                  <c:v>0.79206312369459275</c:v>
                </c:pt>
                <c:pt idx="3413">
                  <c:v>0.7922951961011836</c:v>
                </c:pt>
                <c:pt idx="3414">
                  <c:v>0.79252726850777444</c:v>
                </c:pt>
                <c:pt idx="3415">
                  <c:v>0.79275934091436528</c:v>
                </c:pt>
                <c:pt idx="3416">
                  <c:v>0.79299141332095613</c:v>
                </c:pt>
                <c:pt idx="3417">
                  <c:v>0.79322348572754697</c:v>
                </c:pt>
                <c:pt idx="3418">
                  <c:v>0.79345555813413782</c:v>
                </c:pt>
                <c:pt idx="3419">
                  <c:v>0.79368763054072866</c:v>
                </c:pt>
                <c:pt idx="3420">
                  <c:v>0.79391970294731962</c:v>
                </c:pt>
                <c:pt idx="3421">
                  <c:v>0.79415177535391046</c:v>
                </c:pt>
                <c:pt idx="3422">
                  <c:v>0.7943838477605013</c:v>
                </c:pt>
                <c:pt idx="3423">
                  <c:v>0.79461592016709215</c:v>
                </c:pt>
                <c:pt idx="3424">
                  <c:v>0.79484799257368299</c:v>
                </c:pt>
                <c:pt idx="3425">
                  <c:v>0.79508006498027384</c:v>
                </c:pt>
                <c:pt idx="3426">
                  <c:v>0.79531213738686468</c:v>
                </c:pt>
                <c:pt idx="3427">
                  <c:v>0.79554420979345553</c:v>
                </c:pt>
                <c:pt idx="3428">
                  <c:v>0.79577628220004637</c:v>
                </c:pt>
                <c:pt idx="3429">
                  <c:v>0.79600835460663733</c:v>
                </c:pt>
                <c:pt idx="3430">
                  <c:v>0.79624042701322817</c:v>
                </c:pt>
                <c:pt idx="3431">
                  <c:v>0.79647249941981901</c:v>
                </c:pt>
                <c:pt idx="3432">
                  <c:v>0.79670457182640986</c:v>
                </c:pt>
                <c:pt idx="3433">
                  <c:v>0.7969366442330007</c:v>
                </c:pt>
                <c:pt idx="3434">
                  <c:v>0.79716871663959155</c:v>
                </c:pt>
                <c:pt idx="3435">
                  <c:v>0.79740078904618239</c:v>
                </c:pt>
                <c:pt idx="3436">
                  <c:v>0.79763286145277323</c:v>
                </c:pt>
                <c:pt idx="3437">
                  <c:v>0.79786493385936408</c:v>
                </c:pt>
                <c:pt idx="3438">
                  <c:v>0.79809700626595492</c:v>
                </c:pt>
                <c:pt idx="3439">
                  <c:v>0.79832907867254588</c:v>
                </c:pt>
                <c:pt idx="3440">
                  <c:v>0.79856115107913672</c:v>
                </c:pt>
                <c:pt idx="3441">
                  <c:v>0.79879322348572757</c:v>
                </c:pt>
                <c:pt idx="3442">
                  <c:v>0.79902529589231841</c:v>
                </c:pt>
                <c:pt idx="3443">
                  <c:v>0.79925736829890925</c:v>
                </c:pt>
                <c:pt idx="3444">
                  <c:v>0.7994894407055001</c:v>
                </c:pt>
                <c:pt idx="3445">
                  <c:v>0.79972151311209094</c:v>
                </c:pt>
                <c:pt idx="3446">
                  <c:v>0.79995358551868179</c:v>
                </c:pt>
                <c:pt idx="3447">
                  <c:v>0.80018565792527263</c:v>
                </c:pt>
                <c:pt idx="3448">
                  <c:v>0.80041773033186359</c:v>
                </c:pt>
                <c:pt idx="3449">
                  <c:v>0.80064980273845443</c:v>
                </c:pt>
                <c:pt idx="3450">
                  <c:v>0.80088187514504527</c:v>
                </c:pt>
                <c:pt idx="3451">
                  <c:v>0.80111394755163612</c:v>
                </c:pt>
                <c:pt idx="3452">
                  <c:v>0.80134601995822696</c:v>
                </c:pt>
                <c:pt idx="3453">
                  <c:v>0.80157809236481781</c:v>
                </c:pt>
                <c:pt idx="3454">
                  <c:v>0.80181016477140865</c:v>
                </c:pt>
                <c:pt idx="3455">
                  <c:v>0.8020422371779995</c:v>
                </c:pt>
                <c:pt idx="3456">
                  <c:v>0.80227430958459034</c:v>
                </c:pt>
                <c:pt idx="3457">
                  <c:v>0.80250638199118129</c:v>
                </c:pt>
                <c:pt idx="3458">
                  <c:v>0.80273845439777214</c:v>
                </c:pt>
                <c:pt idx="3459">
                  <c:v>0.80297052680436298</c:v>
                </c:pt>
                <c:pt idx="3460">
                  <c:v>0.80320259921095383</c:v>
                </c:pt>
                <c:pt idx="3461">
                  <c:v>0.80343467161754467</c:v>
                </c:pt>
                <c:pt idx="3462">
                  <c:v>0.80366674402413552</c:v>
                </c:pt>
                <c:pt idx="3463">
                  <c:v>0.80389881643072636</c:v>
                </c:pt>
                <c:pt idx="3464">
                  <c:v>0.8041308888373172</c:v>
                </c:pt>
                <c:pt idx="3465">
                  <c:v>0.80436296124390805</c:v>
                </c:pt>
                <c:pt idx="3466">
                  <c:v>0.804595033650499</c:v>
                </c:pt>
                <c:pt idx="3467">
                  <c:v>0.80482710605708985</c:v>
                </c:pt>
                <c:pt idx="3468">
                  <c:v>0.80505917846368069</c:v>
                </c:pt>
                <c:pt idx="3469">
                  <c:v>0.80529125087027154</c:v>
                </c:pt>
                <c:pt idx="3470">
                  <c:v>0.80552332327686238</c:v>
                </c:pt>
                <c:pt idx="3471">
                  <c:v>0.80575539568345322</c:v>
                </c:pt>
                <c:pt idx="3472">
                  <c:v>0.80598746809004407</c:v>
                </c:pt>
                <c:pt idx="3473">
                  <c:v>0.80621954049663491</c:v>
                </c:pt>
                <c:pt idx="3474">
                  <c:v>0.80645161290322576</c:v>
                </c:pt>
                <c:pt idx="3475">
                  <c:v>0.80668368530981671</c:v>
                </c:pt>
                <c:pt idx="3476">
                  <c:v>0.80691575771640756</c:v>
                </c:pt>
                <c:pt idx="3477">
                  <c:v>0.8071478301229984</c:v>
                </c:pt>
                <c:pt idx="3478">
                  <c:v>0.80737990252958924</c:v>
                </c:pt>
                <c:pt idx="3479">
                  <c:v>0.80761197493618009</c:v>
                </c:pt>
                <c:pt idx="3480">
                  <c:v>0.80784404734277093</c:v>
                </c:pt>
                <c:pt idx="3481">
                  <c:v>0.80807611974936178</c:v>
                </c:pt>
                <c:pt idx="3482">
                  <c:v>0.80830819215595262</c:v>
                </c:pt>
                <c:pt idx="3483">
                  <c:v>0.80854026456254346</c:v>
                </c:pt>
                <c:pt idx="3484">
                  <c:v>0.80877233696913442</c:v>
                </c:pt>
                <c:pt idx="3485">
                  <c:v>0.80900440937572526</c:v>
                </c:pt>
                <c:pt idx="3486">
                  <c:v>0.80923648178231611</c:v>
                </c:pt>
                <c:pt idx="3487">
                  <c:v>0.80946855418890695</c:v>
                </c:pt>
                <c:pt idx="3488">
                  <c:v>0.8097006265954978</c:v>
                </c:pt>
                <c:pt idx="3489">
                  <c:v>0.80993269900208864</c:v>
                </c:pt>
                <c:pt idx="3490">
                  <c:v>0.81016477140867948</c:v>
                </c:pt>
                <c:pt idx="3491">
                  <c:v>0.81039684381527033</c:v>
                </c:pt>
                <c:pt idx="3492">
                  <c:v>0.81062891622186117</c:v>
                </c:pt>
                <c:pt idx="3493">
                  <c:v>0.81086098862845213</c:v>
                </c:pt>
                <c:pt idx="3494">
                  <c:v>0.81109306103504297</c:v>
                </c:pt>
                <c:pt idx="3495">
                  <c:v>0.81132513344163382</c:v>
                </c:pt>
                <c:pt idx="3496">
                  <c:v>0.81155720584822466</c:v>
                </c:pt>
                <c:pt idx="3497">
                  <c:v>0.81178927825481551</c:v>
                </c:pt>
                <c:pt idx="3498">
                  <c:v>0.81202135066140635</c:v>
                </c:pt>
                <c:pt idx="3499">
                  <c:v>0.81225342306799719</c:v>
                </c:pt>
                <c:pt idx="3500">
                  <c:v>0.81248549547458804</c:v>
                </c:pt>
                <c:pt idx="3501">
                  <c:v>0.81271756788117888</c:v>
                </c:pt>
                <c:pt idx="3502">
                  <c:v>0.81294964028776984</c:v>
                </c:pt>
                <c:pt idx="3503">
                  <c:v>0.81318171269436068</c:v>
                </c:pt>
                <c:pt idx="3504">
                  <c:v>0.81341378510095153</c:v>
                </c:pt>
                <c:pt idx="3505">
                  <c:v>0.81364585750754237</c:v>
                </c:pt>
                <c:pt idx="3506">
                  <c:v>0.81387792991413321</c:v>
                </c:pt>
                <c:pt idx="3507">
                  <c:v>0.81411000232072406</c:v>
                </c:pt>
                <c:pt idx="3508">
                  <c:v>0.8143420747273149</c:v>
                </c:pt>
                <c:pt idx="3509">
                  <c:v>0.81457414713390575</c:v>
                </c:pt>
                <c:pt idx="3510">
                  <c:v>0.81480621954049659</c:v>
                </c:pt>
                <c:pt idx="3511">
                  <c:v>0.81503829194708755</c:v>
                </c:pt>
                <c:pt idx="3512">
                  <c:v>0.81527036435367839</c:v>
                </c:pt>
                <c:pt idx="3513">
                  <c:v>0.81550243676026923</c:v>
                </c:pt>
                <c:pt idx="3514">
                  <c:v>0.81573450916686008</c:v>
                </c:pt>
                <c:pt idx="3515">
                  <c:v>0.81596658157345092</c:v>
                </c:pt>
                <c:pt idx="3516">
                  <c:v>0.81619865398004177</c:v>
                </c:pt>
                <c:pt idx="3517">
                  <c:v>0.81643072638663261</c:v>
                </c:pt>
                <c:pt idx="3518">
                  <c:v>0.81666279879322345</c:v>
                </c:pt>
                <c:pt idx="3519">
                  <c:v>0.8168948711998143</c:v>
                </c:pt>
                <c:pt idx="3520">
                  <c:v>0.81712694360640525</c:v>
                </c:pt>
                <c:pt idx="3521">
                  <c:v>0.8173590160129961</c:v>
                </c:pt>
                <c:pt idx="3522">
                  <c:v>0.81759108841958694</c:v>
                </c:pt>
                <c:pt idx="3523">
                  <c:v>0.81782316082617779</c:v>
                </c:pt>
                <c:pt idx="3524">
                  <c:v>0.81805523323276863</c:v>
                </c:pt>
                <c:pt idx="3525">
                  <c:v>0.81828730563935947</c:v>
                </c:pt>
                <c:pt idx="3526">
                  <c:v>0.81851937804595032</c:v>
                </c:pt>
                <c:pt idx="3527">
                  <c:v>0.81875145045254116</c:v>
                </c:pt>
                <c:pt idx="3528">
                  <c:v>0.81898352285913201</c:v>
                </c:pt>
                <c:pt idx="3529">
                  <c:v>0.81921559526572285</c:v>
                </c:pt>
                <c:pt idx="3530">
                  <c:v>0.81944766767231381</c:v>
                </c:pt>
                <c:pt idx="3531">
                  <c:v>0.81967974007890465</c:v>
                </c:pt>
                <c:pt idx="3532">
                  <c:v>0.81991181248549549</c:v>
                </c:pt>
                <c:pt idx="3533">
                  <c:v>0.82014388489208634</c:v>
                </c:pt>
                <c:pt idx="3534">
                  <c:v>0.82037595729867718</c:v>
                </c:pt>
                <c:pt idx="3535">
                  <c:v>0.82060802970526803</c:v>
                </c:pt>
                <c:pt idx="3536">
                  <c:v>0.82084010211185887</c:v>
                </c:pt>
                <c:pt idx="3537">
                  <c:v>0.82107217451844972</c:v>
                </c:pt>
                <c:pt idx="3538">
                  <c:v>0.82130424692504056</c:v>
                </c:pt>
                <c:pt idx="3539">
                  <c:v>0.82153631933163151</c:v>
                </c:pt>
                <c:pt idx="3540">
                  <c:v>0.82176839173822236</c:v>
                </c:pt>
                <c:pt idx="3541">
                  <c:v>0.8220004641448132</c:v>
                </c:pt>
                <c:pt idx="3542">
                  <c:v>0.82223253655140405</c:v>
                </c:pt>
                <c:pt idx="3543">
                  <c:v>0.82246460895799489</c:v>
                </c:pt>
                <c:pt idx="3544">
                  <c:v>0.82269668136458574</c:v>
                </c:pt>
                <c:pt idx="3545">
                  <c:v>0.82292875377117658</c:v>
                </c:pt>
                <c:pt idx="3546">
                  <c:v>0.82316082617776742</c:v>
                </c:pt>
                <c:pt idx="3547">
                  <c:v>0.82339289858435827</c:v>
                </c:pt>
                <c:pt idx="3548">
                  <c:v>0.82362497099094922</c:v>
                </c:pt>
                <c:pt idx="3549">
                  <c:v>0.82385704339754007</c:v>
                </c:pt>
                <c:pt idx="3550">
                  <c:v>0.82408911580413091</c:v>
                </c:pt>
                <c:pt idx="3551">
                  <c:v>0.82432118821072176</c:v>
                </c:pt>
                <c:pt idx="3552">
                  <c:v>0.8245532606173126</c:v>
                </c:pt>
                <c:pt idx="3553">
                  <c:v>0.82478533302390344</c:v>
                </c:pt>
                <c:pt idx="3554">
                  <c:v>0.82501740543049429</c:v>
                </c:pt>
                <c:pt idx="3555">
                  <c:v>0.82524947783708513</c:v>
                </c:pt>
                <c:pt idx="3556">
                  <c:v>0.82548155024367598</c:v>
                </c:pt>
                <c:pt idx="3557">
                  <c:v>0.82571362265026693</c:v>
                </c:pt>
                <c:pt idx="3558">
                  <c:v>0.82594569505685778</c:v>
                </c:pt>
                <c:pt idx="3559">
                  <c:v>0.82617776746344862</c:v>
                </c:pt>
                <c:pt idx="3560">
                  <c:v>0.82640983987003946</c:v>
                </c:pt>
                <c:pt idx="3561">
                  <c:v>0.82664191227663031</c:v>
                </c:pt>
                <c:pt idx="3562">
                  <c:v>0.82687398468322115</c:v>
                </c:pt>
                <c:pt idx="3563">
                  <c:v>0.827106057089812</c:v>
                </c:pt>
                <c:pt idx="3564">
                  <c:v>0.82733812949640284</c:v>
                </c:pt>
                <c:pt idx="3565">
                  <c:v>0.82757020190299369</c:v>
                </c:pt>
                <c:pt idx="3566">
                  <c:v>0.82780227430958464</c:v>
                </c:pt>
                <c:pt idx="3567">
                  <c:v>0.82803434671617548</c:v>
                </c:pt>
                <c:pt idx="3568">
                  <c:v>0.82826641912276633</c:v>
                </c:pt>
                <c:pt idx="3569">
                  <c:v>0.82849849152935717</c:v>
                </c:pt>
                <c:pt idx="3570">
                  <c:v>0.82873056393594802</c:v>
                </c:pt>
                <c:pt idx="3571">
                  <c:v>0.82896263634253886</c:v>
                </c:pt>
                <c:pt idx="3572">
                  <c:v>0.82919470874912971</c:v>
                </c:pt>
                <c:pt idx="3573">
                  <c:v>0.82942678115572055</c:v>
                </c:pt>
                <c:pt idx="3574">
                  <c:v>0.82965885356231139</c:v>
                </c:pt>
                <c:pt idx="3575">
                  <c:v>0.82989092596890235</c:v>
                </c:pt>
                <c:pt idx="3576">
                  <c:v>0.83012299837549319</c:v>
                </c:pt>
                <c:pt idx="3577">
                  <c:v>0.83035507078208404</c:v>
                </c:pt>
                <c:pt idx="3578">
                  <c:v>0.83058714318867488</c:v>
                </c:pt>
                <c:pt idx="3579">
                  <c:v>0.83081921559526573</c:v>
                </c:pt>
                <c:pt idx="3580">
                  <c:v>0.83105128800185657</c:v>
                </c:pt>
                <c:pt idx="3581">
                  <c:v>0.83128336040844741</c:v>
                </c:pt>
                <c:pt idx="3582">
                  <c:v>0.83151543281503826</c:v>
                </c:pt>
                <c:pt idx="3583">
                  <c:v>0.8317475052216291</c:v>
                </c:pt>
                <c:pt idx="3584">
                  <c:v>0.83197957762822006</c:v>
                </c:pt>
                <c:pt idx="3585">
                  <c:v>0.8322116500348109</c:v>
                </c:pt>
                <c:pt idx="3586">
                  <c:v>0.83244372244140175</c:v>
                </c:pt>
                <c:pt idx="3587">
                  <c:v>0.83267579484799259</c:v>
                </c:pt>
                <c:pt idx="3588">
                  <c:v>0.83290786725458343</c:v>
                </c:pt>
                <c:pt idx="3589">
                  <c:v>0.83313993966117428</c:v>
                </c:pt>
                <c:pt idx="3590">
                  <c:v>0.83337201206776512</c:v>
                </c:pt>
                <c:pt idx="3591">
                  <c:v>0.83360408447435597</c:v>
                </c:pt>
                <c:pt idx="3592">
                  <c:v>0.83383615688094681</c:v>
                </c:pt>
                <c:pt idx="3593">
                  <c:v>0.83406822928753777</c:v>
                </c:pt>
                <c:pt idx="3594">
                  <c:v>0.83430030169412861</c:v>
                </c:pt>
                <c:pt idx="3595">
                  <c:v>0.83453237410071945</c:v>
                </c:pt>
                <c:pt idx="3596">
                  <c:v>0.8347644465073103</c:v>
                </c:pt>
                <c:pt idx="3597">
                  <c:v>0.83499651891390114</c:v>
                </c:pt>
                <c:pt idx="3598">
                  <c:v>0.83522859132049199</c:v>
                </c:pt>
                <c:pt idx="3599">
                  <c:v>0.83546066372708283</c:v>
                </c:pt>
                <c:pt idx="3600">
                  <c:v>0.83569273613367367</c:v>
                </c:pt>
                <c:pt idx="3601">
                  <c:v>0.83592480854026452</c:v>
                </c:pt>
                <c:pt idx="3602">
                  <c:v>0.83615688094685547</c:v>
                </c:pt>
                <c:pt idx="3603">
                  <c:v>0.83638895335344632</c:v>
                </c:pt>
                <c:pt idx="3604">
                  <c:v>0.83662102576003716</c:v>
                </c:pt>
                <c:pt idx="3605">
                  <c:v>0.83685309816662801</c:v>
                </c:pt>
                <c:pt idx="3606">
                  <c:v>0.83708517057321885</c:v>
                </c:pt>
                <c:pt idx="3607">
                  <c:v>0.83731724297980969</c:v>
                </c:pt>
                <c:pt idx="3608">
                  <c:v>0.83754931538640054</c:v>
                </c:pt>
                <c:pt idx="3609">
                  <c:v>0.83778138779299138</c:v>
                </c:pt>
                <c:pt idx="3610">
                  <c:v>0.83801346019958223</c:v>
                </c:pt>
                <c:pt idx="3611">
                  <c:v>0.83824553260617307</c:v>
                </c:pt>
                <c:pt idx="3612">
                  <c:v>0.83847760501276403</c:v>
                </c:pt>
                <c:pt idx="3613">
                  <c:v>0.83870967741935487</c:v>
                </c:pt>
                <c:pt idx="3614">
                  <c:v>0.83894174982594572</c:v>
                </c:pt>
                <c:pt idx="3615">
                  <c:v>0.83917382223253656</c:v>
                </c:pt>
                <c:pt idx="3616">
                  <c:v>0.8394058946391274</c:v>
                </c:pt>
                <c:pt idx="3617">
                  <c:v>0.83963796704571825</c:v>
                </c:pt>
                <c:pt idx="3618">
                  <c:v>0.83987003945230909</c:v>
                </c:pt>
                <c:pt idx="3619">
                  <c:v>0.84010211185889994</c:v>
                </c:pt>
                <c:pt idx="3620">
                  <c:v>0.84033418426549078</c:v>
                </c:pt>
                <c:pt idx="3621">
                  <c:v>0.84056625667208174</c:v>
                </c:pt>
                <c:pt idx="3622">
                  <c:v>0.84079832907867258</c:v>
                </c:pt>
                <c:pt idx="3623">
                  <c:v>0.84103040148526342</c:v>
                </c:pt>
                <c:pt idx="3624">
                  <c:v>0.84126247389185427</c:v>
                </c:pt>
                <c:pt idx="3625">
                  <c:v>0.84149454629844511</c:v>
                </c:pt>
                <c:pt idx="3626">
                  <c:v>0.84172661870503596</c:v>
                </c:pt>
                <c:pt idx="3627">
                  <c:v>0.8419586911116268</c:v>
                </c:pt>
                <c:pt idx="3628">
                  <c:v>0.84219076351821764</c:v>
                </c:pt>
                <c:pt idx="3629">
                  <c:v>0.84242283592480849</c:v>
                </c:pt>
                <c:pt idx="3630">
                  <c:v>0.84265490833139944</c:v>
                </c:pt>
                <c:pt idx="3631">
                  <c:v>0.84288698073799029</c:v>
                </c:pt>
                <c:pt idx="3632">
                  <c:v>0.84311905314458113</c:v>
                </c:pt>
                <c:pt idx="3633">
                  <c:v>0.84335112555117198</c:v>
                </c:pt>
                <c:pt idx="3634">
                  <c:v>0.84358319795776282</c:v>
                </c:pt>
                <c:pt idx="3635">
                  <c:v>0.84381527036435366</c:v>
                </c:pt>
                <c:pt idx="3636">
                  <c:v>0.84404734277094451</c:v>
                </c:pt>
                <c:pt idx="3637">
                  <c:v>0.84427941517753535</c:v>
                </c:pt>
                <c:pt idx="3638">
                  <c:v>0.8445114875841262</c:v>
                </c:pt>
                <c:pt idx="3639">
                  <c:v>0.84474355999071715</c:v>
                </c:pt>
                <c:pt idx="3640">
                  <c:v>0.844975632397308</c:v>
                </c:pt>
                <c:pt idx="3641">
                  <c:v>0.84520770480389884</c:v>
                </c:pt>
                <c:pt idx="3642">
                  <c:v>0.84543977721048968</c:v>
                </c:pt>
                <c:pt idx="3643">
                  <c:v>0.84567184961708053</c:v>
                </c:pt>
                <c:pt idx="3644">
                  <c:v>0.84590392202367137</c:v>
                </c:pt>
                <c:pt idx="3645">
                  <c:v>0.84613599443026222</c:v>
                </c:pt>
                <c:pt idx="3646">
                  <c:v>0.84636806683685306</c:v>
                </c:pt>
                <c:pt idx="3647">
                  <c:v>0.84660013924344391</c:v>
                </c:pt>
                <c:pt idx="3648">
                  <c:v>0.84683221165003486</c:v>
                </c:pt>
                <c:pt idx="3649">
                  <c:v>0.8470642840566257</c:v>
                </c:pt>
                <c:pt idx="3650">
                  <c:v>0.84729635646321655</c:v>
                </c:pt>
                <c:pt idx="3651">
                  <c:v>0.84752842886980739</c:v>
                </c:pt>
                <c:pt idx="3652">
                  <c:v>0.84776050127639824</c:v>
                </c:pt>
                <c:pt idx="3653">
                  <c:v>0.84799257368298908</c:v>
                </c:pt>
                <c:pt idx="3654">
                  <c:v>0.84822464608957993</c:v>
                </c:pt>
                <c:pt idx="3655">
                  <c:v>0.84845671849617077</c:v>
                </c:pt>
                <c:pt idx="3656">
                  <c:v>0.84868879090276161</c:v>
                </c:pt>
                <c:pt idx="3657">
                  <c:v>0.84892086330935257</c:v>
                </c:pt>
                <c:pt idx="3658">
                  <c:v>0.84915293571594341</c:v>
                </c:pt>
                <c:pt idx="3659">
                  <c:v>0.84938500812253426</c:v>
                </c:pt>
                <c:pt idx="3660">
                  <c:v>0.8496170805291251</c:v>
                </c:pt>
                <c:pt idx="3661">
                  <c:v>0.84984915293571595</c:v>
                </c:pt>
                <c:pt idx="3662">
                  <c:v>0.85008122534230679</c:v>
                </c:pt>
                <c:pt idx="3663">
                  <c:v>0.85031329774889763</c:v>
                </c:pt>
                <c:pt idx="3664">
                  <c:v>0.85054537015548848</c:v>
                </c:pt>
                <c:pt idx="3665">
                  <c:v>0.85077744256207932</c:v>
                </c:pt>
                <c:pt idx="3666">
                  <c:v>0.85100951496867028</c:v>
                </c:pt>
                <c:pt idx="3667">
                  <c:v>0.85124158737526112</c:v>
                </c:pt>
                <c:pt idx="3668">
                  <c:v>0.85147365978185197</c:v>
                </c:pt>
                <c:pt idx="3669">
                  <c:v>0.85170573218844281</c:v>
                </c:pt>
                <c:pt idx="3670">
                  <c:v>0.85193780459503365</c:v>
                </c:pt>
                <c:pt idx="3671">
                  <c:v>0.8521698770016245</c:v>
                </c:pt>
                <c:pt idx="3672">
                  <c:v>0.85240194940821534</c:v>
                </c:pt>
                <c:pt idx="3673">
                  <c:v>0.85263402181480619</c:v>
                </c:pt>
                <c:pt idx="3674">
                  <c:v>0.85286609422139703</c:v>
                </c:pt>
                <c:pt idx="3675">
                  <c:v>0.85309816662798799</c:v>
                </c:pt>
                <c:pt idx="3676">
                  <c:v>0.85333023903457883</c:v>
                </c:pt>
                <c:pt idx="3677">
                  <c:v>0.85356231144116967</c:v>
                </c:pt>
                <c:pt idx="3678">
                  <c:v>0.85379438384776052</c:v>
                </c:pt>
                <c:pt idx="3679">
                  <c:v>0.85402645625435136</c:v>
                </c:pt>
                <c:pt idx="3680">
                  <c:v>0.85425852866094221</c:v>
                </c:pt>
                <c:pt idx="3681">
                  <c:v>0.85449060106753305</c:v>
                </c:pt>
                <c:pt idx="3682">
                  <c:v>0.8547226734741239</c:v>
                </c:pt>
                <c:pt idx="3683">
                  <c:v>0.85495474588071474</c:v>
                </c:pt>
                <c:pt idx="3684">
                  <c:v>0.85518681828730569</c:v>
                </c:pt>
                <c:pt idx="3685">
                  <c:v>0.85541889069389654</c:v>
                </c:pt>
                <c:pt idx="3686">
                  <c:v>0.85565096310048738</c:v>
                </c:pt>
                <c:pt idx="3687">
                  <c:v>0.85588303550707823</c:v>
                </c:pt>
                <c:pt idx="3688">
                  <c:v>0.85611510791366907</c:v>
                </c:pt>
                <c:pt idx="3689">
                  <c:v>0.85634718032025992</c:v>
                </c:pt>
                <c:pt idx="3690">
                  <c:v>0.85657925272685076</c:v>
                </c:pt>
                <c:pt idx="3691">
                  <c:v>0.8568113251334416</c:v>
                </c:pt>
                <c:pt idx="3692">
                  <c:v>0.85704339754003245</c:v>
                </c:pt>
                <c:pt idx="3693">
                  <c:v>0.85727546994662329</c:v>
                </c:pt>
                <c:pt idx="3694">
                  <c:v>0.85750754235321425</c:v>
                </c:pt>
                <c:pt idx="3695">
                  <c:v>0.85773961475980509</c:v>
                </c:pt>
                <c:pt idx="3696">
                  <c:v>0.85797168716639594</c:v>
                </c:pt>
                <c:pt idx="3697">
                  <c:v>0.85820375957298678</c:v>
                </c:pt>
                <c:pt idx="3698">
                  <c:v>0.85843583197957762</c:v>
                </c:pt>
                <c:pt idx="3699">
                  <c:v>0.85866790438616847</c:v>
                </c:pt>
                <c:pt idx="3700">
                  <c:v>0.85889997679275931</c:v>
                </c:pt>
                <c:pt idx="3701">
                  <c:v>0.85913204919935016</c:v>
                </c:pt>
                <c:pt idx="3702">
                  <c:v>0.859364121605941</c:v>
                </c:pt>
                <c:pt idx="3703">
                  <c:v>0.85959619401253196</c:v>
                </c:pt>
                <c:pt idx="3704">
                  <c:v>0.8598282664191228</c:v>
                </c:pt>
                <c:pt idx="3705">
                  <c:v>0.86006033882571364</c:v>
                </c:pt>
                <c:pt idx="3706">
                  <c:v>0.86029241123230449</c:v>
                </c:pt>
                <c:pt idx="3707">
                  <c:v>0.86052448363889533</c:v>
                </c:pt>
                <c:pt idx="3708">
                  <c:v>0.86075655604548618</c:v>
                </c:pt>
                <c:pt idx="3709">
                  <c:v>0.86098862845207702</c:v>
                </c:pt>
                <c:pt idx="3710">
                  <c:v>0.86122070085866786</c:v>
                </c:pt>
                <c:pt idx="3711">
                  <c:v>0.86145277326525871</c:v>
                </c:pt>
                <c:pt idx="3712">
                  <c:v>0.86168484567184966</c:v>
                </c:pt>
                <c:pt idx="3713">
                  <c:v>0.86191691807844051</c:v>
                </c:pt>
                <c:pt idx="3714">
                  <c:v>0.86214899048503135</c:v>
                </c:pt>
                <c:pt idx="3715">
                  <c:v>0.8623810628916222</c:v>
                </c:pt>
                <c:pt idx="3716">
                  <c:v>0.86261313529821304</c:v>
                </c:pt>
                <c:pt idx="3717">
                  <c:v>0.86284520770480388</c:v>
                </c:pt>
                <c:pt idx="3718">
                  <c:v>0.86307728011139473</c:v>
                </c:pt>
                <c:pt idx="3719">
                  <c:v>0.86330935251798557</c:v>
                </c:pt>
                <c:pt idx="3720">
                  <c:v>0.86354142492457642</c:v>
                </c:pt>
                <c:pt idx="3721">
                  <c:v>0.86377349733116737</c:v>
                </c:pt>
                <c:pt idx="3722">
                  <c:v>0.86400556973775822</c:v>
                </c:pt>
                <c:pt idx="3723">
                  <c:v>0.86423764214434906</c:v>
                </c:pt>
                <c:pt idx="3724">
                  <c:v>0.8644697145509399</c:v>
                </c:pt>
                <c:pt idx="3725">
                  <c:v>0.86470178695753075</c:v>
                </c:pt>
                <c:pt idx="3726">
                  <c:v>0.86493385936412159</c:v>
                </c:pt>
                <c:pt idx="3727">
                  <c:v>0.86516593177071244</c:v>
                </c:pt>
                <c:pt idx="3728">
                  <c:v>0.86539800417730328</c:v>
                </c:pt>
                <c:pt idx="3729">
                  <c:v>0.86563007658389413</c:v>
                </c:pt>
                <c:pt idx="3730">
                  <c:v>0.86586214899048508</c:v>
                </c:pt>
                <c:pt idx="3731">
                  <c:v>0.86609422139707593</c:v>
                </c:pt>
                <c:pt idx="3732">
                  <c:v>0.86632629380366677</c:v>
                </c:pt>
                <c:pt idx="3733">
                  <c:v>0.86655836621025761</c:v>
                </c:pt>
                <c:pt idx="3734">
                  <c:v>0.86679043861684846</c:v>
                </c:pt>
                <c:pt idx="3735">
                  <c:v>0.8670225110234393</c:v>
                </c:pt>
                <c:pt idx="3736">
                  <c:v>0.86725458343003015</c:v>
                </c:pt>
                <c:pt idx="3737">
                  <c:v>0.86748665583662099</c:v>
                </c:pt>
                <c:pt idx="3738">
                  <c:v>0.86771872824321183</c:v>
                </c:pt>
                <c:pt idx="3739">
                  <c:v>0.86795080064980279</c:v>
                </c:pt>
                <c:pt idx="3740">
                  <c:v>0.86818287305639363</c:v>
                </c:pt>
                <c:pt idx="3741">
                  <c:v>0.86841494546298448</c:v>
                </c:pt>
                <c:pt idx="3742">
                  <c:v>0.86864701786957532</c:v>
                </c:pt>
                <c:pt idx="3743">
                  <c:v>0.86887909027616617</c:v>
                </c:pt>
                <c:pt idx="3744">
                  <c:v>0.86911116268275701</c:v>
                </c:pt>
                <c:pt idx="3745">
                  <c:v>0.86934323508934785</c:v>
                </c:pt>
                <c:pt idx="3746">
                  <c:v>0.8695753074959387</c:v>
                </c:pt>
                <c:pt idx="3747">
                  <c:v>0.86980737990252954</c:v>
                </c:pt>
                <c:pt idx="3748">
                  <c:v>0.8700394523091205</c:v>
                </c:pt>
                <c:pt idx="3749">
                  <c:v>0.87027152471571134</c:v>
                </c:pt>
                <c:pt idx="3750">
                  <c:v>0.87050359712230219</c:v>
                </c:pt>
                <c:pt idx="3751">
                  <c:v>0.87073566952889303</c:v>
                </c:pt>
                <c:pt idx="3752">
                  <c:v>0.87096774193548387</c:v>
                </c:pt>
                <c:pt idx="3753">
                  <c:v>0.87119981434207472</c:v>
                </c:pt>
                <c:pt idx="3754">
                  <c:v>0.87143188674866556</c:v>
                </c:pt>
                <c:pt idx="3755">
                  <c:v>0.87166395915525641</c:v>
                </c:pt>
                <c:pt idx="3756">
                  <c:v>0.87189603156184725</c:v>
                </c:pt>
                <c:pt idx="3757">
                  <c:v>0.87212810396843821</c:v>
                </c:pt>
                <c:pt idx="3758">
                  <c:v>0.87236017637502905</c:v>
                </c:pt>
                <c:pt idx="3759">
                  <c:v>0.87259224878161989</c:v>
                </c:pt>
                <c:pt idx="3760">
                  <c:v>0.87282432118821074</c:v>
                </c:pt>
                <c:pt idx="3761">
                  <c:v>0.87305639359480158</c:v>
                </c:pt>
                <c:pt idx="3762">
                  <c:v>0.87328846600139243</c:v>
                </c:pt>
                <c:pt idx="3763">
                  <c:v>0.87352053840798327</c:v>
                </c:pt>
                <c:pt idx="3764">
                  <c:v>0.87375261081457412</c:v>
                </c:pt>
                <c:pt idx="3765">
                  <c:v>0.87398468322116496</c:v>
                </c:pt>
                <c:pt idx="3766">
                  <c:v>0.87421675562775591</c:v>
                </c:pt>
                <c:pt idx="3767">
                  <c:v>0.87444882803434676</c:v>
                </c:pt>
                <c:pt idx="3768">
                  <c:v>0.8746809004409376</c:v>
                </c:pt>
                <c:pt idx="3769">
                  <c:v>0.87491297284752845</c:v>
                </c:pt>
                <c:pt idx="3770">
                  <c:v>0.87514504525411929</c:v>
                </c:pt>
                <c:pt idx="3771">
                  <c:v>0.87537711766071014</c:v>
                </c:pt>
                <c:pt idx="3772">
                  <c:v>0.87560919006730098</c:v>
                </c:pt>
                <c:pt idx="3773">
                  <c:v>0.87584126247389182</c:v>
                </c:pt>
                <c:pt idx="3774">
                  <c:v>0.87607333488048267</c:v>
                </c:pt>
                <c:pt idx="3775">
                  <c:v>0.87630540728707351</c:v>
                </c:pt>
                <c:pt idx="3776">
                  <c:v>0.87653747969366447</c:v>
                </c:pt>
                <c:pt idx="3777">
                  <c:v>0.87676955210025531</c:v>
                </c:pt>
                <c:pt idx="3778">
                  <c:v>0.87700162450684616</c:v>
                </c:pt>
                <c:pt idx="3779">
                  <c:v>0.877233696913437</c:v>
                </c:pt>
                <c:pt idx="3780">
                  <c:v>0.87746576932002784</c:v>
                </c:pt>
                <c:pt idx="3781">
                  <c:v>0.87769784172661869</c:v>
                </c:pt>
                <c:pt idx="3782">
                  <c:v>0.87792991413320953</c:v>
                </c:pt>
                <c:pt idx="3783">
                  <c:v>0.87816198653980038</c:v>
                </c:pt>
                <c:pt idx="3784">
                  <c:v>0.87839405894639122</c:v>
                </c:pt>
                <c:pt idx="3785">
                  <c:v>0.87862613135298218</c:v>
                </c:pt>
                <c:pt idx="3786">
                  <c:v>0.87885820375957302</c:v>
                </c:pt>
                <c:pt idx="3787">
                  <c:v>0.87909027616616386</c:v>
                </c:pt>
                <c:pt idx="3788">
                  <c:v>0.87932234857275471</c:v>
                </c:pt>
                <c:pt idx="3789">
                  <c:v>0.87955442097934555</c:v>
                </c:pt>
                <c:pt idx="3790">
                  <c:v>0.8797864933859364</c:v>
                </c:pt>
                <c:pt idx="3791">
                  <c:v>0.88001856579252724</c:v>
                </c:pt>
                <c:pt idx="3792">
                  <c:v>0.88025063819911809</c:v>
                </c:pt>
                <c:pt idx="3793">
                  <c:v>0.88048271060570893</c:v>
                </c:pt>
                <c:pt idx="3794">
                  <c:v>0.88071478301229988</c:v>
                </c:pt>
                <c:pt idx="3795">
                  <c:v>0.88094685541889073</c:v>
                </c:pt>
                <c:pt idx="3796">
                  <c:v>0.88117892782548157</c:v>
                </c:pt>
                <c:pt idx="3797">
                  <c:v>0.88141100023207242</c:v>
                </c:pt>
                <c:pt idx="3798">
                  <c:v>0.88164307263866326</c:v>
                </c:pt>
                <c:pt idx="3799">
                  <c:v>0.88187514504525411</c:v>
                </c:pt>
                <c:pt idx="3800">
                  <c:v>0.88210721745184495</c:v>
                </c:pt>
                <c:pt idx="3801">
                  <c:v>0.88233928985843579</c:v>
                </c:pt>
                <c:pt idx="3802">
                  <c:v>0.88257136226502664</c:v>
                </c:pt>
                <c:pt idx="3803">
                  <c:v>0.88280343467161759</c:v>
                </c:pt>
                <c:pt idx="3804">
                  <c:v>0.88303550707820844</c:v>
                </c:pt>
                <c:pt idx="3805">
                  <c:v>0.88326757948479928</c:v>
                </c:pt>
                <c:pt idx="3806">
                  <c:v>0.88349965189139013</c:v>
                </c:pt>
                <c:pt idx="3807">
                  <c:v>0.88373172429798097</c:v>
                </c:pt>
                <c:pt idx="3808">
                  <c:v>0.88396379670457181</c:v>
                </c:pt>
                <c:pt idx="3809">
                  <c:v>0.88419586911116266</c:v>
                </c:pt>
                <c:pt idx="3810">
                  <c:v>0.8844279415177535</c:v>
                </c:pt>
                <c:pt idx="3811">
                  <c:v>0.88466001392434435</c:v>
                </c:pt>
                <c:pt idx="3812">
                  <c:v>0.8848920863309353</c:v>
                </c:pt>
                <c:pt idx="3813">
                  <c:v>0.88512415873752615</c:v>
                </c:pt>
                <c:pt idx="3814">
                  <c:v>0.88535623114411699</c:v>
                </c:pt>
                <c:pt idx="3815">
                  <c:v>0.88558830355070783</c:v>
                </c:pt>
                <c:pt idx="3816">
                  <c:v>0.88582037595729868</c:v>
                </c:pt>
                <c:pt idx="3817">
                  <c:v>0.88605244836388952</c:v>
                </c:pt>
                <c:pt idx="3818">
                  <c:v>0.88628452077048037</c:v>
                </c:pt>
                <c:pt idx="3819">
                  <c:v>0.88651659317707121</c:v>
                </c:pt>
                <c:pt idx="3820">
                  <c:v>0.88674866558366205</c:v>
                </c:pt>
                <c:pt idx="3821">
                  <c:v>0.88698073799025301</c:v>
                </c:pt>
                <c:pt idx="3822">
                  <c:v>0.88721281039684385</c:v>
                </c:pt>
                <c:pt idx="3823">
                  <c:v>0.8874448828034347</c:v>
                </c:pt>
                <c:pt idx="3824">
                  <c:v>0.88767695521002554</c:v>
                </c:pt>
                <c:pt idx="3825">
                  <c:v>0.88790902761661639</c:v>
                </c:pt>
                <c:pt idx="3826">
                  <c:v>0.88814110002320723</c:v>
                </c:pt>
                <c:pt idx="3827">
                  <c:v>0.88837317242979807</c:v>
                </c:pt>
                <c:pt idx="3828">
                  <c:v>0.88860524483638892</c:v>
                </c:pt>
                <c:pt idx="3829">
                  <c:v>0.88883731724297976</c:v>
                </c:pt>
                <c:pt idx="3830">
                  <c:v>0.88906938964957072</c:v>
                </c:pt>
                <c:pt idx="3831">
                  <c:v>0.88930146205616156</c:v>
                </c:pt>
                <c:pt idx="3832">
                  <c:v>0.88953353446275241</c:v>
                </c:pt>
                <c:pt idx="3833">
                  <c:v>0.88976560686934325</c:v>
                </c:pt>
                <c:pt idx="3834">
                  <c:v>0.88999767927593409</c:v>
                </c:pt>
                <c:pt idx="3835">
                  <c:v>0.89022975168252494</c:v>
                </c:pt>
                <c:pt idx="3836">
                  <c:v>0.89046182408911578</c:v>
                </c:pt>
                <c:pt idx="3837">
                  <c:v>0.89069389649570663</c:v>
                </c:pt>
                <c:pt idx="3838">
                  <c:v>0.89092596890229747</c:v>
                </c:pt>
                <c:pt idx="3839">
                  <c:v>0.89115804130888843</c:v>
                </c:pt>
                <c:pt idx="3840">
                  <c:v>0.89139011371547927</c:v>
                </c:pt>
                <c:pt idx="3841">
                  <c:v>0.89162218612207012</c:v>
                </c:pt>
                <c:pt idx="3842">
                  <c:v>0.89185425852866096</c:v>
                </c:pt>
                <c:pt idx="3843">
                  <c:v>0.8920863309352518</c:v>
                </c:pt>
                <c:pt idx="3844">
                  <c:v>0.89231840334184265</c:v>
                </c:pt>
                <c:pt idx="3845">
                  <c:v>0.89255047574843349</c:v>
                </c:pt>
                <c:pt idx="3846">
                  <c:v>0.89278254815502434</c:v>
                </c:pt>
                <c:pt idx="3847">
                  <c:v>0.89301462056161518</c:v>
                </c:pt>
                <c:pt idx="3848">
                  <c:v>0.89324669296820614</c:v>
                </c:pt>
                <c:pt idx="3849">
                  <c:v>0.89347876537479698</c:v>
                </c:pt>
                <c:pt idx="3850">
                  <c:v>0.89371083778138782</c:v>
                </c:pt>
                <c:pt idx="3851">
                  <c:v>0.89394291018797867</c:v>
                </c:pt>
                <c:pt idx="3852">
                  <c:v>0.89417498259456951</c:v>
                </c:pt>
                <c:pt idx="3853">
                  <c:v>0.89440705500116036</c:v>
                </c:pt>
                <c:pt idx="3854">
                  <c:v>0.8946391274077512</c:v>
                </c:pt>
                <c:pt idx="3855">
                  <c:v>0.89487119981434204</c:v>
                </c:pt>
                <c:pt idx="3856">
                  <c:v>0.89510327222093289</c:v>
                </c:pt>
                <c:pt idx="3857">
                  <c:v>0.89533534462752373</c:v>
                </c:pt>
                <c:pt idx="3858">
                  <c:v>0.89556741703411469</c:v>
                </c:pt>
                <c:pt idx="3859">
                  <c:v>0.89579948944070553</c:v>
                </c:pt>
                <c:pt idx="3860">
                  <c:v>0.89603156184729638</c:v>
                </c:pt>
                <c:pt idx="3861">
                  <c:v>0.89626363425388722</c:v>
                </c:pt>
                <c:pt idx="3862">
                  <c:v>0.89649570666047806</c:v>
                </c:pt>
                <c:pt idx="3863">
                  <c:v>0.89672777906706891</c:v>
                </c:pt>
                <c:pt idx="3864">
                  <c:v>0.89695985147365975</c:v>
                </c:pt>
                <c:pt idx="3865">
                  <c:v>0.8971919238802506</c:v>
                </c:pt>
                <c:pt idx="3866">
                  <c:v>0.89742399628684144</c:v>
                </c:pt>
                <c:pt idx="3867">
                  <c:v>0.8976560686934324</c:v>
                </c:pt>
                <c:pt idx="3868">
                  <c:v>0.89788814110002324</c:v>
                </c:pt>
                <c:pt idx="3869">
                  <c:v>0.89812021350661408</c:v>
                </c:pt>
                <c:pt idx="3870">
                  <c:v>0.89835228591320493</c:v>
                </c:pt>
                <c:pt idx="3871">
                  <c:v>0.89858435831979577</c:v>
                </c:pt>
                <c:pt idx="3872">
                  <c:v>0.89881643072638662</c:v>
                </c:pt>
                <c:pt idx="3873">
                  <c:v>0.89904850313297746</c:v>
                </c:pt>
                <c:pt idx="3874">
                  <c:v>0.89928057553956831</c:v>
                </c:pt>
                <c:pt idx="3875">
                  <c:v>0.89951264794615915</c:v>
                </c:pt>
                <c:pt idx="3876">
                  <c:v>0.8997447203527501</c:v>
                </c:pt>
                <c:pt idx="3877">
                  <c:v>0.89997679275934095</c:v>
                </c:pt>
                <c:pt idx="3878">
                  <c:v>0.90020886516593179</c:v>
                </c:pt>
                <c:pt idx="3879">
                  <c:v>0.90044093757252264</c:v>
                </c:pt>
                <c:pt idx="3880">
                  <c:v>0.90067300997911348</c:v>
                </c:pt>
                <c:pt idx="3881">
                  <c:v>0.90090508238570433</c:v>
                </c:pt>
                <c:pt idx="3882">
                  <c:v>0.90113715479229517</c:v>
                </c:pt>
                <c:pt idx="3883">
                  <c:v>0.90136922719888601</c:v>
                </c:pt>
                <c:pt idx="3884">
                  <c:v>0.90160129960547686</c:v>
                </c:pt>
                <c:pt idx="3885">
                  <c:v>0.90183337201206781</c:v>
                </c:pt>
                <c:pt idx="3886">
                  <c:v>0.90206544441865866</c:v>
                </c:pt>
                <c:pt idx="3887">
                  <c:v>0.9022975168252495</c:v>
                </c:pt>
                <c:pt idx="3888">
                  <c:v>0.90252958923184035</c:v>
                </c:pt>
                <c:pt idx="3889">
                  <c:v>0.90276166163843119</c:v>
                </c:pt>
                <c:pt idx="3890">
                  <c:v>0.90299373404502203</c:v>
                </c:pt>
                <c:pt idx="3891">
                  <c:v>0.90322580645161288</c:v>
                </c:pt>
                <c:pt idx="3892">
                  <c:v>0.90345787885820372</c:v>
                </c:pt>
                <c:pt idx="3893">
                  <c:v>0.90368995126479457</c:v>
                </c:pt>
                <c:pt idx="3894">
                  <c:v>0.90392202367138552</c:v>
                </c:pt>
                <c:pt idx="3895">
                  <c:v>0.90415409607797637</c:v>
                </c:pt>
                <c:pt idx="3896">
                  <c:v>0.90438616848456721</c:v>
                </c:pt>
                <c:pt idx="3897">
                  <c:v>0.90461824089115805</c:v>
                </c:pt>
                <c:pt idx="3898">
                  <c:v>0.9048503132977489</c:v>
                </c:pt>
                <c:pt idx="3899">
                  <c:v>0.90508238570433974</c:v>
                </c:pt>
                <c:pt idx="3900">
                  <c:v>0.90531445811093059</c:v>
                </c:pt>
                <c:pt idx="3901">
                  <c:v>0.90554653051752143</c:v>
                </c:pt>
                <c:pt idx="3902">
                  <c:v>0.90577860292411227</c:v>
                </c:pt>
                <c:pt idx="3903">
                  <c:v>0.90601067533070323</c:v>
                </c:pt>
                <c:pt idx="3904">
                  <c:v>0.90624274773729407</c:v>
                </c:pt>
                <c:pt idx="3905">
                  <c:v>0.90647482014388492</c:v>
                </c:pt>
                <c:pt idx="3906">
                  <c:v>0.90670689255047576</c:v>
                </c:pt>
                <c:pt idx="3907">
                  <c:v>0.90693896495706661</c:v>
                </c:pt>
                <c:pt idx="3908">
                  <c:v>0.90717103736365745</c:v>
                </c:pt>
                <c:pt idx="3909">
                  <c:v>0.9074031097702483</c:v>
                </c:pt>
                <c:pt idx="3910">
                  <c:v>0.90763518217683914</c:v>
                </c:pt>
                <c:pt idx="3911">
                  <c:v>0.90786725458342998</c:v>
                </c:pt>
                <c:pt idx="3912">
                  <c:v>0.90809932699002094</c:v>
                </c:pt>
                <c:pt idx="3913">
                  <c:v>0.90833139939661178</c:v>
                </c:pt>
                <c:pt idx="3914">
                  <c:v>0.90856347180320263</c:v>
                </c:pt>
                <c:pt idx="3915">
                  <c:v>0.90879554420979347</c:v>
                </c:pt>
                <c:pt idx="3916">
                  <c:v>0.90902761661638432</c:v>
                </c:pt>
                <c:pt idx="3917">
                  <c:v>0.90925968902297516</c:v>
                </c:pt>
                <c:pt idx="3918">
                  <c:v>0.909491761429566</c:v>
                </c:pt>
                <c:pt idx="3919">
                  <c:v>0.90972383383615685</c:v>
                </c:pt>
                <c:pt idx="3920">
                  <c:v>0.90995590624274769</c:v>
                </c:pt>
                <c:pt idx="3921">
                  <c:v>0.91018797864933865</c:v>
                </c:pt>
                <c:pt idx="3922">
                  <c:v>0.91042005105592949</c:v>
                </c:pt>
                <c:pt idx="3923">
                  <c:v>0.91065212346252034</c:v>
                </c:pt>
                <c:pt idx="3924">
                  <c:v>0.91088419586911118</c:v>
                </c:pt>
                <c:pt idx="3925">
                  <c:v>0.91111626827570202</c:v>
                </c:pt>
                <c:pt idx="3926">
                  <c:v>0.91134834068229287</c:v>
                </c:pt>
                <c:pt idx="3927">
                  <c:v>0.91158041308888371</c:v>
                </c:pt>
                <c:pt idx="3928">
                  <c:v>0.91181248549547456</c:v>
                </c:pt>
                <c:pt idx="3929">
                  <c:v>0.9120445579020654</c:v>
                </c:pt>
                <c:pt idx="3930">
                  <c:v>0.91227663030865636</c:v>
                </c:pt>
                <c:pt idx="3931">
                  <c:v>0.9125087027152472</c:v>
                </c:pt>
                <c:pt idx="3932">
                  <c:v>0.91274077512183804</c:v>
                </c:pt>
                <c:pt idx="3933">
                  <c:v>0.91297284752842889</c:v>
                </c:pt>
                <c:pt idx="3934">
                  <c:v>0.91320491993501973</c:v>
                </c:pt>
                <c:pt idx="3935">
                  <c:v>0.91343699234161058</c:v>
                </c:pt>
                <c:pt idx="3936">
                  <c:v>0.91366906474820142</c:v>
                </c:pt>
                <c:pt idx="3937">
                  <c:v>0.91390113715479226</c:v>
                </c:pt>
                <c:pt idx="3938">
                  <c:v>0.91413320956138311</c:v>
                </c:pt>
                <c:pt idx="3939">
                  <c:v>0.91436528196797395</c:v>
                </c:pt>
                <c:pt idx="3940">
                  <c:v>0.91459735437456491</c:v>
                </c:pt>
                <c:pt idx="3941">
                  <c:v>0.91482942678115575</c:v>
                </c:pt>
                <c:pt idx="3942">
                  <c:v>0.9150614991877466</c:v>
                </c:pt>
                <c:pt idx="3943">
                  <c:v>0.91529357159433744</c:v>
                </c:pt>
                <c:pt idx="3944">
                  <c:v>0.91552564400092828</c:v>
                </c:pt>
                <c:pt idx="3945">
                  <c:v>0.91575771640751913</c:v>
                </c:pt>
                <c:pt idx="3946">
                  <c:v>0.91598978881410997</c:v>
                </c:pt>
                <c:pt idx="3947">
                  <c:v>0.91622186122070082</c:v>
                </c:pt>
                <c:pt idx="3948">
                  <c:v>0.91645393362729166</c:v>
                </c:pt>
                <c:pt idx="3949">
                  <c:v>0.91668600603388262</c:v>
                </c:pt>
                <c:pt idx="3950">
                  <c:v>0.91691807844047346</c:v>
                </c:pt>
                <c:pt idx="3951">
                  <c:v>0.9171501508470643</c:v>
                </c:pt>
                <c:pt idx="3952">
                  <c:v>0.91738222325365515</c:v>
                </c:pt>
                <c:pt idx="3953">
                  <c:v>0.91761429566024599</c:v>
                </c:pt>
                <c:pt idx="3954">
                  <c:v>0.91784636806683684</c:v>
                </c:pt>
                <c:pt idx="3955">
                  <c:v>0.91807844047342768</c:v>
                </c:pt>
                <c:pt idx="3956">
                  <c:v>0.91831051288001853</c:v>
                </c:pt>
                <c:pt idx="3957">
                  <c:v>0.91854258528660937</c:v>
                </c:pt>
                <c:pt idx="3958">
                  <c:v>0.91877465769320033</c:v>
                </c:pt>
                <c:pt idx="3959">
                  <c:v>0.91900673009979117</c:v>
                </c:pt>
                <c:pt idx="3960">
                  <c:v>0.91923880250638201</c:v>
                </c:pt>
                <c:pt idx="3961">
                  <c:v>0.91947087491297286</c:v>
                </c:pt>
                <c:pt idx="3962">
                  <c:v>0.9197029473195637</c:v>
                </c:pt>
                <c:pt idx="3963">
                  <c:v>0.91993501972615455</c:v>
                </c:pt>
                <c:pt idx="3964">
                  <c:v>0.92016709213274539</c:v>
                </c:pt>
                <c:pt idx="3965">
                  <c:v>0.92039916453933623</c:v>
                </c:pt>
                <c:pt idx="3966">
                  <c:v>0.92063123694592708</c:v>
                </c:pt>
                <c:pt idx="3967">
                  <c:v>0.92086330935251803</c:v>
                </c:pt>
                <c:pt idx="3968">
                  <c:v>0.92109538175910888</c:v>
                </c:pt>
                <c:pt idx="3969">
                  <c:v>0.92132745416569972</c:v>
                </c:pt>
                <c:pt idx="3970">
                  <c:v>0.92155952657229057</c:v>
                </c:pt>
                <c:pt idx="3971">
                  <c:v>0.92179159897888141</c:v>
                </c:pt>
                <c:pt idx="3972">
                  <c:v>0.92202367138547225</c:v>
                </c:pt>
                <c:pt idx="3973">
                  <c:v>0.9222557437920631</c:v>
                </c:pt>
                <c:pt idx="3974">
                  <c:v>0.92248781619865394</c:v>
                </c:pt>
                <c:pt idx="3975">
                  <c:v>0.92271988860524479</c:v>
                </c:pt>
                <c:pt idx="3976">
                  <c:v>0.92295196101183574</c:v>
                </c:pt>
                <c:pt idx="3977">
                  <c:v>0.92318403341842659</c:v>
                </c:pt>
                <c:pt idx="3978">
                  <c:v>0.92341610582501743</c:v>
                </c:pt>
                <c:pt idx="3979">
                  <c:v>0.92364817823160827</c:v>
                </c:pt>
                <c:pt idx="3980">
                  <c:v>0.92388025063819912</c:v>
                </c:pt>
                <c:pt idx="3981">
                  <c:v>0.92411232304478996</c:v>
                </c:pt>
                <c:pt idx="3982">
                  <c:v>0.92434439545138081</c:v>
                </c:pt>
                <c:pt idx="3983">
                  <c:v>0.92457646785797165</c:v>
                </c:pt>
                <c:pt idx="3984">
                  <c:v>0.9248085402645625</c:v>
                </c:pt>
                <c:pt idx="3985">
                  <c:v>0.92504061267115345</c:v>
                </c:pt>
                <c:pt idx="3986">
                  <c:v>0.92527268507774429</c:v>
                </c:pt>
                <c:pt idx="3987">
                  <c:v>0.92550475748433514</c:v>
                </c:pt>
                <c:pt idx="3988">
                  <c:v>0.92573682989092598</c:v>
                </c:pt>
                <c:pt idx="3989">
                  <c:v>0.92596890229751683</c:v>
                </c:pt>
                <c:pt idx="3990">
                  <c:v>0.92620097470410767</c:v>
                </c:pt>
                <c:pt idx="3991">
                  <c:v>0.92643304711069852</c:v>
                </c:pt>
                <c:pt idx="3992">
                  <c:v>0.92666511951728936</c:v>
                </c:pt>
                <c:pt idx="3993">
                  <c:v>0.9268971919238802</c:v>
                </c:pt>
                <c:pt idx="3994">
                  <c:v>0.92712926433047116</c:v>
                </c:pt>
                <c:pt idx="3995">
                  <c:v>0.927361336737062</c:v>
                </c:pt>
                <c:pt idx="3996">
                  <c:v>0.92759340914365285</c:v>
                </c:pt>
                <c:pt idx="3997">
                  <c:v>0.92782548155024369</c:v>
                </c:pt>
                <c:pt idx="3998">
                  <c:v>0.92805755395683454</c:v>
                </c:pt>
                <c:pt idx="3999">
                  <c:v>0.92828962636342538</c:v>
                </c:pt>
                <c:pt idx="4000">
                  <c:v>0.92852169877001622</c:v>
                </c:pt>
                <c:pt idx="4001">
                  <c:v>0.92875377117660707</c:v>
                </c:pt>
                <c:pt idx="4002">
                  <c:v>0.92898584358319791</c:v>
                </c:pt>
                <c:pt idx="4003">
                  <c:v>0.92921791598978887</c:v>
                </c:pt>
                <c:pt idx="4004">
                  <c:v>0.92944998839637971</c:v>
                </c:pt>
                <c:pt idx="4005">
                  <c:v>0.92968206080297056</c:v>
                </c:pt>
                <c:pt idx="4006">
                  <c:v>0.9299141332095614</c:v>
                </c:pt>
                <c:pt idx="4007">
                  <c:v>0.93014620561615224</c:v>
                </c:pt>
                <c:pt idx="4008">
                  <c:v>0.93037827802274309</c:v>
                </c:pt>
                <c:pt idx="4009">
                  <c:v>0.93061035042933393</c:v>
                </c:pt>
                <c:pt idx="4010">
                  <c:v>0.93084242283592478</c:v>
                </c:pt>
                <c:pt idx="4011">
                  <c:v>0.93107449524251562</c:v>
                </c:pt>
                <c:pt idx="4012">
                  <c:v>0.93130656764910658</c:v>
                </c:pt>
                <c:pt idx="4013">
                  <c:v>0.93153864005569742</c:v>
                </c:pt>
                <c:pt idx="4014">
                  <c:v>0.93177071246228826</c:v>
                </c:pt>
                <c:pt idx="4015">
                  <c:v>0.93200278486887911</c:v>
                </c:pt>
                <c:pt idx="4016">
                  <c:v>0.93223485727546995</c:v>
                </c:pt>
                <c:pt idx="4017">
                  <c:v>0.9324669296820608</c:v>
                </c:pt>
                <c:pt idx="4018">
                  <c:v>0.93269900208865164</c:v>
                </c:pt>
                <c:pt idx="4019">
                  <c:v>0.93293107449524248</c:v>
                </c:pt>
                <c:pt idx="4020">
                  <c:v>0.93316314690183333</c:v>
                </c:pt>
                <c:pt idx="4021">
                  <c:v>0.93339521930842417</c:v>
                </c:pt>
                <c:pt idx="4022">
                  <c:v>0.93362729171501513</c:v>
                </c:pt>
                <c:pt idx="4023">
                  <c:v>0.93385936412160597</c:v>
                </c:pt>
                <c:pt idx="4024">
                  <c:v>0.93409143652819682</c:v>
                </c:pt>
                <c:pt idx="4025">
                  <c:v>0.93432350893478766</c:v>
                </c:pt>
                <c:pt idx="4026">
                  <c:v>0.93455558134137851</c:v>
                </c:pt>
                <c:pt idx="4027">
                  <c:v>0.93478765374796935</c:v>
                </c:pt>
                <c:pt idx="4028">
                  <c:v>0.93501972615456019</c:v>
                </c:pt>
                <c:pt idx="4029">
                  <c:v>0.93525179856115104</c:v>
                </c:pt>
                <c:pt idx="4030">
                  <c:v>0.93548387096774188</c:v>
                </c:pt>
                <c:pt idx="4031">
                  <c:v>0.93571594337433284</c:v>
                </c:pt>
                <c:pt idx="4032">
                  <c:v>0.93594801578092368</c:v>
                </c:pt>
                <c:pt idx="4033">
                  <c:v>0.93618008818751453</c:v>
                </c:pt>
                <c:pt idx="4034">
                  <c:v>0.93641216059410537</c:v>
                </c:pt>
                <c:pt idx="4035">
                  <c:v>0.93664423300069621</c:v>
                </c:pt>
                <c:pt idx="4036">
                  <c:v>0.93687630540728706</c:v>
                </c:pt>
                <c:pt idx="4037">
                  <c:v>0.9371083778138779</c:v>
                </c:pt>
                <c:pt idx="4038">
                  <c:v>0.93734045022046875</c:v>
                </c:pt>
                <c:pt idx="4039">
                  <c:v>0.93757252262705959</c:v>
                </c:pt>
                <c:pt idx="4040">
                  <c:v>0.93780459503365055</c:v>
                </c:pt>
                <c:pt idx="4041">
                  <c:v>0.93803666744024139</c:v>
                </c:pt>
                <c:pt idx="4042">
                  <c:v>0.93826873984683223</c:v>
                </c:pt>
                <c:pt idx="4043">
                  <c:v>0.93850081225342308</c:v>
                </c:pt>
                <c:pt idx="4044">
                  <c:v>0.93873288466001392</c:v>
                </c:pt>
                <c:pt idx="4045">
                  <c:v>0.93896495706660477</c:v>
                </c:pt>
                <c:pt idx="4046">
                  <c:v>0.93919702947319561</c:v>
                </c:pt>
                <c:pt idx="4047">
                  <c:v>0.93942910187978645</c:v>
                </c:pt>
                <c:pt idx="4048">
                  <c:v>0.9396611742863773</c:v>
                </c:pt>
                <c:pt idx="4049">
                  <c:v>0.93989324669296825</c:v>
                </c:pt>
                <c:pt idx="4050">
                  <c:v>0.9401253190995591</c:v>
                </c:pt>
                <c:pt idx="4051">
                  <c:v>0.94035739150614994</c:v>
                </c:pt>
                <c:pt idx="4052">
                  <c:v>0.94058946391274079</c:v>
                </c:pt>
                <c:pt idx="4053">
                  <c:v>0.94082153631933163</c:v>
                </c:pt>
                <c:pt idx="4054">
                  <c:v>0.94105360872592247</c:v>
                </c:pt>
                <c:pt idx="4055">
                  <c:v>0.94128568113251332</c:v>
                </c:pt>
                <c:pt idx="4056">
                  <c:v>0.94151775353910416</c:v>
                </c:pt>
                <c:pt idx="4057">
                  <c:v>0.94174982594569501</c:v>
                </c:pt>
                <c:pt idx="4058">
                  <c:v>0.94198189835228596</c:v>
                </c:pt>
                <c:pt idx="4059">
                  <c:v>0.94221397075887681</c:v>
                </c:pt>
                <c:pt idx="4060">
                  <c:v>0.94244604316546765</c:v>
                </c:pt>
                <c:pt idx="4061">
                  <c:v>0.94267811557205849</c:v>
                </c:pt>
                <c:pt idx="4062">
                  <c:v>0.94291018797864934</c:v>
                </c:pt>
                <c:pt idx="4063">
                  <c:v>0.94314226038524018</c:v>
                </c:pt>
                <c:pt idx="4064">
                  <c:v>0.94337433279183103</c:v>
                </c:pt>
                <c:pt idx="4065">
                  <c:v>0.94360640519842187</c:v>
                </c:pt>
                <c:pt idx="4066">
                  <c:v>0.94383847760501272</c:v>
                </c:pt>
                <c:pt idx="4067">
                  <c:v>0.94407055001160367</c:v>
                </c:pt>
                <c:pt idx="4068">
                  <c:v>0.94430262241819451</c:v>
                </c:pt>
                <c:pt idx="4069">
                  <c:v>0.94453469482478536</c:v>
                </c:pt>
                <c:pt idx="4070">
                  <c:v>0.9447667672313762</c:v>
                </c:pt>
                <c:pt idx="4071">
                  <c:v>0.94499883963796705</c:v>
                </c:pt>
                <c:pt idx="4072">
                  <c:v>0.94523091204455789</c:v>
                </c:pt>
                <c:pt idx="4073">
                  <c:v>0.94546298445114874</c:v>
                </c:pt>
                <c:pt idx="4074">
                  <c:v>0.94569505685773958</c:v>
                </c:pt>
                <c:pt idx="4075">
                  <c:v>0.94592712926433042</c:v>
                </c:pt>
                <c:pt idx="4076">
                  <c:v>0.94615920167092138</c:v>
                </c:pt>
                <c:pt idx="4077">
                  <c:v>0.94639127407751222</c:v>
                </c:pt>
                <c:pt idx="4078">
                  <c:v>0.94662334648410307</c:v>
                </c:pt>
                <c:pt idx="4079">
                  <c:v>0.94685541889069391</c:v>
                </c:pt>
                <c:pt idx="4080">
                  <c:v>0.94708749129728476</c:v>
                </c:pt>
                <c:pt idx="4081">
                  <c:v>0.9473195637038756</c:v>
                </c:pt>
                <c:pt idx="4082">
                  <c:v>0.94755163611046644</c:v>
                </c:pt>
                <c:pt idx="4083">
                  <c:v>0.94778370851705729</c:v>
                </c:pt>
                <c:pt idx="4084">
                  <c:v>0.94801578092364813</c:v>
                </c:pt>
                <c:pt idx="4085">
                  <c:v>0.94824785333023909</c:v>
                </c:pt>
                <c:pt idx="4086">
                  <c:v>0.94847992573682993</c:v>
                </c:pt>
                <c:pt idx="4087">
                  <c:v>0.94871199814342078</c:v>
                </c:pt>
                <c:pt idx="4088">
                  <c:v>0.94894407055001162</c:v>
                </c:pt>
                <c:pt idx="4089">
                  <c:v>0.94917614295660246</c:v>
                </c:pt>
                <c:pt idx="4090">
                  <c:v>0.94940821536319331</c:v>
                </c:pt>
                <c:pt idx="4091">
                  <c:v>0.94964028776978415</c:v>
                </c:pt>
                <c:pt idx="4092">
                  <c:v>0.949872360176375</c:v>
                </c:pt>
                <c:pt idx="4093">
                  <c:v>0.95010443258296584</c:v>
                </c:pt>
                <c:pt idx="4094">
                  <c:v>0.9503365049895568</c:v>
                </c:pt>
                <c:pt idx="4095">
                  <c:v>0.95056857739614764</c:v>
                </c:pt>
                <c:pt idx="4096">
                  <c:v>0.95080064980273848</c:v>
                </c:pt>
                <c:pt idx="4097">
                  <c:v>0.95103272220932933</c:v>
                </c:pt>
                <c:pt idx="4098">
                  <c:v>0.95126479461592017</c:v>
                </c:pt>
                <c:pt idx="4099">
                  <c:v>0.95149686702251102</c:v>
                </c:pt>
                <c:pt idx="4100">
                  <c:v>0.95172893942910186</c:v>
                </c:pt>
                <c:pt idx="4101">
                  <c:v>0.95196101183569271</c:v>
                </c:pt>
                <c:pt idx="4102">
                  <c:v>0.95219308424228355</c:v>
                </c:pt>
                <c:pt idx="4103">
                  <c:v>0.95242515664887439</c:v>
                </c:pt>
                <c:pt idx="4104">
                  <c:v>0.95265722905546535</c:v>
                </c:pt>
                <c:pt idx="4105">
                  <c:v>0.95288930146205619</c:v>
                </c:pt>
                <c:pt idx="4106">
                  <c:v>0.95312137386864704</c:v>
                </c:pt>
                <c:pt idx="4107">
                  <c:v>0.95335344627523788</c:v>
                </c:pt>
                <c:pt idx="4108">
                  <c:v>0.95358551868182873</c:v>
                </c:pt>
                <c:pt idx="4109">
                  <c:v>0.95381759108841957</c:v>
                </c:pt>
                <c:pt idx="4110">
                  <c:v>0.95404966349501041</c:v>
                </c:pt>
                <c:pt idx="4111">
                  <c:v>0.95428173590160126</c:v>
                </c:pt>
                <c:pt idx="4112">
                  <c:v>0.9545138083081921</c:v>
                </c:pt>
                <c:pt idx="4113">
                  <c:v>0.95474588071478306</c:v>
                </c:pt>
                <c:pt idx="4114">
                  <c:v>0.9549779531213739</c:v>
                </c:pt>
                <c:pt idx="4115">
                  <c:v>0.95521002552796475</c:v>
                </c:pt>
                <c:pt idx="4116">
                  <c:v>0.95544209793455559</c:v>
                </c:pt>
                <c:pt idx="4117">
                  <c:v>0.95567417034114643</c:v>
                </c:pt>
                <c:pt idx="4118">
                  <c:v>0.95590624274773728</c:v>
                </c:pt>
                <c:pt idx="4119">
                  <c:v>0.95613831515432812</c:v>
                </c:pt>
                <c:pt idx="4120">
                  <c:v>0.95637038756091897</c:v>
                </c:pt>
                <c:pt idx="4121">
                  <c:v>0.95660245996750981</c:v>
                </c:pt>
                <c:pt idx="4122">
                  <c:v>0.95683453237410077</c:v>
                </c:pt>
                <c:pt idx="4123">
                  <c:v>0.95706660478069161</c:v>
                </c:pt>
                <c:pt idx="4124">
                  <c:v>0.95729867718728245</c:v>
                </c:pt>
                <c:pt idx="4125">
                  <c:v>0.9575307495938733</c:v>
                </c:pt>
                <c:pt idx="4126">
                  <c:v>0.95776282200046414</c:v>
                </c:pt>
                <c:pt idx="4127">
                  <c:v>0.95799489440705499</c:v>
                </c:pt>
                <c:pt idx="4128">
                  <c:v>0.95822696681364583</c:v>
                </c:pt>
                <c:pt idx="4129">
                  <c:v>0.95845903922023667</c:v>
                </c:pt>
                <c:pt idx="4130">
                  <c:v>0.95869111162682752</c:v>
                </c:pt>
                <c:pt idx="4131">
                  <c:v>0.95892318403341847</c:v>
                </c:pt>
                <c:pt idx="4132">
                  <c:v>0.95915525644000932</c:v>
                </c:pt>
                <c:pt idx="4133">
                  <c:v>0.95938732884660016</c:v>
                </c:pt>
                <c:pt idx="4134">
                  <c:v>0.95961940125319101</c:v>
                </c:pt>
                <c:pt idx="4135">
                  <c:v>0.95985147365978185</c:v>
                </c:pt>
                <c:pt idx="4136">
                  <c:v>0.9600835460663727</c:v>
                </c:pt>
                <c:pt idx="4137">
                  <c:v>0.96031561847296354</c:v>
                </c:pt>
                <c:pt idx="4138">
                  <c:v>0.96054769087955438</c:v>
                </c:pt>
                <c:pt idx="4139">
                  <c:v>0.96077976328614523</c:v>
                </c:pt>
                <c:pt idx="4140">
                  <c:v>0.96101183569273618</c:v>
                </c:pt>
                <c:pt idx="4141">
                  <c:v>0.96124390809932703</c:v>
                </c:pt>
                <c:pt idx="4142">
                  <c:v>0.96147598050591787</c:v>
                </c:pt>
                <c:pt idx="4143">
                  <c:v>0.96170805291250872</c:v>
                </c:pt>
                <c:pt idx="4144">
                  <c:v>0.96194012531909956</c:v>
                </c:pt>
                <c:pt idx="4145">
                  <c:v>0.9621721977256904</c:v>
                </c:pt>
                <c:pt idx="4146">
                  <c:v>0.96240427013228125</c:v>
                </c:pt>
                <c:pt idx="4147">
                  <c:v>0.96263634253887209</c:v>
                </c:pt>
                <c:pt idx="4148">
                  <c:v>0.96286841494546294</c:v>
                </c:pt>
                <c:pt idx="4149">
                  <c:v>0.96310048735205389</c:v>
                </c:pt>
                <c:pt idx="4150">
                  <c:v>0.96333255975864474</c:v>
                </c:pt>
                <c:pt idx="4151">
                  <c:v>0.96356463216523558</c:v>
                </c:pt>
                <c:pt idx="4152">
                  <c:v>0.96379670457182642</c:v>
                </c:pt>
                <c:pt idx="4153">
                  <c:v>0.96402877697841727</c:v>
                </c:pt>
                <c:pt idx="4154">
                  <c:v>0.96426084938500811</c:v>
                </c:pt>
                <c:pt idx="4155">
                  <c:v>0.96449292179159896</c:v>
                </c:pt>
                <c:pt idx="4156">
                  <c:v>0.9647249941981898</c:v>
                </c:pt>
                <c:pt idx="4157">
                  <c:v>0.96495706660478064</c:v>
                </c:pt>
                <c:pt idx="4158">
                  <c:v>0.9651891390113716</c:v>
                </c:pt>
                <c:pt idx="4159">
                  <c:v>0.96542121141796244</c:v>
                </c:pt>
                <c:pt idx="4160">
                  <c:v>0.96565328382455329</c:v>
                </c:pt>
                <c:pt idx="4161">
                  <c:v>0.96588535623114413</c:v>
                </c:pt>
                <c:pt idx="4162">
                  <c:v>0.96611742863773498</c:v>
                </c:pt>
                <c:pt idx="4163">
                  <c:v>0.96634950104432582</c:v>
                </c:pt>
                <c:pt idx="4164">
                  <c:v>0.96658157345091666</c:v>
                </c:pt>
                <c:pt idx="4165">
                  <c:v>0.96681364585750751</c:v>
                </c:pt>
                <c:pt idx="4166">
                  <c:v>0.96704571826409835</c:v>
                </c:pt>
                <c:pt idx="4167">
                  <c:v>0.96727779067068931</c:v>
                </c:pt>
                <c:pt idx="4168">
                  <c:v>0.96750986307728015</c:v>
                </c:pt>
                <c:pt idx="4169">
                  <c:v>0.967741935483871</c:v>
                </c:pt>
                <c:pt idx="4170">
                  <c:v>0.96797400789046184</c:v>
                </c:pt>
                <c:pt idx="4171">
                  <c:v>0.96820608029705268</c:v>
                </c:pt>
                <c:pt idx="4172">
                  <c:v>0.96843815270364353</c:v>
                </c:pt>
                <c:pt idx="4173">
                  <c:v>0.96867022511023437</c:v>
                </c:pt>
                <c:pt idx="4174">
                  <c:v>0.96890229751682522</c:v>
                </c:pt>
                <c:pt idx="4175">
                  <c:v>0.96913436992341606</c:v>
                </c:pt>
                <c:pt idx="4176">
                  <c:v>0.96936644233000702</c:v>
                </c:pt>
                <c:pt idx="4177">
                  <c:v>0.96959851473659786</c:v>
                </c:pt>
                <c:pt idx="4178">
                  <c:v>0.9698305871431887</c:v>
                </c:pt>
                <c:pt idx="4179">
                  <c:v>0.97006265954977955</c:v>
                </c:pt>
                <c:pt idx="4180">
                  <c:v>0.97029473195637039</c:v>
                </c:pt>
                <c:pt idx="4181">
                  <c:v>0.97052680436296124</c:v>
                </c:pt>
                <c:pt idx="4182">
                  <c:v>0.97075887676955208</c:v>
                </c:pt>
                <c:pt idx="4183">
                  <c:v>0.97099094917614293</c:v>
                </c:pt>
                <c:pt idx="4184">
                  <c:v>0.97122302158273377</c:v>
                </c:pt>
                <c:pt idx="4185">
                  <c:v>0.97145509398932461</c:v>
                </c:pt>
                <c:pt idx="4186">
                  <c:v>0.97168716639591557</c:v>
                </c:pt>
                <c:pt idx="4187">
                  <c:v>0.97191923880250641</c:v>
                </c:pt>
                <c:pt idx="4188">
                  <c:v>0.97215131120909726</c:v>
                </c:pt>
                <c:pt idx="4189">
                  <c:v>0.9723833836156881</c:v>
                </c:pt>
                <c:pt idx="4190">
                  <c:v>0.97261545602227895</c:v>
                </c:pt>
                <c:pt idx="4191">
                  <c:v>0.97284752842886979</c:v>
                </c:pt>
                <c:pt idx="4192">
                  <c:v>0.97307960083546063</c:v>
                </c:pt>
                <c:pt idx="4193">
                  <c:v>0.97331167324205148</c:v>
                </c:pt>
                <c:pt idx="4194">
                  <c:v>0.97354374564864232</c:v>
                </c:pt>
                <c:pt idx="4195">
                  <c:v>0.97377581805523328</c:v>
                </c:pt>
                <c:pt idx="4196">
                  <c:v>0.97400789046182412</c:v>
                </c:pt>
                <c:pt idx="4197">
                  <c:v>0.97423996286841497</c:v>
                </c:pt>
                <c:pt idx="4198">
                  <c:v>0.97447203527500581</c:v>
                </c:pt>
                <c:pt idx="4199">
                  <c:v>0.97470410768159665</c:v>
                </c:pt>
                <c:pt idx="4200">
                  <c:v>0.9749361800881875</c:v>
                </c:pt>
                <c:pt idx="4201">
                  <c:v>0.97516825249477834</c:v>
                </c:pt>
                <c:pt idx="4202">
                  <c:v>0.97540032490136919</c:v>
                </c:pt>
                <c:pt idx="4203">
                  <c:v>0.97563239730796003</c:v>
                </c:pt>
                <c:pt idx="4204">
                  <c:v>0.97586446971455099</c:v>
                </c:pt>
                <c:pt idx="4205">
                  <c:v>0.97609654212114183</c:v>
                </c:pt>
                <c:pt idx="4206">
                  <c:v>0.97632861452773267</c:v>
                </c:pt>
                <c:pt idx="4207">
                  <c:v>0.97656068693432352</c:v>
                </c:pt>
                <c:pt idx="4208">
                  <c:v>0.97679275934091436</c:v>
                </c:pt>
                <c:pt idx="4209">
                  <c:v>0.97702483174750521</c:v>
                </c:pt>
                <c:pt idx="4210">
                  <c:v>0.97725690415409605</c:v>
                </c:pt>
                <c:pt idx="4211">
                  <c:v>0.9774889765606869</c:v>
                </c:pt>
                <c:pt idx="4212">
                  <c:v>0.97772104896727774</c:v>
                </c:pt>
                <c:pt idx="4213">
                  <c:v>0.97795312137386869</c:v>
                </c:pt>
                <c:pt idx="4214">
                  <c:v>0.97818519378045954</c:v>
                </c:pt>
                <c:pt idx="4215">
                  <c:v>0.97841726618705038</c:v>
                </c:pt>
                <c:pt idx="4216">
                  <c:v>0.97864933859364123</c:v>
                </c:pt>
                <c:pt idx="4217">
                  <c:v>0.97888141100023207</c:v>
                </c:pt>
                <c:pt idx="4218">
                  <c:v>0.97911348340682292</c:v>
                </c:pt>
                <c:pt idx="4219">
                  <c:v>0.97934555581341376</c:v>
                </c:pt>
                <c:pt idx="4220">
                  <c:v>0.9795776282200046</c:v>
                </c:pt>
                <c:pt idx="4221">
                  <c:v>0.97980970062659545</c:v>
                </c:pt>
                <c:pt idx="4222">
                  <c:v>0.9800417730331864</c:v>
                </c:pt>
                <c:pt idx="4223">
                  <c:v>0.98027384543977725</c:v>
                </c:pt>
                <c:pt idx="4224">
                  <c:v>0.98050591784636809</c:v>
                </c:pt>
                <c:pt idx="4225">
                  <c:v>0.98073799025295894</c:v>
                </c:pt>
                <c:pt idx="4226">
                  <c:v>0.98097006265954978</c:v>
                </c:pt>
                <c:pt idx="4227">
                  <c:v>0.98120213506614062</c:v>
                </c:pt>
                <c:pt idx="4228">
                  <c:v>0.98143420747273147</c:v>
                </c:pt>
                <c:pt idx="4229">
                  <c:v>0.98166627987932231</c:v>
                </c:pt>
                <c:pt idx="4230">
                  <c:v>0.98189835228591316</c:v>
                </c:pt>
                <c:pt idx="4231">
                  <c:v>0.98213042469250411</c:v>
                </c:pt>
                <c:pt idx="4232">
                  <c:v>0.98236249709909496</c:v>
                </c:pt>
                <c:pt idx="4233">
                  <c:v>0.9825945695056858</c:v>
                </c:pt>
                <c:pt idx="4234">
                  <c:v>0.98282664191227664</c:v>
                </c:pt>
                <c:pt idx="4235">
                  <c:v>0.98305871431886749</c:v>
                </c:pt>
                <c:pt idx="4236">
                  <c:v>0.98329078672545833</c:v>
                </c:pt>
                <c:pt idx="4237">
                  <c:v>0.98352285913204918</c:v>
                </c:pt>
                <c:pt idx="4238">
                  <c:v>0.98375493153864002</c:v>
                </c:pt>
                <c:pt idx="4239">
                  <c:v>0.98398700394523086</c:v>
                </c:pt>
                <c:pt idx="4240">
                  <c:v>0.98421907635182182</c:v>
                </c:pt>
                <c:pt idx="4241">
                  <c:v>0.98445114875841266</c:v>
                </c:pt>
                <c:pt idx="4242">
                  <c:v>0.98468322116500351</c:v>
                </c:pt>
                <c:pt idx="4243">
                  <c:v>0.98491529357159435</c:v>
                </c:pt>
                <c:pt idx="4244">
                  <c:v>0.9851473659781852</c:v>
                </c:pt>
                <c:pt idx="4245">
                  <c:v>0.98537943838477604</c:v>
                </c:pt>
                <c:pt idx="4246">
                  <c:v>0.98561151079136688</c:v>
                </c:pt>
                <c:pt idx="4247">
                  <c:v>0.98584358319795773</c:v>
                </c:pt>
                <c:pt idx="4248">
                  <c:v>0.98607565560454857</c:v>
                </c:pt>
                <c:pt idx="4249">
                  <c:v>0.98630772801113953</c:v>
                </c:pt>
                <c:pt idx="4250">
                  <c:v>0.98653980041773037</c:v>
                </c:pt>
                <c:pt idx="4251">
                  <c:v>0.98677187282432122</c:v>
                </c:pt>
                <c:pt idx="4252">
                  <c:v>0.98700394523091206</c:v>
                </c:pt>
                <c:pt idx="4253">
                  <c:v>0.98723601763750291</c:v>
                </c:pt>
                <c:pt idx="4254">
                  <c:v>0.98746809004409375</c:v>
                </c:pt>
                <c:pt idx="4255">
                  <c:v>0.98770016245068459</c:v>
                </c:pt>
                <c:pt idx="4256">
                  <c:v>0.98793223485727544</c:v>
                </c:pt>
                <c:pt idx="4257">
                  <c:v>0.98816430726386628</c:v>
                </c:pt>
                <c:pt idx="4258">
                  <c:v>0.98839637967045724</c:v>
                </c:pt>
                <c:pt idx="4259">
                  <c:v>0.98862845207704808</c:v>
                </c:pt>
                <c:pt idx="4260">
                  <c:v>0.98886052448363893</c:v>
                </c:pt>
                <c:pt idx="4261">
                  <c:v>0.98909259689022977</c:v>
                </c:pt>
                <c:pt idx="4262">
                  <c:v>0.98932466929682061</c:v>
                </c:pt>
                <c:pt idx="4263">
                  <c:v>0.98955674170341146</c:v>
                </c:pt>
                <c:pt idx="4264">
                  <c:v>0.9897888141100023</c:v>
                </c:pt>
                <c:pt idx="4265">
                  <c:v>0.99002088651659315</c:v>
                </c:pt>
                <c:pt idx="4266">
                  <c:v>0.99025295892318399</c:v>
                </c:pt>
                <c:pt idx="4267">
                  <c:v>0.99048503132977483</c:v>
                </c:pt>
                <c:pt idx="4268">
                  <c:v>0.99071710373636579</c:v>
                </c:pt>
                <c:pt idx="4269">
                  <c:v>0.99094917614295663</c:v>
                </c:pt>
                <c:pt idx="4270">
                  <c:v>0.99118124854954748</c:v>
                </c:pt>
                <c:pt idx="4271">
                  <c:v>0.99141332095613832</c:v>
                </c:pt>
                <c:pt idx="4272">
                  <c:v>0.99164539336272917</c:v>
                </c:pt>
                <c:pt idx="4273">
                  <c:v>0.99187746576932001</c:v>
                </c:pt>
                <c:pt idx="4274">
                  <c:v>0.99210953817591085</c:v>
                </c:pt>
                <c:pt idx="4275">
                  <c:v>0.9923416105825017</c:v>
                </c:pt>
                <c:pt idx="4276">
                  <c:v>0.99257368298909254</c:v>
                </c:pt>
                <c:pt idx="4277">
                  <c:v>0.9928057553956835</c:v>
                </c:pt>
                <c:pt idx="4278">
                  <c:v>0.99303782780227434</c:v>
                </c:pt>
                <c:pt idx="4279">
                  <c:v>0.99326990020886519</c:v>
                </c:pt>
                <c:pt idx="4280">
                  <c:v>0.99350197261545603</c:v>
                </c:pt>
                <c:pt idx="4281">
                  <c:v>0.99373404502204687</c:v>
                </c:pt>
                <c:pt idx="4282">
                  <c:v>0.99396611742863772</c:v>
                </c:pt>
                <c:pt idx="4283">
                  <c:v>0.99419818983522856</c:v>
                </c:pt>
                <c:pt idx="4284">
                  <c:v>0.99443026224181941</c:v>
                </c:pt>
                <c:pt idx="4285">
                  <c:v>0.99466233464841025</c:v>
                </c:pt>
                <c:pt idx="4286">
                  <c:v>0.99489440705500121</c:v>
                </c:pt>
                <c:pt idx="4287">
                  <c:v>0.99512647946159205</c:v>
                </c:pt>
                <c:pt idx="4288">
                  <c:v>0.99535855186818289</c:v>
                </c:pt>
                <c:pt idx="4289">
                  <c:v>0.99559062427477374</c:v>
                </c:pt>
                <c:pt idx="4290">
                  <c:v>0.99582269668136458</c:v>
                </c:pt>
                <c:pt idx="4291">
                  <c:v>0.99605476908795543</c:v>
                </c:pt>
                <c:pt idx="4292">
                  <c:v>0.99628684149454627</c:v>
                </c:pt>
                <c:pt idx="4293">
                  <c:v>0.99651891390113712</c:v>
                </c:pt>
                <c:pt idx="4294">
                  <c:v>0.99675098630772796</c:v>
                </c:pt>
                <c:pt idx="4295">
                  <c:v>0.99698305871431891</c:v>
                </c:pt>
                <c:pt idx="4296">
                  <c:v>0.99721513112090976</c:v>
                </c:pt>
                <c:pt idx="4297">
                  <c:v>0.9974472035275006</c:v>
                </c:pt>
                <c:pt idx="4298">
                  <c:v>0.99767927593409145</c:v>
                </c:pt>
                <c:pt idx="4299">
                  <c:v>0.99791134834068229</c:v>
                </c:pt>
                <c:pt idx="4300">
                  <c:v>0.99814342074727314</c:v>
                </c:pt>
                <c:pt idx="4301">
                  <c:v>0.99837549315386398</c:v>
                </c:pt>
                <c:pt idx="4302">
                  <c:v>0.99860756556045482</c:v>
                </c:pt>
                <c:pt idx="4303">
                  <c:v>0.99883963796704567</c:v>
                </c:pt>
                <c:pt idx="4304">
                  <c:v>0.99907171037363662</c:v>
                </c:pt>
                <c:pt idx="4305">
                  <c:v>0.99930378278022747</c:v>
                </c:pt>
                <c:pt idx="4306">
                  <c:v>0.99953585518681831</c:v>
                </c:pt>
                <c:pt idx="4307">
                  <c:v>0.99976792759340916</c:v>
                </c:pt>
                <c:pt idx="4308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494208"/>
        <c:axId val="47494784"/>
      </c:scatterChart>
      <c:valAx>
        <c:axId val="47494208"/>
        <c:scaling>
          <c:logBase val="10"/>
          <c:orientation val="minMax"/>
          <c:min val="1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altLang="ko-KR" sz="2000">
                    <a:latin typeface="Times New Roman" pitchFamily="18" charset="0"/>
                    <a:cs typeface="Times New Roman" pitchFamily="18" charset="0"/>
                  </a:rPr>
                  <a:t>Duration</a:t>
                </a:r>
                <a:r>
                  <a:rPr lang="en-US" altLang="ko-KR" sz="2000" baseline="0">
                    <a:latin typeface="Times New Roman" pitchFamily="18" charset="0"/>
                    <a:cs typeface="Times New Roman" pitchFamily="18" charset="0"/>
                  </a:rPr>
                  <a:t> (seconds)</a:t>
                </a:r>
                <a:endParaRPr lang="ko-KR" altLang="en-US" sz="200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>
            <c:manualLayout>
              <c:xMode val="edge"/>
              <c:yMode val="edge"/>
              <c:x val="0.37108506548861575"/>
              <c:y val="0.92641177814556619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 b="0"/>
            </a:pPr>
            <a:endParaRPr lang="ko-KR"/>
          </a:p>
        </c:txPr>
        <c:crossAx val="47494784"/>
        <c:crosses val="autoZero"/>
        <c:crossBetween val="midCat"/>
      </c:valAx>
      <c:valAx>
        <c:axId val="47494784"/>
        <c:scaling>
          <c:orientation val="minMax"/>
          <c:max val="1"/>
        </c:scaling>
        <c:delete val="0"/>
        <c:axPos val="l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altLang="ko-KR" sz="2000" dirty="0">
                    <a:latin typeface="Times New Roman" pitchFamily="18" charset="0"/>
                    <a:cs typeface="Times New Roman" pitchFamily="18" charset="0"/>
                  </a:rPr>
                  <a:t>CDF</a:t>
                </a:r>
                <a:endParaRPr lang="ko-KR" altLang="en-US" sz="2000" dirty="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>
            <c:manualLayout>
              <c:xMode val="edge"/>
              <c:yMode val="edge"/>
              <c:x val="1.0822798090761741E-3"/>
              <c:y val="0.39988759992787165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 b="0"/>
            </a:pPr>
            <a:endParaRPr lang="ko-KR"/>
          </a:p>
        </c:txPr>
        <c:crossAx val="47494208"/>
        <c:crosses val="autoZero"/>
        <c:crossBetween val="midCat"/>
        <c:majorUnit val="0.1"/>
      </c:valAx>
    </c:plotArea>
    <c:legend>
      <c:legendPos val="r"/>
      <c:legendEntry>
        <c:idx val="0"/>
        <c:txPr>
          <a:bodyPr/>
          <a:lstStyle/>
          <a:p>
            <a:pPr>
              <a:defRPr sz="1600">
                <a:latin typeface="Times New Roman" pitchFamily="18" charset="0"/>
                <a:cs typeface="Times New Roman" pitchFamily="18" charset="0"/>
              </a:defRPr>
            </a:pPr>
            <a:endParaRPr lang="ko-KR"/>
          </a:p>
        </c:txPr>
      </c:legendEntry>
      <c:legendEntry>
        <c:idx val="1"/>
        <c:txPr>
          <a:bodyPr/>
          <a:lstStyle/>
          <a:p>
            <a:pPr>
              <a:defRPr sz="1600">
                <a:latin typeface="Times New Roman" pitchFamily="18" charset="0"/>
                <a:cs typeface="Times New Roman" pitchFamily="18" charset="0"/>
              </a:defRPr>
            </a:pPr>
            <a:endParaRPr lang="ko-KR"/>
          </a:p>
        </c:txPr>
      </c:legendEntry>
      <c:layout>
        <c:manualLayout>
          <c:xMode val="edge"/>
          <c:yMode val="edge"/>
          <c:x val="0.61679242429853476"/>
          <c:y val="0.63874255511491085"/>
          <c:w val="0.30506138693312329"/>
          <c:h val="0.1457075190441959"/>
        </c:manualLayout>
      </c:layout>
      <c:overlay val="0"/>
      <c:txPr>
        <a:bodyPr/>
        <a:lstStyle/>
        <a:p>
          <a:pPr>
            <a:defRPr sz="1600"/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Wired Transfer </a:t>
            </a:r>
          </a:p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(1Gbps LAN)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c:rich>
      </c:tx>
      <c:layout>
        <c:manualLayout>
          <c:xMode val="edge"/>
          <c:yMode val="edge"/>
          <c:x val="0.34796516862111104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814567538472737"/>
          <c:y val="0.26021687046538433"/>
          <c:w val="0.68798773316374806"/>
          <c:h val="0.54940612074226436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0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0_);[Red]\(#,##0.00\)" sourceLinked="0"/>
            <c:txPr>
              <a:bodyPr/>
              <a:lstStyle/>
              <a:p>
                <a:pPr>
                  <a:defRPr>
                    <a:latin typeface="Times New Roman" pitchFamily="18" charset="0"/>
                    <a:ea typeface="Tahoma" pitchFamily="34" charset="0"/>
                    <a:cs typeface="Times New Roman" pitchFamily="18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'[1_MicroBenchmark.xlsx]Sheet1'!$L$17:$L$19</c:f>
              <c:strCache>
                <c:ptCount val="3"/>
                <c:pt idx="0">
                  <c:v>TCP</c:v>
                </c:pt>
                <c:pt idx="1">
                  <c:v>UDT</c:v>
                </c:pt>
                <c:pt idx="2">
                  <c:v>DTP</c:v>
                </c:pt>
              </c:strCache>
            </c:strRef>
          </c:cat>
          <c:val>
            <c:numRef>
              <c:f>'[1_MicroBenchmark.xlsx]Sheet1'!$M$17:$M$19</c:f>
              <c:numCache>
                <c:formatCode>General</c:formatCode>
                <c:ptCount val="3"/>
                <c:pt idx="0">
                  <c:v>942.26800000000003</c:v>
                </c:pt>
                <c:pt idx="1">
                  <c:v>912.14599999999996</c:v>
                </c:pt>
                <c:pt idx="2">
                  <c:v>945.85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821120"/>
        <c:axId val="47495936"/>
      </c:barChart>
      <c:catAx>
        <c:axId val="508211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ea typeface="Tahoma" pitchFamily="34" charset="0"/>
                <a:cs typeface="Times New Roman" pitchFamily="18" charset="0"/>
              </a:defRPr>
            </a:pPr>
            <a:endParaRPr lang="ko-KR"/>
          </a:p>
        </c:txPr>
        <c:crossAx val="47495936"/>
        <c:crosses val="autoZero"/>
        <c:auto val="1"/>
        <c:lblAlgn val="ctr"/>
        <c:lblOffset val="100"/>
        <c:noMultiLvlLbl val="0"/>
      </c:catAx>
      <c:valAx>
        <c:axId val="47495936"/>
        <c:scaling>
          <c:orientation val="minMax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>
                    <a:latin typeface="Times New Roman" pitchFamily="18" charset="0"/>
                    <a:cs typeface="Times New Roman" pitchFamily="18" charset="0"/>
                  </a:defRPr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Throughput (Mbps)</a:t>
                </a:r>
              </a:p>
            </c:rich>
          </c:tx>
          <c:layout>
            <c:manualLayout>
              <c:xMode val="edge"/>
              <c:yMode val="edge"/>
              <c:x val="0"/>
              <c:y val="0.1754156024681870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ea typeface="Tahoma" pitchFamily="34" charset="0"/>
                <a:cs typeface="Times New Roman" pitchFamily="18" charset="0"/>
              </a:defRPr>
            </a:pPr>
            <a:endParaRPr lang="ko-KR"/>
          </a:p>
        </c:txPr>
        <c:crossAx val="50821120"/>
        <c:crosses val="autoZero"/>
        <c:crossBetween val="between"/>
        <c:majorUnit val="1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Wireless Transfer</a:t>
            </a:r>
          </a:p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(802.11n Wi-Fi</a:t>
            </a:r>
            <a:r>
              <a:rPr lang="en-US" altLang="ko-KR" baseline="0" dirty="0" smtClean="0">
                <a:latin typeface="Times New Roman" pitchFamily="18" charset="0"/>
                <a:cs typeface="Times New Roman" pitchFamily="18" charset="0"/>
              </a:rPr>
              <a:t> AP)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c:rich>
      </c:tx>
      <c:layout>
        <c:manualLayout>
          <c:xMode val="edge"/>
          <c:yMode val="edge"/>
          <c:x val="0.27510640580165424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2487108712058812"/>
          <c:y val="0.23491491501469766"/>
          <c:w val="0.74167956433959448"/>
          <c:h val="0.55853220093436207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numFmt formatCode="#,##0.00_);[Red]\(#,##0.00\)" sourceLinked="0"/>
            <c:txPr>
              <a:bodyPr/>
              <a:lstStyle/>
              <a:p>
                <a:pPr>
                  <a:defRPr>
                    <a:latin typeface="Times New Roman" pitchFamily="18" charset="0"/>
                    <a:ea typeface="Tahoma" pitchFamily="34" charset="0"/>
                    <a:cs typeface="Times New Roman" pitchFamily="18" charset="0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'[1_MicroBenchmark.xlsx]Sheet1'!$H$24:$H$26</c:f>
              <c:strCache>
                <c:ptCount val="3"/>
                <c:pt idx="0">
                  <c:v>TCP</c:v>
                </c:pt>
                <c:pt idx="1">
                  <c:v>UDT</c:v>
                </c:pt>
                <c:pt idx="2">
                  <c:v>DTP</c:v>
                </c:pt>
              </c:strCache>
            </c:strRef>
          </c:cat>
          <c:val>
            <c:numRef>
              <c:f>'[1_MicroBenchmark.xlsx]Sheet1'!$I$24:$I$26</c:f>
              <c:numCache>
                <c:formatCode>General</c:formatCode>
                <c:ptCount val="3"/>
                <c:pt idx="0">
                  <c:v>44.07</c:v>
                </c:pt>
                <c:pt idx="1">
                  <c:v>43.59</c:v>
                </c:pt>
                <c:pt idx="2">
                  <c:v>43.82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821632"/>
        <c:axId val="78531392"/>
      </c:barChart>
      <c:catAx>
        <c:axId val="508216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ea typeface="Tahoma" pitchFamily="34" charset="0"/>
                <a:cs typeface="Times New Roman" pitchFamily="18" charset="0"/>
              </a:defRPr>
            </a:pPr>
            <a:endParaRPr lang="ko-KR"/>
          </a:p>
        </c:txPr>
        <c:crossAx val="78531392"/>
        <c:crosses val="autoZero"/>
        <c:auto val="1"/>
        <c:lblAlgn val="ctr"/>
        <c:lblOffset val="100"/>
        <c:noMultiLvlLbl val="0"/>
      </c:catAx>
      <c:valAx>
        <c:axId val="78531392"/>
        <c:scaling>
          <c:orientation val="minMax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>
                    <a:latin typeface="Times New Roman" pitchFamily="18" charset="0"/>
                    <a:cs typeface="Times New Roman" pitchFamily="18" charset="0"/>
                  </a:defRPr>
                </a:pPr>
                <a:r>
                  <a:rPr lang="en-US">
                    <a:latin typeface="Times New Roman" pitchFamily="18" charset="0"/>
                    <a:cs typeface="Times New Roman" pitchFamily="18" charset="0"/>
                  </a:rPr>
                  <a:t>Throughput (Mbps)</a:t>
                </a:r>
              </a:p>
            </c:rich>
          </c:tx>
          <c:layout>
            <c:manualLayout>
              <c:xMode val="edge"/>
              <c:yMode val="edge"/>
              <c:x val="0"/>
              <c:y val="0.1726747830786986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ea typeface="Tahoma" pitchFamily="34" charset="0"/>
                <a:cs typeface="Times New Roman" pitchFamily="18" charset="0"/>
              </a:defRPr>
            </a:pPr>
            <a:endParaRPr lang="ko-KR"/>
          </a:p>
        </c:txPr>
        <c:crossAx val="508216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Laptop-to-server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c:rich>
      </c:tx>
      <c:layout>
        <c:manualLayout>
          <c:xMode val="edge"/>
          <c:yMode val="edge"/>
          <c:x val="0.33108227120187367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761451681630668"/>
          <c:y val="0.13812394477100595"/>
          <c:w val="0.7870530096315711"/>
          <c:h val="0.659114312538954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[test_1124_backup.xlsx]Sheet2!$P$20</c:f>
              <c:strCache>
                <c:ptCount val="1"/>
                <c:pt idx="0">
                  <c:v>TCP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1200">
                    <a:latin typeface="Times New Roman" pitchFamily="18" charset="0"/>
                    <a:cs typeface="Times New Roman" pitchFamily="18" charset="0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[test_1124_backup.xlsx]Sheet2!$Q$19:$S$19</c:f>
              <c:strCache>
                <c:ptCount val="3"/>
                <c:pt idx="0">
                  <c:v>77 MB</c:v>
                </c:pt>
                <c:pt idx="1">
                  <c:v>154 MB</c:v>
                </c:pt>
                <c:pt idx="2">
                  <c:v>308 MB</c:v>
                </c:pt>
              </c:strCache>
            </c:strRef>
          </c:cat>
          <c:val>
            <c:numRef>
              <c:f>[test_1124_backup.xlsx]Sheet2!$Q$20:$S$20</c:f>
              <c:numCache>
                <c:formatCode>General</c:formatCode>
                <c:ptCount val="3"/>
                <c:pt idx="0">
                  <c:v>2.97</c:v>
                </c:pt>
                <c:pt idx="1">
                  <c:v>0.96</c:v>
                </c:pt>
                <c:pt idx="2">
                  <c:v>0.83</c:v>
                </c:pt>
              </c:numCache>
            </c:numRef>
          </c:val>
        </c:ser>
        <c:ser>
          <c:idx val="1"/>
          <c:order val="1"/>
          <c:tx>
            <c:strRef>
              <c:f>[test_1124_backup.xlsx]Sheet2!$P$21</c:f>
              <c:strCache>
                <c:ptCount val="1"/>
                <c:pt idx="0">
                  <c:v>BP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1200">
                    <a:latin typeface="Times New Roman" pitchFamily="18" charset="0"/>
                    <a:cs typeface="Times New Roman" pitchFamily="18" charset="0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[test_1124_backup.xlsx]Sheet2!$Q$19:$S$19</c:f>
              <c:strCache>
                <c:ptCount val="3"/>
                <c:pt idx="0">
                  <c:v>77 MB</c:v>
                </c:pt>
                <c:pt idx="1">
                  <c:v>154 MB</c:v>
                </c:pt>
                <c:pt idx="2">
                  <c:v>308 MB</c:v>
                </c:pt>
              </c:strCache>
            </c:strRef>
          </c:cat>
          <c:val>
            <c:numRef>
              <c:f>[test_1124_backup.xlsx]Sheet2!$Q$21:$S$21</c:f>
              <c:numCache>
                <c:formatCode>General</c:formatCode>
                <c:ptCount val="3"/>
                <c:pt idx="0">
                  <c:v>2.9</c:v>
                </c:pt>
                <c:pt idx="1">
                  <c:v>1.35</c:v>
                </c:pt>
                <c:pt idx="2">
                  <c:v>1.84</c:v>
                </c:pt>
              </c:numCache>
            </c:numRef>
          </c:val>
        </c:ser>
        <c:ser>
          <c:idx val="2"/>
          <c:order val="2"/>
          <c:tx>
            <c:strRef>
              <c:f>[test_1124_backup.xlsx]Sheet2!$P$22</c:f>
              <c:strCache>
                <c:ptCount val="1"/>
                <c:pt idx="0">
                  <c:v>DTP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1200">
                    <a:latin typeface="Times New Roman" pitchFamily="18" charset="0"/>
                    <a:cs typeface="Times New Roman" pitchFamily="18" charset="0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[test_1124_backup.xlsx]Sheet2!$Q$19:$S$19</c:f>
              <c:strCache>
                <c:ptCount val="3"/>
                <c:pt idx="0">
                  <c:v>77 MB</c:v>
                </c:pt>
                <c:pt idx="1">
                  <c:v>154 MB</c:v>
                </c:pt>
                <c:pt idx="2">
                  <c:v>308 MB</c:v>
                </c:pt>
              </c:strCache>
            </c:strRef>
          </c:cat>
          <c:val>
            <c:numRef>
              <c:f>[test_1124_backup.xlsx]Sheet2!$Q$22:$S$22</c:f>
              <c:numCache>
                <c:formatCode>General</c:formatCode>
                <c:ptCount val="3"/>
                <c:pt idx="0">
                  <c:v>2.95</c:v>
                </c:pt>
                <c:pt idx="1">
                  <c:v>1.42</c:v>
                </c:pt>
                <c:pt idx="2">
                  <c:v>1.9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013696"/>
        <c:axId val="78533120"/>
      </c:barChart>
      <c:catAx>
        <c:axId val="500136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>
                    <a:latin typeface="Times New Roman" pitchFamily="18" charset="0"/>
                    <a:cs typeface="Times New Roman" pitchFamily="18" charset="0"/>
                  </a:defRPr>
                </a:pPr>
                <a:r>
                  <a:rPr lang="en-US" altLang="en-US" sz="1800">
                    <a:latin typeface="Times New Roman" pitchFamily="18" charset="0"/>
                    <a:cs typeface="Times New Roman" pitchFamily="18" charset="0"/>
                  </a:rPr>
                  <a:t>File Size</a:t>
                </a:r>
              </a:p>
            </c:rich>
          </c:tx>
          <c:layout>
            <c:manualLayout>
              <c:xMode val="edge"/>
              <c:yMode val="edge"/>
              <c:x val="0.45053893329883093"/>
              <c:y val="0.91804847607303564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Times New Roman" pitchFamily="18" charset="0"/>
                <a:cs typeface="Times New Roman" pitchFamily="18" charset="0"/>
              </a:defRPr>
            </a:pPr>
            <a:endParaRPr lang="ko-KR"/>
          </a:p>
        </c:txPr>
        <c:crossAx val="78533120"/>
        <c:crosses val="autoZero"/>
        <c:auto val="1"/>
        <c:lblAlgn val="ctr"/>
        <c:lblOffset val="100"/>
        <c:noMultiLvlLbl val="0"/>
      </c:catAx>
      <c:valAx>
        <c:axId val="78533120"/>
        <c:scaling>
          <c:orientation val="minMax"/>
          <c:max val="4"/>
        </c:scaling>
        <c:delete val="0"/>
        <c:axPos val="l"/>
        <c:majorGridlines/>
        <c:minorGridlines/>
        <c:title>
          <c:tx>
            <c:rich>
              <a:bodyPr rot="-5400000" vert="horz"/>
              <a:lstStyle/>
              <a:p>
                <a:pPr>
                  <a:defRPr sz="1800">
                    <a:latin typeface="Times New Roman" pitchFamily="18" charset="0"/>
                    <a:cs typeface="Times New Roman" pitchFamily="18" charset="0"/>
                  </a:defRPr>
                </a:pPr>
                <a:r>
                  <a:rPr lang="en-US" altLang="en-US" sz="1800" dirty="0">
                    <a:latin typeface="Times New Roman" pitchFamily="18" charset="0"/>
                    <a:cs typeface="Times New Roman" pitchFamily="18" charset="0"/>
                  </a:rPr>
                  <a:t>Throughput (Mbps)</a:t>
                </a:r>
              </a:p>
            </c:rich>
          </c:tx>
          <c:layout>
            <c:manualLayout>
              <c:xMode val="edge"/>
              <c:yMode val="edge"/>
              <c:x val="2.4862983942289729E-3"/>
              <c:y val="0.1589497353036315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Times New Roman" pitchFamily="18" charset="0"/>
                <a:cs typeface="Times New Roman" pitchFamily="18" charset="0"/>
              </a:defRPr>
            </a:pPr>
            <a:endParaRPr lang="ko-KR"/>
          </a:p>
        </c:txPr>
        <c:crossAx val="50013696"/>
        <c:crosses val="autoZero"/>
        <c:crossBetween val="between"/>
        <c:minorUnit val="0.5"/>
      </c:valAx>
    </c:plotArea>
    <c:legend>
      <c:legendPos val="t"/>
      <c:layout>
        <c:manualLayout>
          <c:xMode val="edge"/>
          <c:yMode val="edge"/>
          <c:x val="0.56501003708153652"/>
          <c:y val="0.13567920330670408"/>
          <c:w val="0.37430641179252261"/>
          <c:h val="9.5155803497689942E-2"/>
        </c:manualLayout>
      </c:layout>
      <c:overlay val="0"/>
      <c:txPr>
        <a:bodyPr/>
        <a:lstStyle/>
        <a:p>
          <a:pPr>
            <a:defRPr sz="1600">
              <a:latin typeface="Times New Roman" pitchFamily="18" charset="0"/>
              <a:cs typeface="Times New Roman" pitchFamily="18" charset="0"/>
            </a:defRPr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Phone-to-server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c:rich>
      </c:tx>
      <c:layout>
        <c:manualLayout>
          <c:xMode val="edge"/>
          <c:yMode val="edge"/>
          <c:x val="0.35508554605043885"/>
          <c:y val="1.9847111604528019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8107423727997304"/>
          <c:y val="0.15692564178057658"/>
          <c:w val="0.77225688073394505"/>
          <c:h val="0.650979947228561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[test_1124_backup.xlsx]Sheet2!$G$21</c:f>
              <c:strCache>
                <c:ptCount val="1"/>
                <c:pt idx="0">
                  <c:v>TCP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1200">
                    <a:latin typeface="Times New Roman" pitchFamily="18" charset="0"/>
                    <a:cs typeface="Times New Roman" pitchFamily="18" charset="0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[test_1124_backup.xlsx]Sheet2!$H$20:$J$20</c:f>
              <c:strCache>
                <c:ptCount val="3"/>
                <c:pt idx="0">
                  <c:v>77 MB</c:v>
                </c:pt>
                <c:pt idx="1">
                  <c:v>154 MB</c:v>
                </c:pt>
                <c:pt idx="2">
                  <c:v>308 MB</c:v>
                </c:pt>
              </c:strCache>
            </c:strRef>
          </c:cat>
          <c:val>
            <c:numRef>
              <c:f>[test_1124_backup.xlsx]Sheet2!$H$21:$J$21</c:f>
              <c:numCache>
                <c:formatCode>General</c:formatCode>
                <c:ptCount val="3"/>
                <c:pt idx="0">
                  <c:v>2.97</c:v>
                </c:pt>
                <c:pt idx="1">
                  <c:v>0.96</c:v>
                </c:pt>
                <c:pt idx="2">
                  <c:v>0.84</c:v>
                </c:pt>
              </c:numCache>
            </c:numRef>
          </c:val>
        </c:ser>
        <c:ser>
          <c:idx val="1"/>
          <c:order val="1"/>
          <c:tx>
            <c:strRef>
              <c:f>[test_1124_backup.xlsx]Sheet2!$G$22</c:f>
              <c:strCache>
                <c:ptCount val="1"/>
                <c:pt idx="0">
                  <c:v>DTP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1200">
                    <a:latin typeface="Times New Roman" pitchFamily="18" charset="0"/>
                    <a:cs typeface="Times New Roman" pitchFamily="18" charset="0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[test_1124_backup.xlsx]Sheet2!$H$20:$J$20</c:f>
              <c:strCache>
                <c:ptCount val="3"/>
                <c:pt idx="0">
                  <c:v>77 MB</c:v>
                </c:pt>
                <c:pt idx="1">
                  <c:v>154 MB</c:v>
                </c:pt>
                <c:pt idx="2">
                  <c:v>308 MB</c:v>
                </c:pt>
              </c:strCache>
            </c:strRef>
          </c:cat>
          <c:val>
            <c:numRef>
              <c:f>[test_1124_backup.xlsx]Sheet2!$H$22:$J$22</c:f>
              <c:numCache>
                <c:formatCode>General</c:formatCode>
                <c:ptCount val="3"/>
                <c:pt idx="0">
                  <c:v>2.96</c:v>
                </c:pt>
                <c:pt idx="1">
                  <c:v>1.41</c:v>
                </c:pt>
                <c:pt idx="2">
                  <c:v>1.87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014208"/>
        <c:axId val="78534848"/>
      </c:barChart>
      <c:catAx>
        <c:axId val="500142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>
                    <a:latin typeface="Times New Roman" pitchFamily="18" charset="0"/>
                    <a:cs typeface="Times New Roman" pitchFamily="18" charset="0"/>
                  </a:defRPr>
                </a:pPr>
                <a:r>
                  <a:rPr lang="en-US" altLang="en-US" sz="1800">
                    <a:latin typeface="Times New Roman" pitchFamily="18" charset="0"/>
                    <a:cs typeface="Times New Roman" pitchFamily="18" charset="0"/>
                  </a:rPr>
                  <a:t>File Size</a:t>
                </a:r>
              </a:p>
            </c:rich>
          </c:tx>
          <c:layout>
            <c:manualLayout>
              <c:xMode val="edge"/>
              <c:yMode val="edge"/>
              <c:x val="0.47363066772616724"/>
              <c:y val="0.92255311722963262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Times New Roman" pitchFamily="18" charset="0"/>
                <a:cs typeface="Times New Roman" pitchFamily="18" charset="0"/>
              </a:defRPr>
            </a:pPr>
            <a:endParaRPr lang="ko-KR"/>
          </a:p>
        </c:txPr>
        <c:crossAx val="78534848"/>
        <c:crosses val="autoZero"/>
        <c:auto val="1"/>
        <c:lblAlgn val="ctr"/>
        <c:lblOffset val="100"/>
        <c:noMultiLvlLbl val="0"/>
      </c:catAx>
      <c:valAx>
        <c:axId val="78534848"/>
        <c:scaling>
          <c:orientation val="minMax"/>
        </c:scaling>
        <c:delete val="0"/>
        <c:axPos val="l"/>
        <c:majorGridlines/>
        <c:minorGridlines/>
        <c:title>
          <c:tx>
            <c:rich>
              <a:bodyPr rot="-5400000" vert="horz"/>
              <a:lstStyle/>
              <a:p>
                <a:pPr>
                  <a:defRPr sz="1800">
                    <a:latin typeface="Times New Roman" pitchFamily="18" charset="0"/>
                    <a:cs typeface="Times New Roman" pitchFamily="18" charset="0"/>
                  </a:defRPr>
                </a:pPr>
                <a:r>
                  <a:rPr lang="en-US" altLang="en-US" sz="1800">
                    <a:latin typeface="Times New Roman" pitchFamily="18" charset="0"/>
                    <a:cs typeface="Times New Roman" pitchFamily="18" charset="0"/>
                  </a:rPr>
                  <a:t>Throughput (Mbps)</a:t>
                </a:r>
              </a:p>
            </c:rich>
          </c:tx>
          <c:layout>
            <c:manualLayout>
              <c:xMode val="edge"/>
              <c:yMode val="edge"/>
              <c:x val="1.9037432752293062E-3"/>
              <c:y val="0.1530231057885429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Times New Roman" pitchFamily="18" charset="0"/>
                <a:cs typeface="Times New Roman" pitchFamily="18" charset="0"/>
              </a:defRPr>
            </a:pPr>
            <a:endParaRPr lang="ko-KR"/>
          </a:p>
        </c:txPr>
        <c:crossAx val="50014208"/>
        <c:crosses val="autoZero"/>
        <c:crossBetween val="between"/>
        <c:minorUnit val="0.5"/>
      </c:valAx>
    </c:plotArea>
    <c:legend>
      <c:legendPos val="t"/>
      <c:layout>
        <c:manualLayout>
          <c:xMode val="edge"/>
          <c:yMode val="edge"/>
          <c:x val="0.55759364778678078"/>
          <c:y val="0.15357601193702183"/>
          <c:w val="0.38811106675529461"/>
          <c:h val="9.4691496982775819E-2"/>
        </c:manualLayout>
      </c:layout>
      <c:overlay val="0"/>
      <c:txPr>
        <a:bodyPr/>
        <a:lstStyle/>
        <a:p>
          <a:pPr>
            <a:defRPr sz="1600">
              <a:latin typeface="Times New Roman" pitchFamily="18" charset="0"/>
              <a:cs typeface="Times New Roman" pitchFamily="18" charset="0"/>
            </a:defRPr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altLang="ko-KR" sz="1800" dirty="0" smtClean="0"/>
              <a:t>Phone Power Consumption</a:t>
            </a:r>
            <a:endParaRPr lang="ko-KR" altLang="en-US" sz="1800" dirty="0"/>
          </a:p>
        </c:rich>
      </c:tx>
      <c:layout>
        <c:manualLayout>
          <c:xMode val="edge"/>
          <c:yMode val="edge"/>
          <c:x val="0.21946808170090332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8589130397940717"/>
          <c:y val="0.12273652418301424"/>
          <c:w val="0.74236525508465157"/>
          <c:h val="0.67225221232600285"/>
        </c:manualLayout>
      </c:layout>
      <c:scatterChart>
        <c:scatterStyle val="lineMarker"/>
        <c:varyColors val="0"/>
        <c:ser>
          <c:idx val="0"/>
          <c:order val="0"/>
          <c:tx>
            <c:strRef>
              <c:f>[test_1124_backup.xlsx]Sheet2!$Q$3</c:f>
              <c:strCache>
                <c:ptCount val="1"/>
                <c:pt idx="0">
                  <c:v>TCP-3G</c:v>
                </c:pt>
              </c:strCache>
            </c:strRef>
          </c:tx>
          <c:spPr>
            <a:ln>
              <a:solidFill>
                <a:schemeClr val="accent3">
                  <a:lumMod val="50000"/>
                </a:schemeClr>
              </a:solidFill>
            </a:ln>
          </c:spPr>
          <c:marker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dLbls>
            <c:dLbl>
              <c:idx val="22"/>
              <c:layout/>
              <c:tx>
                <c:rich>
                  <a:bodyPr/>
                  <a:lstStyle/>
                  <a:p>
                    <a:r>
                      <a:rPr lang="en-US" altLang="en-US" dirty="0" smtClean="0"/>
                      <a:t>78%</a:t>
                    </a:r>
                    <a:endParaRPr lang="en-US" alt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xVal>
            <c:numRef>
              <c:f>[test_1124_backup.xlsx]Sheet2!$R$3:$AN$3</c:f>
              <c:numCache>
                <c:formatCode>General</c:formatCode>
                <c:ptCount val="23"/>
                <c:pt idx="0">
                  <c:v>0</c:v>
                </c:pt>
                <c:pt idx="1">
                  <c:v>99</c:v>
                </c:pt>
                <c:pt idx="2">
                  <c:v>299</c:v>
                </c:pt>
                <c:pt idx="3">
                  <c:v>449</c:v>
                </c:pt>
                <c:pt idx="4">
                  <c:v>601</c:v>
                </c:pt>
                <c:pt idx="5">
                  <c:v>749</c:v>
                </c:pt>
                <c:pt idx="6">
                  <c:v>898</c:v>
                </c:pt>
                <c:pt idx="7">
                  <c:v>1049</c:v>
                </c:pt>
                <c:pt idx="8">
                  <c:v>1198</c:v>
                </c:pt>
                <c:pt idx="9">
                  <c:v>1350</c:v>
                </c:pt>
                <c:pt idx="10">
                  <c:v>1501</c:v>
                </c:pt>
                <c:pt idx="11">
                  <c:v>1661</c:v>
                </c:pt>
                <c:pt idx="12">
                  <c:v>1811</c:v>
                </c:pt>
                <c:pt idx="13">
                  <c:v>1961</c:v>
                </c:pt>
                <c:pt idx="14">
                  <c:v>2110</c:v>
                </c:pt>
                <c:pt idx="15">
                  <c:v>2313</c:v>
                </c:pt>
                <c:pt idx="16">
                  <c:v>2462</c:v>
                </c:pt>
                <c:pt idx="17">
                  <c:v>2564</c:v>
                </c:pt>
                <c:pt idx="18">
                  <c:v>2711</c:v>
                </c:pt>
                <c:pt idx="19">
                  <c:v>2816</c:v>
                </c:pt>
                <c:pt idx="20">
                  <c:v>2962</c:v>
                </c:pt>
                <c:pt idx="21">
                  <c:v>3111</c:v>
                </c:pt>
                <c:pt idx="22">
                  <c:v>3264</c:v>
                </c:pt>
              </c:numCache>
            </c:numRef>
          </c:xVal>
          <c:yVal>
            <c:numRef>
              <c:f>[test_1124_backup.xlsx]Sheet2!$R$2:$AN$2</c:f>
              <c:numCache>
                <c:formatCode>General</c:formatCode>
                <c:ptCount val="23"/>
                <c:pt idx="0">
                  <c:v>100</c:v>
                </c:pt>
                <c:pt idx="1">
                  <c:v>99</c:v>
                </c:pt>
                <c:pt idx="2">
                  <c:v>98</c:v>
                </c:pt>
                <c:pt idx="3">
                  <c:v>97</c:v>
                </c:pt>
                <c:pt idx="4">
                  <c:v>96</c:v>
                </c:pt>
                <c:pt idx="5">
                  <c:v>95</c:v>
                </c:pt>
                <c:pt idx="6">
                  <c:v>94</c:v>
                </c:pt>
                <c:pt idx="7">
                  <c:v>93</c:v>
                </c:pt>
                <c:pt idx="8">
                  <c:v>92</c:v>
                </c:pt>
                <c:pt idx="9">
                  <c:v>91</c:v>
                </c:pt>
                <c:pt idx="10">
                  <c:v>90</c:v>
                </c:pt>
                <c:pt idx="11">
                  <c:v>89</c:v>
                </c:pt>
                <c:pt idx="12">
                  <c:v>88</c:v>
                </c:pt>
                <c:pt idx="13">
                  <c:v>87</c:v>
                </c:pt>
                <c:pt idx="14">
                  <c:v>86</c:v>
                </c:pt>
                <c:pt idx="15">
                  <c:v>85</c:v>
                </c:pt>
                <c:pt idx="16">
                  <c:v>84</c:v>
                </c:pt>
                <c:pt idx="17">
                  <c:v>83</c:v>
                </c:pt>
                <c:pt idx="18">
                  <c:v>82</c:v>
                </c:pt>
                <c:pt idx="19">
                  <c:v>81</c:v>
                </c:pt>
                <c:pt idx="20">
                  <c:v>80</c:v>
                </c:pt>
                <c:pt idx="21">
                  <c:v>79</c:v>
                </c:pt>
                <c:pt idx="22">
                  <c:v>78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[test_1124_backup.xlsx]Sheet2!$Q$4</c:f>
              <c:strCache>
                <c:ptCount val="1"/>
                <c:pt idx="0">
                  <c:v>TCP-Wi-Fi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dLbls>
            <c:dLbl>
              <c:idx val="12"/>
              <c:layout/>
              <c:tx>
                <c:rich>
                  <a:bodyPr/>
                  <a:lstStyle/>
                  <a:p>
                    <a:r>
                      <a:rPr lang="en-US" altLang="en-US" dirty="0" smtClean="0"/>
                      <a:t>88%</a:t>
                    </a:r>
                    <a:endParaRPr lang="en-US" alt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xVal>
            <c:numRef>
              <c:f>[test_1124_backup.xlsx]Sheet2!$R$4:$AD$4</c:f>
              <c:numCache>
                <c:formatCode>General</c:formatCode>
                <c:ptCount val="13"/>
                <c:pt idx="0">
                  <c:v>0</c:v>
                </c:pt>
                <c:pt idx="1">
                  <c:v>247</c:v>
                </c:pt>
                <c:pt idx="2">
                  <c:v>517</c:v>
                </c:pt>
                <c:pt idx="3">
                  <c:v>905</c:v>
                </c:pt>
                <c:pt idx="4">
                  <c:v>1118</c:v>
                </c:pt>
                <c:pt idx="5">
                  <c:v>1355</c:v>
                </c:pt>
                <c:pt idx="6">
                  <c:v>1555</c:v>
                </c:pt>
                <c:pt idx="7">
                  <c:v>1904</c:v>
                </c:pt>
                <c:pt idx="8">
                  <c:v>2155</c:v>
                </c:pt>
                <c:pt idx="9">
                  <c:v>2353</c:v>
                </c:pt>
                <c:pt idx="10">
                  <c:v>2552</c:v>
                </c:pt>
                <c:pt idx="11">
                  <c:v>2748</c:v>
                </c:pt>
                <c:pt idx="12">
                  <c:v>2898</c:v>
                </c:pt>
              </c:numCache>
            </c:numRef>
          </c:xVal>
          <c:yVal>
            <c:numRef>
              <c:f>[test_1124_backup.xlsx]Sheet2!$R$2:$AN$2</c:f>
              <c:numCache>
                <c:formatCode>General</c:formatCode>
                <c:ptCount val="23"/>
                <c:pt idx="0">
                  <c:v>100</c:v>
                </c:pt>
                <c:pt idx="1">
                  <c:v>99</c:v>
                </c:pt>
                <c:pt idx="2">
                  <c:v>98</c:v>
                </c:pt>
                <c:pt idx="3">
                  <c:v>97</c:v>
                </c:pt>
                <c:pt idx="4">
                  <c:v>96</c:v>
                </c:pt>
                <c:pt idx="5">
                  <c:v>95</c:v>
                </c:pt>
                <c:pt idx="6">
                  <c:v>94</c:v>
                </c:pt>
                <c:pt idx="7">
                  <c:v>93</c:v>
                </c:pt>
                <c:pt idx="8">
                  <c:v>92</c:v>
                </c:pt>
                <c:pt idx="9">
                  <c:v>91</c:v>
                </c:pt>
                <c:pt idx="10">
                  <c:v>90</c:v>
                </c:pt>
                <c:pt idx="11">
                  <c:v>89</c:v>
                </c:pt>
                <c:pt idx="12">
                  <c:v>88</c:v>
                </c:pt>
                <c:pt idx="13">
                  <c:v>87</c:v>
                </c:pt>
                <c:pt idx="14">
                  <c:v>86</c:v>
                </c:pt>
                <c:pt idx="15">
                  <c:v>85</c:v>
                </c:pt>
                <c:pt idx="16">
                  <c:v>84</c:v>
                </c:pt>
                <c:pt idx="17">
                  <c:v>83</c:v>
                </c:pt>
                <c:pt idx="18">
                  <c:v>82</c:v>
                </c:pt>
                <c:pt idx="19">
                  <c:v>81</c:v>
                </c:pt>
                <c:pt idx="20">
                  <c:v>80</c:v>
                </c:pt>
                <c:pt idx="21">
                  <c:v>79</c:v>
                </c:pt>
                <c:pt idx="22">
                  <c:v>78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[test_1124_backup.xlsx]Sheet2!$Q$5</c:f>
              <c:strCache>
                <c:ptCount val="1"/>
                <c:pt idx="0">
                  <c:v>DTP-Wi-Fi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dLbls>
            <c:dLbl>
              <c:idx val="5"/>
              <c:layout>
                <c:manualLayout>
                  <c:x val="-2.0374472280857682E-2"/>
                  <c:y val="-4.740633768812072E-2"/>
                </c:manualLayout>
              </c:layout>
              <c:tx>
                <c:rich>
                  <a:bodyPr/>
                  <a:lstStyle/>
                  <a:p>
                    <a:pPr>
                      <a:defRPr sz="1400"/>
                    </a:pPr>
                    <a:r>
                      <a:rPr lang="en-US" altLang="en-US" dirty="0" smtClean="0"/>
                      <a:t>95%</a:t>
                    </a:r>
                    <a:endParaRPr lang="en-US" altLang="en-US" dirty="0"/>
                  </a:p>
                </c:rich>
              </c:tx>
              <c:spPr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600"/>
                </a:pPr>
                <a:endParaRPr lang="ko-KR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0"/>
          </c:dLbls>
          <c:xVal>
            <c:numRef>
              <c:f>[test_1124_backup.xlsx]Sheet2!$R$5:$W$5</c:f>
              <c:numCache>
                <c:formatCode>General</c:formatCode>
                <c:ptCount val="6"/>
                <c:pt idx="0">
                  <c:v>0</c:v>
                </c:pt>
                <c:pt idx="1">
                  <c:v>190</c:v>
                </c:pt>
                <c:pt idx="2">
                  <c:v>390</c:v>
                </c:pt>
                <c:pt idx="3">
                  <c:v>695</c:v>
                </c:pt>
                <c:pt idx="4">
                  <c:v>980</c:v>
                </c:pt>
                <c:pt idx="5">
                  <c:v>1243</c:v>
                </c:pt>
              </c:numCache>
            </c:numRef>
          </c:xVal>
          <c:yVal>
            <c:numRef>
              <c:f>[test_1124_backup.xlsx]Sheet2!$R$2:$AN$2</c:f>
              <c:numCache>
                <c:formatCode>General</c:formatCode>
                <c:ptCount val="23"/>
                <c:pt idx="0">
                  <c:v>100</c:v>
                </c:pt>
                <c:pt idx="1">
                  <c:v>99</c:v>
                </c:pt>
                <c:pt idx="2">
                  <c:v>98</c:v>
                </c:pt>
                <c:pt idx="3">
                  <c:v>97</c:v>
                </c:pt>
                <c:pt idx="4">
                  <c:v>96</c:v>
                </c:pt>
                <c:pt idx="5">
                  <c:v>95</c:v>
                </c:pt>
                <c:pt idx="6">
                  <c:v>94</c:v>
                </c:pt>
                <c:pt idx="7">
                  <c:v>93</c:v>
                </c:pt>
                <c:pt idx="8">
                  <c:v>92</c:v>
                </c:pt>
                <c:pt idx="9">
                  <c:v>91</c:v>
                </c:pt>
                <c:pt idx="10">
                  <c:v>90</c:v>
                </c:pt>
                <c:pt idx="11">
                  <c:v>89</c:v>
                </c:pt>
                <c:pt idx="12">
                  <c:v>88</c:v>
                </c:pt>
                <c:pt idx="13">
                  <c:v>87</c:v>
                </c:pt>
                <c:pt idx="14">
                  <c:v>86</c:v>
                </c:pt>
                <c:pt idx="15">
                  <c:v>85</c:v>
                </c:pt>
                <c:pt idx="16">
                  <c:v>84</c:v>
                </c:pt>
                <c:pt idx="17">
                  <c:v>83</c:v>
                </c:pt>
                <c:pt idx="18">
                  <c:v>82</c:v>
                </c:pt>
                <c:pt idx="19">
                  <c:v>81</c:v>
                </c:pt>
                <c:pt idx="20">
                  <c:v>80</c:v>
                </c:pt>
                <c:pt idx="21">
                  <c:v>79</c:v>
                </c:pt>
                <c:pt idx="22">
                  <c:v>78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102528"/>
        <c:axId val="84103104"/>
      </c:scatterChart>
      <c:valAx>
        <c:axId val="84102528"/>
        <c:scaling>
          <c:orientation val="minMax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(seconds)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4103104"/>
        <c:crosses val="autoZero"/>
        <c:crossBetween val="midCat"/>
        <c:majorUnit val="1000"/>
        <c:minorUnit val="500"/>
      </c:valAx>
      <c:valAx>
        <c:axId val="84103104"/>
        <c:scaling>
          <c:orientation val="minMax"/>
          <c:max val="100"/>
          <c:min val="7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Remaining Battery (%)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"/>
              <c:y val="0.111345020847068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84102528"/>
        <c:crosses val="autoZero"/>
        <c:crossBetween val="midCat"/>
      </c:valAx>
    </c:plotArea>
    <c:legend>
      <c:legendPos val="l"/>
      <c:layout>
        <c:manualLayout>
          <c:xMode val="edge"/>
          <c:yMode val="edge"/>
          <c:x val="0.18533722241784811"/>
          <c:y val="0.54747952532972499"/>
          <c:w val="0.31557987809783589"/>
          <c:h val="0.25191574835723785"/>
        </c:manualLayout>
      </c:layout>
      <c:overlay val="0"/>
      <c:txPr>
        <a:bodyPr/>
        <a:lstStyle/>
        <a:p>
          <a:pPr>
            <a:defRPr sz="16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DF517-A720-468D-8186-CCCCE0206D0A}" type="datetimeFigureOut">
              <a:rPr lang="ko-KR" altLang="en-US" smtClean="0"/>
              <a:t>2012-03-16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563F8-0DF4-4CF4-BCF1-ECACF790F45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457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563F8-0DF4-4CF4-BCF1-ECACF790F45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33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563F8-0DF4-4CF4-BCF1-ECACF790F45F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95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MobiOpp'12, Zurich, Switzerland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7504" y="6448251"/>
            <a:ext cx="432048" cy="365125"/>
          </a:xfrm>
        </p:spPr>
        <p:txBody>
          <a:bodyPr/>
          <a:lstStyle/>
          <a:p>
            <a:fld id="{84A142CF-FE88-4313-BE0C-094F00327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06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MobiOpp'12, Zurich, Switzerland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7504" y="6448251"/>
            <a:ext cx="432048" cy="365125"/>
          </a:xfrm>
        </p:spPr>
        <p:txBody>
          <a:bodyPr/>
          <a:lstStyle/>
          <a:p>
            <a:fld id="{84A142CF-FE88-4313-BE0C-094F00327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87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MobiOpp'12, Zurich, Switzerland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7504" y="6448251"/>
            <a:ext cx="432048" cy="365125"/>
          </a:xfrm>
        </p:spPr>
        <p:txBody>
          <a:bodyPr/>
          <a:lstStyle/>
          <a:p>
            <a:fld id="{84A142CF-FE88-4313-BE0C-094F00327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57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MobiOpp'12, Zurich, Switzerland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7504" y="6448251"/>
            <a:ext cx="432048" cy="365125"/>
          </a:xfrm>
        </p:spPr>
        <p:txBody>
          <a:bodyPr/>
          <a:lstStyle/>
          <a:p>
            <a:fld id="{84A142CF-FE88-4313-BE0C-094F00327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43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MobiOpp'12, Zurich, Switzerland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7504" y="6448251"/>
            <a:ext cx="432048" cy="365125"/>
          </a:xfrm>
        </p:spPr>
        <p:txBody>
          <a:bodyPr/>
          <a:lstStyle/>
          <a:p>
            <a:fld id="{84A142CF-FE88-4313-BE0C-094F00327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59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MobiOpp'12, Zurich, Switzerland</a:t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7504" y="6448251"/>
            <a:ext cx="432048" cy="365125"/>
          </a:xfrm>
        </p:spPr>
        <p:txBody>
          <a:bodyPr/>
          <a:lstStyle/>
          <a:p>
            <a:fld id="{84A142CF-FE88-4313-BE0C-094F00327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02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MobiOpp'12, Zurich, Switzerland</a:t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7504" y="6448251"/>
            <a:ext cx="432048" cy="365125"/>
          </a:xfrm>
        </p:spPr>
        <p:txBody>
          <a:bodyPr/>
          <a:lstStyle/>
          <a:p>
            <a:fld id="{84A142CF-FE88-4313-BE0C-094F00327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3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MobiOpp'12, Zurich, Switzerland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7504" y="6448251"/>
            <a:ext cx="432048" cy="365125"/>
          </a:xfrm>
        </p:spPr>
        <p:txBody>
          <a:bodyPr/>
          <a:lstStyle/>
          <a:p>
            <a:fld id="{84A142CF-FE88-4313-BE0C-094F00327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83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MobiOpp'12, Zurich, Switzerland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7504" y="6448251"/>
            <a:ext cx="432048" cy="365125"/>
          </a:xfrm>
        </p:spPr>
        <p:txBody>
          <a:bodyPr/>
          <a:lstStyle/>
          <a:p>
            <a:fld id="{84A142CF-FE88-4313-BE0C-094F00327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85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MobiOpp'12, Zurich, Switzerland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7504" y="6448251"/>
            <a:ext cx="432048" cy="365125"/>
          </a:xfrm>
        </p:spPr>
        <p:txBody>
          <a:bodyPr/>
          <a:lstStyle/>
          <a:p>
            <a:fld id="{84A142CF-FE88-4313-BE0C-094F00327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32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MobiOpp'12, Zurich, Switzerland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7504" y="6448251"/>
            <a:ext cx="432048" cy="365125"/>
          </a:xfrm>
        </p:spPr>
        <p:txBody>
          <a:bodyPr/>
          <a:lstStyle/>
          <a:p>
            <a:fld id="{84A142CF-FE88-4313-BE0C-094F00327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08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504943"/>
              </p:ext>
            </p:extLst>
          </p:nvPr>
        </p:nvGraphicFramePr>
        <p:xfrm>
          <a:off x="107504" y="116632"/>
          <a:ext cx="8928992" cy="619268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928992"/>
              </a:tblGrid>
              <a:tr h="61926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MobiOpp'12, Zurich, Switzerland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142CF-FE88-4313-BE0C-094F003270C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6361819"/>
            <a:ext cx="549093" cy="45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75856" y="6474822"/>
            <a:ext cx="5304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B0F0"/>
                </a:solidFill>
              </a:rPr>
              <a:t>N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</a:rPr>
              <a:t>etworked and 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D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</a:rPr>
              <a:t>istributed Computing 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S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</a:rPr>
              <a:t>ystems 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L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</a:rPr>
              <a:t>ab</a:t>
            </a:r>
            <a:endParaRPr lang="en-US" altLang="ko-KR" sz="1600" b="1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63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2331691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 Disruption-tolerant Transmission Protocol for Practical Mobile Data Offloading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77775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b="1" u="sng" dirty="0" smtClean="0">
                <a:solidFill>
                  <a:schemeClr val="tx1"/>
                </a:solidFill>
              </a:rPr>
              <a:t>Younghwan Go</a:t>
            </a:r>
            <a:r>
              <a:rPr lang="en-US" altLang="ko-KR" sz="2800" dirty="0" smtClean="0">
                <a:solidFill>
                  <a:schemeClr val="tx1"/>
                </a:solidFill>
              </a:rPr>
              <a:t>, YoungGyoun Moon, Giyoung Nam, and KyoungSoo Park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Department of Electrical Engineering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KAIST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4165" y="6440756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MobiOpp'12, Zürich, Switzerland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98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Contributions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No </a:t>
            </a:r>
            <a:r>
              <a:rPr lang="en-US" altLang="ko-KR" sz="2400" dirty="0"/>
              <a:t>additional infrastructure support </a:t>
            </a:r>
            <a:r>
              <a:rPr lang="en-US" altLang="ko-KR" sz="2400" dirty="0" smtClean="0"/>
              <a:t>required</a:t>
            </a:r>
          </a:p>
          <a:p>
            <a:pPr lvl="1"/>
            <a:r>
              <a:rPr lang="en-US" altLang="ko-KR" sz="2000" dirty="0" smtClean="0"/>
              <a:t>Reliable </a:t>
            </a:r>
            <a:r>
              <a:rPr lang="en-US" altLang="ko-KR" sz="2000" dirty="0" smtClean="0"/>
              <a:t>data transfer on existing infrastructure</a:t>
            </a:r>
          </a:p>
          <a:p>
            <a:pPr lvl="2"/>
            <a:r>
              <a:rPr lang="en-US" altLang="ko-KR" sz="1800" dirty="0" smtClean="0"/>
              <a:t>Application developers do not need to handle disruption</a:t>
            </a:r>
          </a:p>
          <a:p>
            <a:r>
              <a:rPr lang="en-US" altLang="ko-KR" sz="2400" dirty="0" smtClean="0"/>
              <a:t>TCP-mapped user-level UDP library</a:t>
            </a:r>
          </a:p>
          <a:p>
            <a:pPr lvl="1"/>
            <a:r>
              <a:rPr lang="en-US" altLang="ko-KR" sz="2000" dirty="0" smtClean="0"/>
              <a:t>Easy porting to existing applications</a:t>
            </a:r>
          </a:p>
          <a:p>
            <a:r>
              <a:rPr lang="en-US" altLang="ko-KR" sz="2400" dirty="0" smtClean="0"/>
              <a:t>Efficient data transfer performance</a:t>
            </a:r>
          </a:p>
          <a:p>
            <a:pPr lvl="1"/>
            <a:r>
              <a:rPr lang="en-US" altLang="ko-KR" sz="2000" dirty="0" smtClean="0"/>
              <a:t>No retransmission from beginning after disruptions</a:t>
            </a:r>
          </a:p>
          <a:p>
            <a:pPr lvl="1"/>
            <a:r>
              <a:rPr lang="en-US" altLang="ko-KR" sz="2000" dirty="0" smtClean="0"/>
              <a:t>128.9% more throughput than TCP</a:t>
            </a:r>
          </a:p>
          <a:p>
            <a:pPr lvl="1"/>
            <a:r>
              <a:rPr lang="en-US" altLang="ko-KR" sz="2000" dirty="0" smtClean="0"/>
              <a:t>77.3% less power than always-connected 3G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42CF-FE88-4313-BE0C-094F003270C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77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Wi-Fi Availability Measurements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Measurement in Seoul</a:t>
            </a:r>
          </a:p>
          <a:p>
            <a:pPr lvl="1"/>
            <a:r>
              <a:rPr lang="en-US" altLang="ko-KR" sz="2400" dirty="0" smtClean="0"/>
              <a:t>Visit 4 busy places</a:t>
            </a:r>
          </a:p>
          <a:p>
            <a:pPr lvl="2"/>
            <a:r>
              <a:rPr lang="en-US" altLang="ko-KR" sz="2000" dirty="0" smtClean="0"/>
              <a:t>Outdoor: </a:t>
            </a:r>
            <a:r>
              <a:rPr lang="en-US" altLang="ko-KR" sz="2000" dirty="0" err="1" smtClean="0"/>
              <a:t>Gangnam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Myongdong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Insadong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Indoor: </a:t>
            </a:r>
            <a:r>
              <a:rPr lang="en-US" altLang="ko-KR" sz="2000" dirty="0" err="1" smtClean="0"/>
              <a:t>Coex</a:t>
            </a:r>
            <a:endParaRPr lang="en-US" altLang="ko-KR" sz="2000" dirty="0"/>
          </a:p>
          <a:p>
            <a:pPr lvl="1"/>
            <a:r>
              <a:rPr lang="en-US" altLang="ko-KR" sz="2400" dirty="0" smtClean="0"/>
              <a:t>4-day visit </a:t>
            </a:r>
            <a:r>
              <a:rPr lang="en-US" altLang="ko-KR" sz="2400" dirty="0" smtClean="0">
                <a:sym typeface="Wingdings" pitchFamily="2" charset="2"/>
              </a:rPr>
              <a:t> 27 hours of data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Measurement method</a:t>
            </a:r>
          </a:p>
          <a:p>
            <a:pPr lvl="2"/>
            <a:r>
              <a:rPr lang="en-US" altLang="ko-KR" sz="2000" dirty="0" smtClean="0"/>
              <a:t>Client-to-server: 200 km</a:t>
            </a:r>
          </a:p>
          <a:p>
            <a:pPr lvl="2"/>
            <a:r>
              <a:rPr lang="en-US" altLang="ko-KR" sz="2000" dirty="0" smtClean="0"/>
              <a:t>Latency: ping at connection</a:t>
            </a:r>
          </a:p>
          <a:p>
            <a:pPr lvl="2"/>
            <a:r>
              <a:rPr lang="en-US" altLang="ko-KR" sz="2000" dirty="0" smtClean="0"/>
              <a:t>Bandwidth: Transmit large file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42CF-FE88-4313-BE0C-094F003270C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4165" y="6440756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MobiOpp'12, Zürich, Switzerland</a:t>
            </a:r>
            <a:endParaRPr lang="ko-KR" altLang="en-US" dirty="0"/>
          </a:p>
        </p:txBody>
      </p:sp>
      <p:pic>
        <p:nvPicPr>
          <p:cNvPr id="2050" name="Picture 2" descr="이미지를 클릭하시면 창이 닫힙니다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933056"/>
            <a:ext cx="2345312" cy="156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sf.koreaportal.com/community/files/free/2008122418350604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268760"/>
            <a:ext cx="1584176" cy="246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tour.go.kr/FileSystem/Resource/image_datas/11/1114/C/1114-C-12671_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251789"/>
            <a:ext cx="1872208" cy="124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87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Wi-Fi Availability Measurements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800" dirty="0" smtClean="0"/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endParaRPr lang="en-US" altLang="ko-KR" sz="2800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42CF-FE88-4313-BE0C-094F003270C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4165" y="6440756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MobiOpp'12, Zürich, Switzerland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99009" y="4293096"/>
            <a:ext cx="7589415" cy="15121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Finding:</a:t>
            </a:r>
          </a:p>
          <a:p>
            <a:pPr algn="ctr"/>
            <a:endParaRPr lang="en-US" altLang="ko-KR" sz="20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altLang="ko-K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Wi-Fi </a:t>
            </a:r>
            <a:r>
              <a:rPr lang="en-US" altLang="ko-KR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has larger bandwidth &amp; </a:t>
            </a:r>
            <a:r>
              <a:rPr lang="en-US" altLang="ko-K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smaller </a:t>
            </a:r>
            <a:r>
              <a:rPr lang="en-US" altLang="ko-KR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latency </a:t>
            </a:r>
            <a:r>
              <a:rPr lang="en-US" altLang="ko-K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than 3G</a:t>
            </a:r>
            <a:br>
              <a:rPr lang="en-US" altLang="ko-K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altLang="ko-K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even </a:t>
            </a:r>
            <a:r>
              <a:rPr lang="en-US" altLang="ko-KR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in the </a:t>
            </a:r>
            <a:r>
              <a:rPr lang="en-US" altLang="ko-K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busy places </a:t>
            </a:r>
            <a:r>
              <a:rPr lang="en-US" altLang="ko-KR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of a large city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395815"/>
              </p:ext>
            </p:extLst>
          </p:nvPr>
        </p:nvGraphicFramePr>
        <p:xfrm>
          <a:off x="1137332" y="1982336"/>
          <a:ext cx="6912768" cy="1950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56"/>
                <a:gridCol w="2304256"/>
                <a:gridCol w="2304256"/>
              </a:tblGrid>
              <a:tr h="303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Category</a:t>
                      </a:r>
                      <a:endParaRPr lang="ko-KR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3G</a:t>
                      </a:r>
                      <a:endParaRPr lang="ko-KR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Wi-Fi</a:t>
                      </a:r>
                      <a:endParaRPr lang="ko-KR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65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Availability</a:t>
                      </a:r>
                      <a:endParaRPr lang="ko-KR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100%</a:t>
                      </a:r>
                      <a:endParaRPr lang="ko-KR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45% (Bus/Subway) </a:t>
                      </a:r>
                    </a:p>
                    <a:p>
                      <a:pPr algn="ctr" latinLnBrk="1"/>
                      <a:r>
                        <a:rPr lang="en-US" altLang="ko-K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/ 53% (Walk)</a:t>
                      </a:r>
                      <a:endParaRPr lang="ko-KR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63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Latency</a:t>
                      </a:r>
                      <a:endParaRPr lang="ko-KR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130ms</a:t>
                      </a:r>
                      <a:endParaRPr lang="ko-KR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80ms</a:t>
                      </a:r>
                      <a:endParaRPr lang="ko-KR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63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Bandwidth</a:t>
                      </a:r>
                      <a:endParaRPr lang="ko-KR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 – 2 Mbps</a:t>
                      </a:r>
                      <a:endParaRPr lang="ko-KR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2.6 – 5 Mbps</a:t>
                      </a:r>
                      <a:endParaRPr lang="ko-KR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77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Wi-Fi Availability Analysis</a:t>
            </a:r>
            <a:endParaRPr lang="ko-KR" altLang="en-US" sz="4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42CF-FE88-4313-BE0C-094F003270C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4165" y="6440756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MobiOpp'12, Zürich, Switzerland</a:t>
            </a:r>
            <a:endParaRPr lang="ko-KR" altLang="en-US" dirty="0"/>
          </a:p>
        </p:txBody>
      </p:sp>
      <p:graphicFrame>
        <p:nvGraphicFramePr>
          <p:cNvPr id="33" name="차트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9450912"/>
              </p:ext>
            </p:extLst>
          </p:nvPr>
        </p:nvGraphicFramePr>
        <p:xfrm>
          <a:off x="1115616" y="2937296"/>
          <a:ext cx="6480720" cy="3262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차트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749790"/>
              </p:ext>
            </p:extLst>
          </p:nvPr>
        </p:nvGraphicFramePr>
        <p:xfrm>
          <a:off x="1115616" y="2937296"/>
          <a:ext cx="6480720" cy="3262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5" name="직선 화살표 연결선 34"/>
          <p:cNvCxnSpPr/>
          <p:nvPr/>
        </p:nvCxnSpPr>
        <p:spPr>
          <a:xfrm flipH="1">
            <a:off x="3707904" y="4303086"/>
            <a:ext cx="432048" cy="852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50" idx="1"/>
          </p:cNvCxnSpPr>
          <p:nvPr/>
        </p:nvCxnSpPr>
        <p:spPr>
          <a:xfrm>
            <a:off x="4211960" y="4303086"/>
            <a:ext cx="717808" cy="3602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52" idx="3"/>
          </p:cNvCxnSpPr>
          <p:nvPr/>
        </p:nvCxnSpPr>
        <p:spPr>
          <a:xfrm flipH="1">
            <a:off x="4139952" y="3292516"/>
            <a:ext cx="936104" cy="2287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267744" y="4120608"/>
            <a:ext cx="1440160" cy="535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en-US" altLang="ko-KR" sz="14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Percentile:</a:t>
            </a:r>
          </a:p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6.6 min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29768" y="4395584"/>
            <a:ext cx="1440160" cy="53547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en-US" altLang="ko-KR" sz="14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Percentile:</a:t>
            </a:r>
          </a:p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7.8 min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699792" y="3253564"/>
            <a:ext cx="1440160" cy="53547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90</a:t>
            </a:r>
            <a:r>
              <a:rPr lang="en-US" altLang="ko-KR" sz="14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Percentile:</a:t>
            </a:r>
          </a:p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1.1 h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652120" y="3682350"/>
            <a:ext cx="1440160" cy="535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90</a:t>
            </a:r>
            <a:r>
              <a:rPr lang="en-US" altLang="ko-KR" sz="14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Percentile:</a:t>
            </a:r>
          </a:p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5.7 h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5724128" y="3292516"/>
            <a:ext cx="216024" cy="3757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Daily Trace [Yi. CoNEXT’10]</a:t>
            </a:r>
          </a:p>
          <a:p>
            <a:pPr lvl="1"/>
            <a:r>
              <a:rPr lang="en-US" altLang="ko-KR" sz="2400" dirty="0" smtClean="0"/>
              <a:t>97 iPhone users’ trace during 18 days</a:t>
            </a:r>
          </a:p>
          <a:p>
            <a:pPr lvl="1"/>
            <a:r>
              <a:rPr lang="en-US" altLang="ko-KR" sz="2400" dirty="0" smtClean="0"/>
              <a:t>Check network status (connection/inter-arrival time)</a:t>
            </a:r>
          </a:p>
        </p:txBody>
      </p:sp>
    </p:spTree>
    <p:extLst>
      <p:ext uri="{BB962C8B-B14F-4D97-AF65-F5344CB8AC3E}">
        <p14:creationId xmlns:p14="http://schemas.microsoft.com/office/powerpoint/2010/main" val="304263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3" grpId="0">
        <p:bldAsOne/>
      </p:bldGraphic>
      <p:bldGraphic spid="15" grpId="0">
        <p:bldAsOne/>
      </p:bldGraphic>
      <p:bldP spid="48" grpId="0" animBg="1"/>
      <p:bldP spid="50" grpId="0" animBg="1"/>
      <p:bldP spid="52" grpId="0" animBg="1"/>
      <p:bldP spid="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Mobile Applications in Disruptions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7 popular applications</a:t>
            </a:r>
          </a:p>
          <a:p>
            <a:pPr lvl="1"/>
            <a:r>
              <a:rPr lang="en-US" altLang="ko-KR" sz="2400" dirty="0" smtClean="0"/>
              <a:t>Within the top 10 of each category</a:t>
            </a:r>
          </a:p>
          <a:p>
            <a:pPr lvl="1"/>
            <a:r>
              <a:rPr lang="en-US" altLang="ko-KR" sz="2400" dirty="0" smtClean="0"/>
              <a:t>100,000+ downloads</a:t>
            </a:r>
          </a:p>
          <a:p>
            <a:pPr lvl="1"/>
            <a:r>
              <a:rPr lang="en-US" altLang="ko-KR" sz="2400" dirty="0" smtClean="0"/>
              <a:t>Data transmission at network disconnections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42CF-FE88-4313-BE0C-094F003270C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4165" y="6440756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MobiOpp'12, Zürich, Switzerland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405388"/>
              </p:ext>
            </p:extLst>
          </p:nvPr>
        </p:nvGraphicFramePr>
        <p:xfrm>
          <a:off x="1763688" y="3470528"/>
          <a:ext cx="566234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896"/>
                <a:gridCol w="1800200"/>
                <a:gridCol w="2232248"/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Application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Category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Resumption method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Dropbox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Online storage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Not Supported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63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MapDroyd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Offline map access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Not Supported</a:t>
                      </a:r>
                      <a:endParaRPr lang="ko-KR" alt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63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Winamp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Podcast manager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Not Supported</a:t>
                      </a:r>
                      <a:endParaRPr lang="ko-KR" alt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63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Android Market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App. downloading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HTTP Range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Request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3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Beyondpod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Podcast manager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HTTP Range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Request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3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Google Listen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Podcast manager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HTTP Range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Request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3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TubeMate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YouTube video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CGI Parameter Passing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00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Contents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altLang="ko-KR" sz="2800" dirty="0" smtClean="0">
                <a:solidFill>
                  <a:schemeClr val="bg1">
                    <a:lumMod val="85000"/>
                  </a:schemeClr>
                </a:solidFill>
              </a:rPr>
              <a:t>Background</a:t>
            </a:r>
          </a:p>
          <a:p>
            <a:r>
              <a:rPr lang="en-US" altLang="ko-KR" sz="2800" b="1" dirty="0" smtClean="0">
                <a:solidFill>
                  <a:srgbClr val="00B0F0"/>
                </a:solidFill>
              </a:rPr>
              <a:t>Design</a:t>
            </a:r>
          </a:p>
          <a:p>
            <a:r>
              <a:rPr lang="en-US" altLang="ko-KR" sz="2800" dirty="0" smtClean="0"/>
              <a:t>Implementation</a:t>
            </a:r>
          </a:p>
          <a:p>
            <a:r>
              <a:rPr lang="en-US" altLang="ko-KR" sz="2800" dirty="0" smtClean="0"/>
              <a:t>Evaluation</a:t>
            </a:r>
          </a:p>
          <a:p>
            <a:r>
              <a:rPr lang="en-US" altLang="ko-KR" sz="2800" dirty="0" smtClean="0"/>
              <a:t>Conclusion</a:t>
            </a:r>
            <a:endParaRPr lang="ko-KR" altLang="en-US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42CF-FE88-4313-BE0C-094F003270C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4165" y="6440756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MobiOpp'12, Zürich, Switzerland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64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TCP Not Suitable for DTN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TCP binds connection to host’s location (IP/port)</a:t>
            </a:r>
          </a:p>
          <a:p>
            <a:pPr lvl="1"/>
            <a:r>
              <a:rPr lang="en-US" altLang="ko-KR" sz="2400" dirty="0" smtClean="0">
                <a:sym typeface="Wingdings" pitchFamily="2" charset="2"/>
              </a:rPr>
              <a:t>Location change causes IP/port change</a:t>
            </a: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DTN causes frequent disruptions</a:t>
            </a:r>
            <a:endParaRPr lang="en-US" altLang="ko-KR" sz="2800" dirty="0"/>
          </a:p>
          <a:p>
            <a:pPr lvl="1"/>
            <a:r>
              <a:rPr lang="en-US" altLang="ko-KR" sz="2400" dirty="0" smtClean="0">
                <a:sym typeface="Wingdings" pitchFamily="2" charset="2"/>
              </a:rPr>
              <a:t>Constant switching between Wi-Fi &amp; 3G</a:t>
            </a:r>
          </a:p>
          <a:p>
            <a:pPr lvl="1"/>
            <a:r>
              <a:rPr lang="en-US" altLang="ko-KR" sz="2400" dirty="0" smtClean="0">
                <a:sym typeface="Wingdings" pitchFamily="2" charset="2"/>
              </a:rPr>
              <a:t>TCP connection failure at every disruption</a:t>
            </a:r>
          </a:p>
          <a:p>
            <a:pPr lvl="1"/>
            <a:r>
              <a:rPr lang="en-US" altLang="ko-KR" sz="2400" dirty="0" smtClean="0">
                <a:sym typeface="Wingdings" pitchFamily="2" charset="2"/>
              </a:rPr>
              <a:t>Must restart data transfer from the beginning</a:t>
            </a:r>
            <a:endParaRPr lang="en-US" altLang="ko-KR" sz="2400" dirty="0">
              <a:sym typeface="Wingdings" pitchFamily="2" charset="2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42CF-FE88-4313-BE0C-094F003270C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4165" y="6440756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MobiOpp'12, Zürich, Switzerland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82985" y="5229200"/>
            <a:ext cx="8063442" cy="70294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How to provide seamless switching between disruptions?</a:t>
            </a:r>
            <a:endParaRPr lang="en-US" altLang="ko-KR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14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400" dirty="0" smtClean="0"/>
              <a:t>DTP: Delay-tolerant Transmission Protocol</a:t>
            </a:r>
            <a:endParaRPr lang="ko-KR" altLang="en-US" sz="3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Separate connection with host’s physical location</a:t>
            </a:r>
          </a:p>
          <a:p>
            <a:pPr lvl="1"/>
            <a:r>
              <a:rPr lang="en-US" altLang="ko-KR" sz="2400" dirty="0" smtClean="0"/>
              <a:t>Bind to a unique connection identifier</a:t>
            </a:r>
          </a:p>
          <a:p>
            <a:r>
              <a:rPr lang="en-US" altLang="ko-KR" sz="2800" dirty="0" smtClean="0"/>
              <a:t>At disruption</a:t>
            </a:r>
          </a:p>
          <a:p>
            <a:pPr lvl="1"/>
            <a:r>
              <a:rPr lang="en-US" altLang="ko-KR" sz="2400" dirty="0" smtClean="0"/>
              <a:t>Maintain connection state in memory</a:t>
            </a:r>
          </a:p>
          <a:p>
            <a:pPr lvl="1"/>
            <a:r>
              <a:rPr lang="en-US" altLang="ko-KR" sz="2400" dirty="0" smtClean="0"/>
              <a:t>Illusion of continued, delayed connection</a:t>
            </a:r>
          </a:p>
          <a:p>
            <a:r>
              <a:rPr lang="en-US" altLang="ko-KR" sz="2800" dirty="0" smtClean="0"/>
              <a:t>At reconnection</a:t>
            </a:r>
          </a:p>
          <a:p>
            <a:pPr lvl="1"/>
            <a:r>
              <a:rPr lang="en-US" altLang="ko-KR" sz="2400" dirty="0" smtClean="0"/>
              <a:t>Link to previous connection by connection identifier</a:t>
            </a:r>
          </a:p>
          <a:p>
            <a:pPr lvl="1"/>
            <a:r>
              <a:rPr lang="en-US" altLang="ko-KR" sz="2400" dirty="0" smtClean="0"/>
              <a:t>Resume communication from last position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42CF-FE88-4313-BE0C-094F003270C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4165" y="6440756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MobiOpp'12, Zürich, Switzerland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34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Flow ID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Unique ID bound to a connection</a:t>
            </a:r>
          </a:p>
          <a:p>
            <a:pPr lvl="1"/>
            <a:r>
              <a:rPr lang="en-US" altLang="ko-KR" sz="2400" dirty="0" smtClean="0"/>
              <a:t>Identify connection flow between two hosts</a:t>
            </a:r>
          </a:p>
          <a:p>
            <a:pPr lvl="1"/>
            <a:r>
              <a:rPr lang="en-US" altLang="ko-KR" sz="2400" dirty="0" smtClean="0"/>
              <a:t>Stay persistent even after location change</a:t>
            </a: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Advantages</a:t>
            </a:r>
          </a:p>
          <a:p>
            <a:pPr lvl="1"/>
            <a:r>
              <a:rPr lang="en-US" altLang="ko-KR" sz="2400" dirty="0" smtClean="0"/>
              <a:t>Application developers assume always-on connection</a:t>
            </a:r>
          </a:p>
          <a:p>
            <a:pPr lvl="1"/>
            <a:r>
              <a:rPr lang="en-US" altLang="ko-KR" sz="2400" dirty="0" smtClean="0"/>
              <a:t>Allow switching between Wi-Fi and 3G</a:t>
            </a:r>
          </a:p>
          <a:p>
            <a:pPr lvl="2"/>
            <a:r>
              <a:rPr lang="en-US" altLang="ko-KR" sz="2000" dirty="0" smtClean="0"/>
              <a:t>Seamless offloading for </a:t>
            </a:r>
            <a:r>
              <a:rPr lang="en-US" altLang="ko-KR" sz="2000" b="1" i="1" dirty="0" smtClean="0"/>
              <a:t>interactive</a:t>
            </a:r>
            <a:r>
              <a:rPr lang="en-US" altLang="ko-KR" sz="2000" dirty="0" smtClean="0"/>
              <a:t> or </a:t>
            </a:r>
            <a:r>
              <a:rPr lang="en-US" altLang="ko-KR" sz="2000" b="1" i="1" dirty="0" smtClean="0"/>
              <a:t>real-time</a:t>
            </a:r>
            <a:r>
              <a:rPr lang="en-US" altLang="ko-KR" sz="2000" dirty="0" smtClean="0"/>
              <a:t> data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42CF-FE88-4313-BE0C-094F003270C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4165" y="6440756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MobiOpp'12, Zürich, Switzerland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18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DTP Variables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Flow ID</a:t>
            </a:r>
            <a:endParaRPr lang="en-US" altLang="ko-KR" sz="2800" dirty="0"/>
          </a:p>
          <a:p>
            <a:pPr lvl="1"/>
            <a:r>
              <a:rPr lang="en-US" altLang="ko-KR" sz="2400" dirty="0" smtClean="0"/>
              <a:t>Identify a unique connection flow</a:t>
            </a:r>
          </a:p>
          <a:p>
            <a:r>
              <a:rPr lang="en-US" altLang="ko-KR" sz="2800" dirty="0" smtClean="0"/>
              <a:t>Host ID</a:t>
            </a:r>
          </a:p>
          <a:p>
            <a:pPr lvl="1"/>
            <a:r>
              <a:rPr lang="en-US" altLang="ko-KR" sz="2400" dirty="0" smtClean="0"/>
              <a:t>Identify a unique host</a:t>
            </a:r>
          </a:p>
          <a:p>
            <a:r>
              <a:rPr lang="en-US" altLang="ko-KR" sz="2800" dirty="0" smtClean="0"/>
              <a:t>Keep-Alive Duration</a:t>
            </a:r>
          </a:p>
          <a:p>
            <a:pPr lvl="1"/>
            <a:r>
              <a:rPr lang="en-US" altLang="ko-KR" sz="2400" dirty="0" smtClean="0"/>
              <a:t>Lifetime of a connection flow</a:t>
            </a:r>
          </a:p>
          <a:p>
            <a:r>
              <a:rPr lang="en-US" altLang="ko-KR" sz="2800" dirty="0" smtClean="0"/>
              <a:t>CHG / RSP / AUTH</a:t>
            </a:r>
          </a:p>
          <a:p>
            <a:pPr lvl="1"/>
            <a:r>
              <a:rPr lang="en-US" altLang="ko-KR" sz="2400" dirty="0" smtClean="0"/>
              <a:t>Bit flags for authenticating ownership of flow ID</a:t>
            </a:r>
            <a:endParaRPr lang="ko-KR" altLang="en-US" sz="2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42CF-FE88-4313-BE0C-094F003270C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4165" y="6440756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MobiOpp'12, Zürich, Switzerland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94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Mobile Devices as Post-PCs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Mobile devices are becoming similar to desktops in most areas of network communications</a:t>
            </a:r>
          </a:p>
          <a:p>
            <a:pPr lvl="1"/>
            <a:r>
              <a:rPr lang="en-US" altLang="ko-KR" sz="2400" dirty="0" smtClean="0"/>
              <a:t>VoIP, Gaming, File Sharing, M2M, Web, Video, etc.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42CF-FE88-4313-BE0C-094F003270C0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30" name="Picture 6" descr="http://blogs-images.forbes.com/tomiogeron/files/2011/10/dropbox_logo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682323"/>
            <a:ext cx="1399364" cy="144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424" y="4709561"/>
            <a:ext cx="1512168" cy="144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 descr="http://www.umnet.com/pic/diy/software_s/screenshot%5C88865576-322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820523"/>
            <a:ext cx="1208199" cy="120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s://g1.gstatic.com/android/market/mobi.beyondpod/hi-512-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302" y="3210670"/>
            <a:ext cx="1320018" cy="13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www.wired.com/images_blogs/epicenter/2011/11/youtube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988763"/>
            <a:ext cx="2244495" cy="158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://www.pctabz.com/wp-content/uploads/2011/08/tube-mate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404" y="4551359"/>
            <a:ext cx="1608279" cy="160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http://angrybirdsgamer.com/wp-content/uploads/2011/07/com.rovio_.angrybirds_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89" y="3173446"/>
            <a:ext cx="1285709" cy="128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4165" y="6440756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MobiOpp'12, Zürich, Switzerland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44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DTP Communication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Connection Establishment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42CF-FE88-4313-BE0C-094F003270C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4165" y="6440756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MobiOpp'12, Zürich, Switzerland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84301" y="2656078"/>
            <a:ext cx="0" cy="340524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684301" y="3521341"/>
            <a:ext cx="567680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84301" y="2737386"/>
                <a:ext cx="565687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u="sng" dirty="0" smtClean="0">
                    <a:latin typeface="Times New Roman" pitchFamily="18" charset="0"/>
                    <a:cs typeface="Times New Roman" pitchFamily="18" charset="0"/>
                  </a:rPr>
                  <a:t>SYN:</a:t>
                </a:r>
              </a:p>
              <a:p>
                <a:pPr algn="ctr"/>
                <a:r>
                  <a:rPr lang="en-US" altLang="ko-KR" sz="2000" dirty="0" smtClean="0">
                    <a:latin typeface="Times New Roman" pitchFamily="18" charset="0"/>
                    <a:cs typeface="Times New Roman" pitchFamily="18" charset="0"/>
                  </a:rPr>
                  <a:t>Flow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ko-KR" sz="2000" i="1" dirty="0" smtClean="0">
                        <a:latin typeface="Cambria Math"/>
                        <a:cs typeface="Times New Roman" pitchFamily="18" charset="0"/>
                      </a:rPr>
                      <m:t>𝐼𝐷</m:t>
                    </m:r>
                    <m:r>
                      <a:rPr lang="en-US" altLang="ko-KR" sz="2000" i="1" dirty="0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ko-KR" sz="2000" dirty="0" smtClean="0">
                    <a:latin typeface="Times New Roman" pitchFamily="18" charset="0"/>
                    <a:cs typeface="Times New Roman" pitchFamily="18" charset="0"/>
                  </a:rPr>
                  <a:t>+ Host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  <a:cs typeface="Times New Roman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2000" dirty="0" smtClean="0">
                    <a:latin typeface="Times New Roman" pitchFamily="18" charset="0"/>
                    <a:cs typeface="Times New Roman" pitchFamily="18" charset="0"/>
                  </a:rPr>
                  <a:t> + Keep-Alive </a:t>
                </a:r>
                <a:r>
                  <a:rPr lang="en-US" altLang="ko-KR" sz="2000" dirty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altLang="ko-KR" sz="2000" dirty="0" smtClean="0">
                    <a:latin typeface="Times New Roman" pitchFamily="18" charset="0"/>
                    <a:cs typeface="Times New Roman" pitchFamily="18" charset="0"/>
                  </a:rPr>
                  <a:t>uration (option)</a:t>
                </a:r>
                <a:endParaRPr lang="ko-KR" alt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301" y="2737386"/>
                <a:ext cx="5656874" cy="769441"/>
              </a:xfrm>
              <a:prstGeom prst="rect">
                <a:avLst/>
              </a:prstGeom>
              <a:blipFill rotWithShape="1">
                <a:blip r:embed="rId2"/>
                <a:stretch>
                  <a:fillRect t="-6349" b="-134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/>
          <p:nvPr/>
        </p:nvCxnSpPr>
        <p:spPr>
          <a:xfrm flipH="1">
            <a:off x="1684301" y="4537586"/>
            <a:ext cx="56568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341175" y="2656076"/>
            <a:ext cx="0" cy="340524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088112" y="2213990"/>
            <a:ext cx="1192378" cy="8549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Host A</a:t>
            </a:r>
            <a:endParaRPr lang="ko-KR" altLang="en-US" sz="20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764921" y="2213990"/>
            <a:ext cx="1192378" cy="8549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Host B</a:t>
            </a:r>
            <a:endParaRPr lang="ko-KR" altLang="en-US" sz="2000" b="1" dirty="0">
              <a:latin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688975" y="3768145"/>
                <a:ext cx="565687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u="sng" dirty="0" smtClean="0">
                    <a:latin typeface="Times New Roman" pitchFamily="18" charset="0"/>
                    <a:cs typeface="Times New Roman" pitchFamily="18" charset="0"/>
                  </a:rPr>
                  <a:t>SYN+ACK:</a:t>
                </a:r>
              </a:p>
              <a:p>
                <a:pPr algn="ctr"/>
                <a:r>
                  <a:rPr lang="en-US" altLang="ko-KR" sz="2000" dirty="0" smtClean="0">
                    <a:latin typeface="Times New Roman" pitchFamily="18" charset="0"/>
                    <a:cs typeface="Times New Roman" pitchFamily="18" charset="0"/>
                  </a:rPr>
                  <a:t>Host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/>
                            <a:cs typeface="Times New Roman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/>
                            <a:cs typeface="Times New Roman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ko-KR" sz="2000" dirty="0" smtClean="0">
                    <a:latin typeface="Times New Roman" pitchFamily="18" charset="0"/>
                    <a:cs typeface="Times New Roman" pitchFamily="18" charset="0"/>
                  </a:rPr>
                  <a:t> + Keep-Alive </a:t>
                </a:r>
                <a:r>
                  <a:rPr lang="en-US" altLang="ko-KR" sz="2000" dirty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altLang="ko-KR" sz="2000" dirty="0" smtClean="0">
                    <a:latin typeface="Times New Roman" pitchFamily="18" charset="0"/>
                    <a:cs typeface="Times New Roman" pitchFamily="18" charset="0"/>
                  </a:rPr>
                  <a:t>uration (option)</a:t>
                </a:r>
                <a:endParaRPr lang="ko-KR" alt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975" y="3768145"/>
                <a:ext cx="5656874" cy="769441"/>
              </a:xfrm>
              <a:prstGeom prst="rect">
                <a:avLst/>
              </a:prstGeom>
              <a:blipFill rotWithShape="1">
                <a:blip r:embed="rId3"/>
                <a:stretch>
                  <a:fillRect t="-6349" b="-134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1688975" y="5041615"/>
            <a:ext cx="565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u="sng" dirty="0" smtClean="0">
                <a:latin typeface="Times New Roman" pitchFamily="18" charset="0"/>
                <a:cs typeface="Times New Roman" pitchFamily="18" charset="0"/>
              </a:rPr>
              <a:t>ACK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664366" y="5503280"/>
            <a:ext cx="567680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991966" y="3783641"/>
            <a:ext cx="1756498" cy="546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Verify Flow ID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3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28" grpId="0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DTP Communication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Data Transmission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42CF-FE88-4313-BE0C-094F003270C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4165" y="6440756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MobiOpp'12, Zürich, Switzerland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1344630" y="2656078"/>
            <a:ext cx="7136" cy="343721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70433" y="3028890"/>
            <a:ext cx="3102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Connection Setup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467291" y="2656076"/>
            <a:ext cx="11248" cy="343722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755576" y="2213990"/>
            <a:ext cx="1192378" cy="8549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Host A</a:t>
            </a:r>
            <a:endParaRPr lang="ko-KR" altLang="en-US" sz="20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902284" y="2213990"/>
            <a:ext cx="1192378" cy="8549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Host B</a:t>
            </a:r>
            <a:endParaRPr lang="ko-KR" altLang="en-US" sz="20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5107" y="3601482"/>
            <a:ext cx="310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Data Transfer</a:t>
            </a:r>
            <a:endParaRPr lang="ko-KR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3528" y="4221088"/>
            <a:ext cx="1613350" cy="488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Disruption…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367487" y="3428438"/>
            <a:ext cx="3105428" cy="56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1355678" y="4001592"/>
            <a:ext cx="3111613" cy="347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75107" y="4681602"/>
            <a:ext cx="3092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Resume Data Transfer</a:t>
            </a:r>
            <a:endParaRPr lang="ko-KR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1355678" y="5085184"/>
            <a:ext cx="3111613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75669" y="5175860"/>
            <a:ext cx="3091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Connection Teardown</a:t>
            </a:r>
            <a:endParaRPr lang="ko-KR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1356240" y="5577706"/>
            <a:ext cx="3111051" cy="1736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364088" y="2233130"/>
            <a:ext cx="3438128" cy="17573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Challenge:</a:t>
            </a:r>
          </a:p>
          <a:p>
            <a:pPr algn="ctr"/>
            <a:endParaRPr lang="en-US" altLang="ko-KR" sz="20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altLang="ko-K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Malicious user hijacks connection while </a:t>
            </a:r>
            <a:br>
              <a:rPr lang="en-US" altLang="ko-K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altLang="ko-K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“Host A” is in disruption</a:t>
            </a:r>
            <a:endParaRPr lang="en-US" altLang="ko-KR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64088" y="4263935"/>
            <a:ext cx="3438128" cy="175735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Solution:</a:t>
            </a:r>
          </a:p>
          <a:p>
            <a:pPr algn="ctr"/>
            <a:endParaRPr lang="en-US" altLang="ko-KR" sz="20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altLang="ko-K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Secret Key Exchange</a:t>
            </a:r>
          </a:p>
          <a:p>
            <a:pPr algn="ctr"/>
            <a:r>
              <a:rPr lang="en-US" altLang="ko-K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&amp;</a:t>
            </a:r>
          </a:p>
          <a:p>
            <a:pPr algn="ctr"/>
            <a:r>
              <a:rPr lang="en-US" altLang="ko-K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Challenge-and-response</a:t>
            </a:r>
            <a:endParaRPr lang="en-US" altLang="ko-KR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79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8" grpId="0" animBg="1"/>
      <p:bldP spid="24" grpId="0"/>
      <p:bldP spid="27" grpId="0"/>
      <p:bldP spid="29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DTP Communication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Secret Key Exchange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42CF-FE88-4313-BE0C-094F003270C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4165" y="6440756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MobiOpp'12, Zürich, Switzerland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1075556" y="2656078"/>
            <a:ext cx="19935" cy="350922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085523" y="3347173"/>
            <a:ext cx="430975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95491" y="2563218"/>
                <a:ext cx="429978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u="sng" dirty="0" smtClean="0">
                    <a:latin typeface="Times New Roman" pitchFamily="18" charset="0"/>
                    <a:cs typeface="Times New Roman" pitchFamily="18" charset="0"/>
                  </a:rPr>
                  <a:t>SYN:</a:t>
                </a:r>
              </a:p>
              <a:p>
                <a:pPr algn="ctr"/>
                <a:r>
                  <a:rPr lang="en-US" altLang="ko-KR" sz="2000" dirty="0" smtClean="0">
                    <a:latin typeface="Times New Roman" pitchFamily="18" charset="0"/>
                    <a:cs typeface="Times New Roman" pitchFamily="18" charset="0"/>
                  </a:rPr>
                  <a:t>Public Key: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/>
                            <a:cs typeface="Times New Roman" pitchFamily="18" charset="0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  <m:r>
                          <a:rPr lang="en-US" altLang="ko-KR" sz="2000" b="0" i="1" smtClean="0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ko-KR" alt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491" y="2563218"/>
                <a:ext cx="4299782" cy="769441"/>
              </a:xfrm>
              <a:prstGeom prst="rect">
                <a:avLst/>
              </a:prstGeom>
              <a:blipFill rotWithShape="1">
                <a:blip r:embed="rId2"/>
                <a:stretch>
                  <a:fillRect t="-6299" b="-125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 flipH="1">
            <a:off x="1112641" y="4549852"/>
            <a:ext cx="42826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395273" y="2656076"/>
            <a:ext cx="0" cy="350922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99302" y="2213990"/>
            <a:ext cx="1192378" cy="8549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Host A</a:t>
            </a:r>
            <a:endParaRPr lang="ko-KR" altLang="en-US" sz="20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819019" y="2213990"/>
            <a:ext cx="1192378" cy="8549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Host B</a:t>
            </a:r>
            <a:endParaRPr lang="ko-KR" altLang="en-US" sz="2000" b="1" dirty="0">
              <a:latin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85523" y="3736869"/>
                <a:ext cx="4314569" cy="807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u="sng" dirty="0" smtClean="0">
                    <a:latin typeface="Times New Roman" pitchFamily="18" charset="0"/>
                    <a:cs typeface="Times New Roman" pitchFamily="18" charset="0"/>
                  </a:rPr>
                  <a:t>SYN+ACK: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  <a:cs typeface="Times New Roman" pitchFamily="18" charset="0"/>
                            </a:rPr>
                            <m:t>𝐸𝑁𝐶</m:t>
                          </m:r>
                          <m:r>
                            <a:rPr lang="en-US" altLang="ko-KR" sz="2000" b="0" i="1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/>
                              <a:cs typeface="Times New Roman" pitchFamily="18" charset="0"/>
                            </a:rPr>
                            <m:t>𝑠𝑒𝑐𝑟𝑒𝑡</m:t>
                          </m:r>
                          <m:r>
                            <a:rPr lang="en-US" altLang="ko-KR" sz="2000" b="0" i="1" smtClean="0">
                              <a:latin typeface="Cambria Math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altLang="ko-KR" sz="2000" b="0" i="1" smtClean="0">
                              <a:latin typeface="Cambria Math"/>
                              <a:cs typeface="Times New Roman" pitchFamily="18" charset="0"/>
                            </a:rPr>
                            <m:t>𝑘𝑒𝑦</m:t>
                          </m:r>
                          <m:r>
                            <a:rPr lang="en-US" altLang="ko-KR" sz="20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00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𝑃𝐾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𝐴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523" y="3736869"/>
                <a:ext cx="4314569" cy="807850"/>
              </a:xfrm>
              <a:prstGeom prst="rect">
                <a:avLst/>
              </a:prstGeom>
              <a:blipFill rotWithShape="1">
                <a:blip r:embed="rId3"/>
                <a:stretch>
                  <a:fillRect t="-6015" b="-2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095491" y="5300057"/>
            <a:ext cx="429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u="sng" dirty="0" smtClean="0">
                <a:latin typeface="Times New Roman" pitchFamily="18" charset="0"/>
                <a:cs typeface="Times New Roman" pitchFamily="18" charset="0"/>
              </a:rPr>
              <a:t>ACK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085523" y="5761722"/>
            <a:ext cx="430975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427984" y="3507875"/>
            <a:ext cx="2232248" cy="902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Generate secret key and encrypt it with </a:t>
            </a:r>
            <a:b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Host A’s public key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1520" y="4725329"/>
            <a:ext cx="2088232" cy="869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Decrypt and retrieve secret key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55548" y="4725144"/>
            <a:ext cx="3204356" cy="119039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Advantage:</a:t>
            </a:r>
          </a:p>
          <a:p>
            <a:pPr algn="ctr"/>
            <a:r>
              <a:rPr lang="en-US" altLang="ko-K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Distribute decryption overhead to ‘n’ clients</a:t>
            </a:r>
            <a:endParaRPr lang="en-US" altLang="ko-KR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300192" y="2148411"/>
            <a:ext cx="2448272" cy="11186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Decryption:</a:t>
            </a:r>
          </a:p>
          <a:p>
            <a:pPr algn="ctr"/>
            <a:r>
              <a:rPr lang="en-US" altLang="ko-K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SSL: By Server</a:t>
            </a:r>
          </a:p>
          <a:p>
            <a:pPr algn="ctr"/>
            <a:r>
              <a:rPr lang="en-US" altLang="ko-K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DTP: By Client</a:t>
            </a:r>
            <a:endParaRPr lang="en-US" altLang="ko-KR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79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  <p:bldP spid="18" grpId="0" animBg="1"/>
      <p:bldP spid="19" grpId="0" animBg="1"/>
      <p:bldP spid="24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DTP Communication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Challenge-and-response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42CF-FE88-4313-BE0C-094F003270C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4165" y="6440756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MobiOpp'12, Zürich, Switzerland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84301" y="2656078"/>
            <a:ext cx="0" cy="350922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684301" y="3838990"/>
            <a:ext cx="567680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84301" y="3054446"/>
            <a:ext cx="565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u="sng" dirty="0" smtClean="0">
                <a:latin typeface="Times New Roman" pitchFamily="18" charset="0"/>
                <a:cs typeface="Times New Roman" pitchFamily="18" charset="0"/>
              </a:rPr>
              <a:t>DATA or ACK:</a:t>
            </a:r>
          </a:p>
          <a:p>
            <a:pPr algn="ctr"/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Flow ID (new IP/port)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1684301" y="4754172"/>
            <a:ext cx="56568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7341175" y="2656076"/>
            <a:ext cx="0" cy="350922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1088112" y="2213990"/>
            <a:ext cx="1192378" cy="8549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Host A</a:t>
            </a:r>
            <a:endParaRPr lang="ko-KR" altLang="en-US" sz="20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764921" y="2213990"/>
            <a:ext cx="1192378" cy="8549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Host B</a:t>
            </a:r>
            <a:endParaRPr lang="ko-KR" altLang="en-US" sz="2000" b="1" dirty="0">
              <a:latin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88975" y="4358161"/>
                <a:ext cx="56568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latin typeface="Times New Roman" pitchFamily="18" charset="0"/>
                    <a:cs typeface="Times New Roman" pitchFamily="18" charset="0"/>
                  </a:rPr>
                  <a:t>CHG +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cs typeface="Times New Roman" pitchFamily="18" charset="0"/>
                      </a:rPr>
                      <m:t>𝑛𝑜𝑛𝑐𝑒</m:t>
                    </m:r>
                  </m:oMath>
                </a14:m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975" y="4358161"/>
                <a:ext cx="5656874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88975" y="4854084"/>
                <a:ext cx="5656874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latin typeface="Times New Roman" pitchFamily="18" charset="0"/>
                    <a:cs typeface="Times New Roman" pitchFamily="18" charset="0"/>
                  </a:rPr>
                  <a:t>RSP +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cs typeface="Times New Roman" pitchFamily="18" charset="0"/>
                      </a:rPr>
                      <m:t>𝐻𝑀𝐴𝐶</m:t>
                    </m:r>
                  </m:oMath>
                </a14:m>
                <a:r>
                  <a:rPr lang="en-US" altLang="ko-KR" sz="2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  <a:cs typeface="Times New Roman" pitchFamily="18" charset="0"/>
                          </a:rPr>
                          <m:t>𝑆𝐻𝐴</m:t>
                        </m:r>
                        <m:r>
                          <a:rPr lang="en-US" altLang="ko-KR" sz="20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  <a:cs typeface="Times New Roman" pitchFamily="18" charset="0"/>
                          </a:rPr>
                          <m:t>𝑘𝑒𝑦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/>
                        <a:cs typeface="Times New Roman" pitchFamily="18" charset="0"/>
                      </a:rPr>
                      <m:t>𝑛𝑜𝑛𝑐𝑒</m:t>
                    </m:r>
                    <m:r>
                      <a:rPr lang="en-US" altLang="ko-KR" sz="20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ko-KR" sz="20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975" y="4854084"/>
                <a:ext cx="5656874" cy="424283"/>
              </a:xfrm>
              <a:prstGeom prst="rect">
                <a:avLst/>
              </a:prstGeom>
              <a:blipFill rotWithShape="1">
                <a:blip r:embed="rId3"/>
                <a:stretch>
                  <a:fillRect t="-7143" b="-1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/>
          <p:cNvCxnSpPr/>
          <p:nvPr/>
        </p:nvCxnSpPr>
        <p:spPr>
          <a:xfrm>
            <a:off x="1664366" y="5286132"/>
            <a:ext cx="567680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39552" y="3184804"/>
            <a:ext cx="1613350" cy="488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Disruption…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52005" y="3992806"/>
            <a:ext cx="1868701" cy="652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Detect </a:t>
            </a:r>
            <a:b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address change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691460" y="5786651"/>
            <a:ext cx="56568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96134" y="5390640"/>
            <a:ext cx="5656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AUTH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20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  <p:bldP spid="19" grpId="0" animBg="1"/>
      <p:bldP spid="20" grpId="0" animBg="1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DTP Communication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Connection Teardown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42CF-FE88-4313-BE0C-094F003270C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4165" y="6440756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MobiOpp'12, Zürich, Switzerland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944340" y="3242004"/>
            <a:ext cx="0" cy="295232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696286" y="3242004"/>
            <a:ext cx="5904" cy="295232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427295" y="3031523"/>
            <a:ext cx="1048362" cy="7109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Host A</a:t>
            </a:r>
            <a:endParaRPr lang="ko-KR" alt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4340" y="3800133"/>
            <a:ext cx="2751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Data Transfer Done</a:t>
            </a:r>
            <a:endParaRPr lang="ko-KR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951476" y="4204416"/>
            <a:ext cx="2744810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368586" y="3382019"/>
            <a:ext cx="0" cy="281231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8120531" y="3382019"/>
            <a:ext cx="11810" cy="281231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3192626" y="3035106"/>
            <a:ext cx="1048362" cy="7109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Host B</a:t>
            </a:r>
            <a:endParaRPr lang="ko-KR" alt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863324" y="3026542"/>
            <a:ext cx="1048362" cy="7109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Host A</a:t>
            </a:r>
            <a:endParaRPr lang="ko-KR" alt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599628" y="3026542"/>
            <a:ext cx="1048362" cy="7109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Host B</a:t>
            </a:r>
            <a:endParaRPr lang="ko-KR" alt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70466" y="2181718"/>
            <a:ext cx="2627451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Keep-Alive </a:t>
            </a:r>
            <a:r>
              <a:rPr lang="en-US" altLang="ko-KR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Duration</a:t>
            </a:r>
          </a:p>
          <a:p>
            <a:pPr algn="ctr"/>
            <a:r>
              <a:rPr lang="en-US" altLang="ko-KR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Expiration</a:t>
            </a:r>
            <a:endParaRPr lang="en-US" altLang="ko-KR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71535" y="2181717"/>
            <a:ext cx="2323073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Explicit</a:t>
            </a:r>
          </a:p>
          <a:p>
            <a:pPr algn="ctr"/>
            <a:r>
              <a:rPr lang="en-US" altLang="ko-KR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Connection Close</a:t>
            </a:r>
            <a:endParaRPr lang="en-US" altLang="ko-KR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959231" y="4730119"/>
            <a:ext cx="273705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50483" y="4313749"/>
            <a:ext cx="2751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FIN</a:t>
            </a:r>
            <a:endParaRPr lang="ko-KR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944340" y="5240844"/>
            <a:ext cx="275194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56524" y="4840734"/>
            <a:ext cx="2751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FIN+ACK</a:t>
            </a:r>
            <a:endParaRPr lang="ko-KR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951320" y="5762284"/>
            <a:ext cx="273705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42572" y="5345914"/>
            <a:ext cx="2751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ACK</a:t>
            </a:r>
            <a:endParaRPr lang="ko-KR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76912" y="3800133"/>
            <a:ext cx="2751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Data Transfer</a:t>
            </a:r>
            <a:endParaRPr lang="ko-KR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5384048" y="4204416"/>
            <a:ext cx="2744810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326240" y="4500784"/>
            <a:ext cx="1613350" cy="488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Disruption…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708769" y="5203506"/>
            <a:ext cx="2088232" cy="684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Keep-Alive Duration Expired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79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27" grpId="0" animBg="1"/>
      <p:bldP spid="28" grpId="0" animBg="1"/>
      <p:bldP spid="29" grpId="0" animBg="1"/>
      <p:bldP spid="41" grpId="0" animBg="1"/>
      <p:bldP spid="42" grpId="0" animBg="1"/>
      <p:bldP spid="48" grpId="0"/>
      <p:bldP spid="50" grpId="0"/>
      <p:bldP spid="54" grpId="0"/>
      <p:bldP spid="55" grpId="0"/>
      <p:bldP spid="14" grpId="0" animBg="1"/>
      <p:bldP spid="5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DTP API Library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UDP library to map TCP socket functions</a:t>
            </a:r>
          </a:p>
          <a:p>
            <a:pPr lvl="1"/>
            <a:r>
              <a:rPr lang="en-US" altLang="ko-KR" sz="2400" dirty="0" smtClean="0"/>
              <a:t>5,283 LOC</a:t>
            </a:r>
          </a:p>
          <a:p>
            <a:r>
              <a:rPr lang="en-US" altLang="ko-KR" sz="2800" dirty="0" smtClean="0"/>
              <a:t>Exporting DTP library</a:t>
            </a:r>
          </a:p>
          <a:p>
            <a:pPr lvl="1"/>
            <a:r>
              <a:rPr lang="en-US" altLang="ko-KR" sz="2400" dirty="0" err="1" smtClean="0"/>
              <a:t>Wget</a:t>
            </a:r>
            <a:r>
              <a:rPr lang="en-US" altLang="ko-KR" sz="2400" dirty="0" smtClean="0"/>
              <a:t> (43,372 LOC)</a:t>
            </a:r>
          </a:p>
          <a:p>
            <a:pPr lvl="1"/>
            <a:r>
              <a:rPr lang="en-US" altLang="ko-KR" sz="2400" dirty="0" smtClean="0"/>
              <a:t>19 lines changed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42CF-FE88-4313-BE0C-094F003270C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4165" y="6440756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MobiOpp'12, Zürich, Switzerland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348880"/>
            <a:ext cx="3779580" cy="3531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61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Implementation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Application thread</a:t>
            </a:r>
          </a:p>
          <a:p>
            <a:pPr lvl="1"/>
            <a:r>
              <a:rPr lang="en-US" altLang="ko-KR" sz="2400" dirty="0"/>
              <a:t>Provide TCP socket-like functions to </a:t>
            </a:r>
            <a:r>
              <a:rPr lang="en-US" altLang="ko-KR" sz="2400" dirty="0" smtClean="0"/>
              <a:t>applications</a:t>
            </a:r>
            <a:endParaRPr lang="en-US" altLang="ko-KR" sz="2800" dirty="0" smtClean="0"/>
          </a:p>
          <a:p>
            <a:r>
              <a:rPr lang="en-US" altLang="ko-KR" sz="2800" dirty="0" smtClean="0"/>
              <a:t>Transport core thread</a:t>
            </a:r>
          </a:p>
          <a:p>
            <a:pPr lvl="1"/>
            <a:r>
              <a:rPr lang="en-US" altLang="ko-KR" sz="2400" dirty="0" smtClean="0"/>
              <a:t>Manage connection information</a:t>
            </a:r>
          </a:p>
          <a:p>
            <a:pPr lvl="1"/>
            <a:r>
              <a:rPr lang="en-US" altLang="ko-KR" sz="2400" dirty="0" smtClean="0"/>
              <a:t>Process sending/receiving of packets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42CF-FE88-4313-BE0C-094F003270C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4165" y="6440756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MobiOpp'12, Zürich, Switzerland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09572" y="4613864"/>
            <a:ext cx="1981240" cy="9753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u="sng" dirty="0" smtClean="0">
                <a:latin typeface="Times New Roman" pitchFamily="18" charset="0"/>
                <a:cs typeface="Times New Roman" pitchFamily="18" charset="0"/>
              </a:rPr>
              <a:t>Application Thread</a:t>
            </a:r>
          </a:p>
          <a:p>
            <a:pPr algn="ctr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5063555"/>
            <a:ext cx="1390886" cy="3563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ko-KR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5737" y="5013136"/>
            <a:ext cx="1008112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Connection</a:t>
            </a:r>
          </a:p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Socket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91880" y="4246984"/>
            <a:ext cx="3024336" cy="1702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u="sng" dirty="0" smtClean="0">
                <a:latin typeface="Times New Roman" pitchFamily="18" charset="0"/>
                <a:cs typeface="Times New Roman" pitchFamily="18" charset="0"/>
              </a:rPr>
              <a:t>Transport Core Thread</a:t>
            </a:r>
          </a:p>
          <a:p>
            <a:pPr algn="ctr"/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왼쪽/오른쪽 화살표 8"/>
          <p:cNvSpPr/>
          <p:nvPr/>
        </p:nvSpPr>
        <p:spPr>
          <a:xfrm>
            <a:off x="3203849" y="5127222"/>
            <a:ext cx="504055" cy="24231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자기 디스크 11"/>
          <p:cNvSpPr/>
          <p:nvPr/>
        </p:nvSpPr>
        <p:spPr>
          <a:xfrm>
            <a:off x="3707904" y="4725144"/>
            <a:ext cx="1008112" cy="1019544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Connection Table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48064" y="4789656"/>
            <a:ext cx="1251148" cy="10156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Flow ID,</a:t>
            </a:r>
          </a:p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Host ID</a:t>
            </a:r>
          </a:p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Keep-Alive Duration, Secret Key, …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왼쪽/오른쪽 화살표 14"/>
          <p:cNvSpPr/>
          <p:nvPr/>
        </p:nvSpPr>
        <p:spPr>
          <a:xfrm>
            <a:off x="6399212" y="5154028"/>
            <a:ext cx="1077523" cy="24231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21243" y="4478524"/>
            <a:ext cx="990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tp_read()</a:t>
            </a:r>
          </a:p>
          <a:p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dtp_write()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16216" y="4418528"/>
            <a:ext cx="96051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endto()</a:t>
            </a:r>
          </a:p>
          <a:p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endmsg()</a:t>
            </a:r>
          </a:p>
          <a:p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ecvfrom()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왼쪽/오른쪽 화살표 17"/>
          <p:cNvSpPr/>
          <p:nvPr/>
        </p:nvSpPr>
        <p:spPr>
          <a:xfrm>
            <a:off x="4716016" y="5127222"/>
            <a:ext cx="432048" cy="24231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7461745" y="4819635"/>
            <a:ext cx="1199721" cy="1015609"/>
            <a:chOff x="7620751" y="4789655"/>
            <a:chExt cx="1199721" cy="1015609"/>
          </a:xfrm>
        </p:grpSpPr>
        <p:sp>
          <p:nvSpPr>
            <p:cNvPr id="16" name="구름 15"/>
            <p:cNvSpPr/>
            <p:nvPr/>
          </p:nvSpPr>
          <p:spPr>
            <a:xfrm rot="853015">
              <a:off x="7620751" y="4789655"/>
              <a:ext cx="1199721" cy="1015609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747847" y="5085184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Network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32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10" grpId="0" animBg="1"/>
      <p:bldP spid="11" grpId="0" animBg="1"/>
      <p:bldP spid="9" grpId="0" animBg="1"/>
      <p:bldP spid="12" grpId="0" animBg="1"/>
      <p:bldP spid="14" grpId="0" animBg="1"/>
      <p:bldP spid="15" grpId="0" animBg="1"/>
      <p:bldP spid="13" grpId="0"/>
      <p:bldP spid="17" grpId="0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Evaluation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/>
              <a:t>Test</a:t>
            </a:r>
          </a:p>
          <a:p>
            <a:pPr lvl="1"/>
            <a:r>
              <a:rPr lang="en-US" altLang="ko-KR" sz="2400" dirty="0" smtClean="0"/>
              <a:t>Microbenchmark</a:t>
            </a:r>
          </a:p>
          <a:p>
            <a:pPr lvl="2"/>
            <a:r>
              <a:rPr lang="en-US" altLang="ko-KR" sz="2000" dirty="0" smtClean="0"/>
              <a:t>Throughput with no disruption (TCP vs. UDT vs. DTP)</a:t>
            </a:r>
          </a:p>
          <a:p>
            <a:pPr lvl="1"/>
            <a:r>
              <a:rPr lang="en-US" altLang="ko-KR" sz="2400" dirty="0" smtClean="0"/>
              <a:t>Performance at network disruption</a:t>
            </a:r>
          </a:p>
          <a:p>
            <a:pPr lvl="2"/>
            <a:r>
              <a:rPr lang="en-US" altLang="ko-KR" sz="2000" dirty="0" smtClean="0"/>
              <a:t>Throughput with disruption (TCP vs. BP vs. DTP)</a:t>
            </a:r>
          </a:p>
          <a:p>
            <a:pPr lvl="1"/>
            <a:r>
              <a:rPr lang="en-US" altLang="ko-KR" sz="2400" dirty="0" smtClean="0"/>
              <a:t>Power consumption</a:t>
            </a:r>
          </a:p>
          <a:p>
            <a:pPr lvl="2"/>
            <a:r>
              <a:rPr lang="en-US" altLang="ko-KR" sz="2000" dirty="0" smtClean="0"/>
              <a:t>Battery usage while transferring data with disruption</a:t>
            </a:r>
          </a:p>
          <a:p>
            <a:r>
              <a:rPr lang="en-US" altLang="ko-KR" sz="2800" dirty="0" smtClean="0"/>
              <a:t>Device</a:t>
            </a:r>
          </a:p>
          <a:p>
            <a:pPr lvl="1"/>
            <a:r>
              <a:rPr lang="en-US" altLang="ko-KR" sz="2400" dirty="0" smtClean="0"/>
              <a:t>Client</a:t>
            </a:r>
          </a:p>
          <a:p>
            <a:pPr lvl="2"/>
            <a:r>
              <a:rPr lang="en-US" altLang="ko-KR" sz="2000" dirty="0" smtClean="0"/>
              <a:t>Laptop: i7-2620M CPU / 4GB RAM / </a:t>
            </a:r>
            <a:r>
              <a:rPr lang="en-US" altLang="ko-KR" sz="2000" dirty="0"/>
              <a:t>L</a:t>
            </a:r>
            <a:r>
              <a:rPr lang="en-US" altLang="ko-KR" sz="2000" dirty="0" smtClean="0"/>
              <a:t>inux 2.6.40</a:t>
            </a:r>
          </a:p>
          <a:p>
            <a:pPr lvl="2"/>
            <a:r>
              <a:rPr lang="en-US" altLang="ko-KR" sz="2000" dirty="0" smtClean="0"/>
              <a:t>Phone: Nexus S / Android 2.6.35.7</a:t>
            </a:r>
          </a:p>
          <a:p>
            <a:pPr lvl="1"/>
            <a:r>
              <a:rPr lang="en-US" altLang="ko-KR" sz="2400" dirty="0" smtClean="0"/>
              <a:t>Server</a:t>
            </a:r>
          </a:p>
          <a:p>
            <a:pPr lvl="2"/>
            <a:r>
              <a:rPr lang="en-US" altLang="ko-KR" sz="2000" dirty="0" smtClean="0"/>
              <a:t>Desktop: i7-2600 CPU / 8GB RAM / Linux 2.6.38-12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42CF-FE88-4313-BE0C-094F003270C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4165" y="6440756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MobiOpp'12, Zürich, Switzerland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03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Microbenchmark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/>
              <a:t>Laptop-to-server</a:t>
            </a:r>
            <a:endParaRPr lang="en-US" altLang="ko-KR" sz="2800" dirty="0"/>
          </a:p>
          <a:p>
            <a:endParaRPr lang="en-US" altLang="ko-KR" sz="2800" dirty="0" smtClean="0"/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 smtClean="0"/>
              <a:t>DTP is comparable to TCP and UDT</a:t>
            </a:r>
            <a:endParaRPr lang="ko-KR" altLang="en-US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42CF-FE88-4313-BE0C-094F003270C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4165" y="6440756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MobiOpp'12, Zürich, Switzerland</a:t>
            </a:r>
            <a:endParaRPr lang="ko-KR" altLang="en-US" dirty="0"/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4145466"/>
              </p:ext>
            </p:extLst>
          </p:nvPr>
        </p:nvGraphicFramePr>
        <p:xfrm>
          <a:off x="301637" y="2071896"/>
          <a:ext cx="4176464" cy="3539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7475518"/>
              </p:ext>
            </p:extLst>
          </p:nvPr>
        </p:nvGraphicFramePr>
        <p:xfrm>
          <a:off x="4644008" y="2071896"/>
          <a:ext cx="4176464" cy="3611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3071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9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/>
              <a:t>Performance at Network Disruptions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35280" cy="4525963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800" dirty="0" smtClean="0"/>
                  <a:t>Video transfer size (number of disruption)</a:t>
                </a:r>
              </a:p>
              <a:p>
                <a:pPr lvl="1"/>
                <a:r>
                  <a:rPr lang="en-US" altLang="ko-KR" sz="2400" dirty="0" smtClean="0"/>
                  <a:t>77MB (0) / 154MB (1) / 308MB (2)</a:t>
                </a:r>
              </a:p>
              <a:p>
                <a:r>
                  <a:rPr lang="en-US" altLang="ko-KR" sz="2800" dirty="0" smtClean="0"/>
                  <a:t>Connection/Disruption time = </a:t>
                </a:r>
                <a14:m>
                  <m:oMath xmlns:m="http://schemas.openxmlformats.org/officeDocument/2006/math">
                    <m:r>
                      <a:rPr lang="en-US" altLang="ko-KR" sz="2800" b="0" i="0" smtClean="0">
                        <a:latin typeface="Cambria Math"/>
                      </a:rPr>
                      <m:t>6.6∗</m:t>
                    </m:r>
                    <m:sSup>
                      <m:sSupPr>
                        <m:ctrlPr>
                          <a:rPr lang="en-US" altLang="ko-KR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2800" dirty="0" smtClean="0"/>
                  <a:t>/7.8 minutes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35280" cy="4525963"/>
              </a:xfrm>
              <a:blipFill rotWithShape="1">
                <a:blip r:embed="rId2"/>
                <a:stretch>
                  <a:fillRect l="-1228" t="-1348" r="-11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42CF-FE88-4313-BE0C-094F003270C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4165" y="6440756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MobiOpp'12, Zürich, Switzerland</a:t>
            </a:r>
            <a:endParaRPr lang="ko-KR" altLang="en-US" dirty="0"/>
          </a:p>
        </p:txBody>
      </p:sp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2279636"/>
              </p:ext>
            </p:extLst>
          </p:nvPr>
        </p:nvGraphicFramePr>
        <p:xfrm>
          <a:off x="323528" y="3068960"/>
          <a:ext cx="4320479" cy="3168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차트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023589"/>
              </p:ext>
            </p:extLst>
          </p:nvPr>
        </p:nvGraphicFramePr>
        <p:xfrm>
          <a:off x="4788024" y="2996952"/>
          <a:ext cx="4248472" cy="3199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타원 3"/>
          <p:cNvSpPr/>
          <p:nvPr/>
        </p:nvSpPr>
        <p:spPr>
          <a:xfrm>
            <a:off x="2301652" y="4808944"/>
            <a:ext cx="36004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831996" y="4573508"/>
            <a:ext cx="35206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442732" y="4869160"/>
            <a:ext cx="35206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962440" y="4322028"/>
            <a:ext cx="35206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2312740" y="4149080"/>
            <a:ext cx="909424" cy="325308"/>
            <a:chOff x="2312740" y="4149080"/>
            <a:chExt cx="909424" cy="325308"/>
          </a:xfrm>
        </p:grpSpPr>
        <p:sp>
          <p:nvSpPr>
            <p:cNvPr id="5" name="직사각형 4"/>
            <p:cNvSpPr/>
            <p:nvPr/>
          </p:nvSpPr>
          <p:spPr>
            <a:xfrm>
              <a:off x="2312740" y="4149080"/>
              <a:ext cx="909424" cy="32530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47.9%  </a:t>
              </a:r>
              <a:endParaRPr lang="ko-KR" altLang="en-US" sz="16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flipV="1">
              <a:off x="3082692" y="4201596"/>
              <a:ext cx="0" cy="21987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3397012" y="3883908"/>
            <a:ext cx="1008112" cy="325308"/>
            <a:chOff x="3397012" y="3883908"/>
            <a:chExt cx="1008112" cy="325308"/>
          </a:xfrm>
        </p:grpSpPr>
        <p:sp>
          <p:nvSpPr>
            <p:cNvPr id="22" name="직사각형 21"/>
            <p:cNvSpPr/>
            <p:nvPr/>
          </p:nvSpPr>
          <p:spPr>
            <a:xfrm>
              <a:off x="3397012" y="3883908"/>
              <a:ext cx="1008112" cy="32530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128.9%  </a:t>
              </a:r>
              <a:endParaRPr lang="ko-KR" altLang="en-US" sz="16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V="1">
              <a:off x="4283968" y="3936625"/>
              <a:ext cx="0" cy="21987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타원 30"/>
          <p:cNvSpPr/>
          <p:nvPr/>
        </p:nvSpPr>
        <p:spPr>
          <a:xfrm>
            <a:off x="6861016" y="4801324"/>
            <a:ext cx="36004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7162956" y="4565888"/>
            <a:ext cx="36004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7945328" y="4861540"/>
            <a:ext cx="36004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8270696" y="4323576"/>
            <a:ext cx="36004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708244" y="4171699"/>
            <a:ext cx="909424" cy="325308"/>
            <a:chOff x="2312740" y="4149080"/>
            <a:chExt cx="909424" cy="325308"/>
          </a:xfrm>
        </p:grpSpPr>
        <p:sp>
          <p:nvSpPr>
            <p:cNvPr id="36" name="직사각형 35"/>
            <p:cNvSpPr/>
            <p:nvPr/>
          </p:nvSpPr>
          <p:spPr>
            <a:xfrm>
              <a:off x="2312740" y="4149080"/>
              <a:ext cx="909424" cy="32530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46.9%  </a:t>
              </a:r>
              <a:endParaRPr lang="ko-KR" altLang="en-US" sz="16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 flipV="1">
              <a:off x="3082692" y="4201596"/>
              <a:ext cx="0" cy="21987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7808932" y="3883908"/>
            <a:ext cx="1008112" cy="325308"/>
            <a:chOff x="3397012" y="3883908"/>
            <a:chExt cx="1008112" cy="325308"/>
          </a:xfrm>
        </p:grpSpPr>
        <p:sp>
          <p:nvSpPr>
            <p:cNvPr id="39" name="직사각형 38"/>
            <p:cNvSpPr/>
            <p:nvPr/>
          </p:nvSpPr>
          <p:spPr>
            <a:xfrm>
              <a:off x="3397012" y="3883908"/>
              <a:ext cx="1008112" cy="32530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122.6%  </a:t>
              </a:r>
              <a:endParaRPr lang="ko-KR" altLang="en-US" sz="16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40" name="직선 화살표 연결선 39"/>
            <p:cNvCxnSpPr/>
            <p:nvPr/>
          </p:nvCxnSpPr>
          <p:spPr>
            <a:xfrm flipV="1">
              <a:off x="4283968" y="3936625"/>
              <a:ext cx="0" cy="21987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738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7" grpId="0">
        <p:bldAsOne/>
      </p:bldGraphic>
      <p:bldP spid="4" grpId="0" animBg="1"/>
      <p:bldP spid="18" grpId="0" animBg="1"/>
      <p:bldP spid="20" grpId="0" animBg="1"/>
      <p:bldP spid="21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Mobile Data Explosion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Massive growth in mobile data communication</a:t>
            </a:r>
          </a:p>
          <a:p>
            <a:pPr lvl="1"/>
            <a:r>
              <a:rPr lang="en-US" altLang="ko-KR" sz="2400" dirty="0" smtClean="0"/>
              <a:t>Expected to surpass # of wired Internet users soon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42CF-FE88-4313-BE0C-094F003270C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4165" y="6440756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MobiOpp'12, Zürich, Switzerland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17423"/>
            <a:ext cx="3098964" cy="2990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3291096" y="3398520"/>
            <a:ext cx="514296" cy="4888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899592" y="4838680"/>
            <a:ext cx="514296" cy="4888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79300" y="3542536"/>
            <a:ext cx="672420" cy="390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18X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4" name="직선 화살표 연결선 13"/>
          <p:cNvCxnSpPr>
            <a:stCxn id="16" idx="0"/>
            <a:endCxn id="12" idx="2"/>
          </p:cNvCxnSpPr>
          <p:nvPr/>
        </p:nvCxnSpPr>
        <p:spPr>
          <a:xfrm flipV="1">
            <a:off x="1156740" y="3933056"/>
            <a:ext cx="558770" cy="9056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1" idx="2"/>
            <a:endCxn id="12" idx="3"/>
          </p:cNvCxnSpPr>
          <p:nvPr/>
        </p:nvCxnSpPr>
        <p:spPr>
          <a:xfrm flipH="1">
            <a:off x="2051720" y="3642928"/>
            <a:ext cx="1239376" cy="948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812084"/>
            <a:ext cx="4326829" cy="2875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039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Power Consumption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DTP-Wi-Fi (308MB file)</a:t>
            </a:r>
            <a:endParaRPr lang="en-US" altLang="ko-KR" sz="2400" dirty="0" smtClean="0"/>
          </a:p>
          <a:p>
            <a:pPr lvl="1"/>
            <a:r>
              <a:rPr lang="en-US" altLang="ko-KR" sz="2400" dirty="0"/>
              <a:t>v</a:t>
            </a:r>
            <a:r>
              <a:rPr lang="en-US" altLang="ko-KR" sz="2400" dirty="0" smtClean="0"/>
              <a:t>s. TCP-Wi-Fi</a:t>
            </a:r>
          </a:p>
          <a:p>
            <a:pPr lvl="2"/>
            <a:r>
              <a:rPr lang="en-US" altLang="ko-KR" sz="2000" dirty="0" smtClean="0"/>
              <a:t>1,655 sec </a:t>
            </a:r>
            <a:r>
              <a:rPr lang="en-US" altLang="ko-KR" sz="2000" dirty="0"/>
              <a:t>less time</a:t>
            </a:r>
            <a:endParaRPr lang="en-US" altLang="ko-KR" sz="1600" dirty="0"/>
          </a:p>
          <a:p>
            <a:pPr lvl="2"/>
            <a:r>
              <a:rPr lang="en-US" altLang="ko-KR" sz="2000" dirty="0" smtClean="0"/>
              <a:t>58.3% less power</a:t>
            </a:r>
          </a:p>
          <a:p>
            <a:pPr lvl="1"/>
            <a:r>
              <a:rPr lang="en-US" altLang="ko-KR" sz="2400" dirty="0"/>
              <a:t>v</a:t>
            </a:r>
            <a:r>
              <a:rPr lang="en-US" altLang="ko-KR" sz="2400" dirty="0" smtClean="0"/>
              <a:t>s. TCP-3G</a:t>
            </a:r>
          </a:p>
          <a:p>
            <a:pPr lvl="2"/>
            <a:r>
              <a:rPr lang="en-US" altLang="ko-KR" sz="2000" dirty="0" smtClean="0"/>
              <a:t>2,021 sec </a:t>
            </a:r>
            <a:r>
              <a:rPr lang="en-US" altLang="ko-KR" sz="2000" dirty="0"/>
              <a:t>less time</a:t>
            </a:r>
          </a:p>
          <a:p>
            <a:pPr lvl="2"/>
            <a:r>
              <a:rPr lang="en-US" altLang="ko-KR" sz="2000" dirty="0" smtClean="0"/>
              <a:t>77.3% less power</a:t>
            </a:r>
            <a:endParaRPr lang="en-US" altLang="ko-KR" sz="1600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42CF-FE88-4313-BE0C-094F003270C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4165" y="6440756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MobiOpp'12, Zürich, Switzerland</a:t>
            </a:r>
            <a:endParaRPr lang="ko-KR" altLang="en-US" dirty="0"/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2633937"/>
              </p:ext>
            </p:extLst>
          </p:nvPr>
        </p:nvGraphicFramePr>
        <p:xfrm>
          <a:off x="4932040" y="1556792"/>
          <a:ext cx="4032448" cy="3344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직사각형 8"/>
          <p:cNvSpPr/>
          <p:nvPr/>
        </p:nvSpPr>
        <p:spPr>
          <a:xfrm>
            <a:off x="582985" y="4999830"/>
            <a:ext cx="8063442" cy="113499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Result:</a:t>
            </a:r>
          </a:p>
          <a:p>
            <a:pPr algn="ctr"/>
            <a:r>
              <a:rPr lang="en-US" altLang="ko-K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Wi-Fi offloading with DTP requires less time and battery </a:t>
            </a:r>
          </a:p>
          <a:p>
            <a:pPr algn="ctr"/>
            <a:r>
              <a:rPr lang="en-US" altLang="ko-K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 transmit data than always-connected 3G!</a:t>
            </a:r>
            <a:endParaRPr lang="en-US" altLang="ko-KR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6493356" y="2276872"/>
            <a:ext cx="216024" cy="1756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725112" y="2773308"/>
            <a:ext cx="216024" cy="1756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997904" y="3530332"/>
            <a:ext cx="216024" cy="1756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6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 animBg="1"/>
      <p:bldP spid="4" grpId="0" animBg="1"/>
      <p:bldP spid="10" grpId="0" animBg="1"/>
      <p:bldP spid="10" grpId="1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Conclusion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Explosive growth of mobile data communication causes network capacity overload</a:t>
            </a:r>
          </a:p>
          <a:p>
            <a:r>
              <a:rPr lang="en-US" altLang="ko-KR" sz="2800" dirty="0" smtClean="0"/>
              <a:t>Disruption-tolerant Transmission Protocol</a:t>
            </a:r>
          </a:p>
          <a:p>
            <a:pPr lvl="1"/>
            <a:r>
              <a:rPr lang="en-US" altLang="ko-KR" sz="2400" dirty="0" smtClean="0"/>
              <a:t>Identify connection with a unique flow ID</a:t>
            </a:r>
          </a:p>
          <a:p>
            <a:pPr lvl="1"/>
            <a:r>
              <a:rPr lang="en-US" altLang="ko-KR" sz="2400" dirty="0"/>
              <a:t>Illusion of delayed transfer during disruptions</a:t>
            </a:r>
          </a:p>
          <a:p>
            <a:pPr lvl="1"/>
            <a:r>
              <a:rPr lang="en-US" altLang="ko-KR" sz="2400" dirty="0" smtClean="0"/>
              <a:t>Provide seamless switching between Wi-Fi &amp; 3G</a:t>
            </a:r>
          </a:p>
          <a:p>
            <a:pPr lvl="1"/>
            <a:r>
              <a:rPr lang="en-US" altLang="ko-KR" sz="2400" dirty="0" smtClean="0"/>
              <a:t>High throughput / Low power consumption</a:t>
            </a:r>
          </a:p>
          <a:p>
            <a:r>
              <a:rPr lang="en-US" altLang="ko-KR" sz="2800" dirty="0" smtClean="0"/>
              <a:t>Potential solution to reduce 3G network usage as well as the battery consumption</a:t>
            </a:r>
            <a:endParaRPr lang="ko-KR" altLang="en-US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42CF-FE88-4313-BE0C-094F003270C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4165" y="6440756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MobiOpp'12, Zürich, Switzerland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78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br>
              <a:rPr lang="en-US" altLang="ko-KR" dirty="0" smtClean="0"/>
            </a:br>
            <a:r>
              <a:rPr lang="en-US" altLang="ko-KR" dirty="0" smtClean="0"/>
              <a:t>Any Questions?</a:t>
            </a:r>
            <a:endParaRPr lang="ko-KR" altLang="en-US" dirty="0"/>
          </a:p>
        </p:txBody>
      </p:sp>
      <p:sp>
        <p:nvSpPr>
          <p:cNvPr id="12" name="부제목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sz="2400" u="sng" dirty="0" smtClean="0"/>
              <a:t>http://www.ndsl.kaist.edu/</a:t>
            </a:r>
            <a:endParaRPr lang="ko-KR" altLang="en-US" sz="2400" u="sng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42CF-FE88-4313-BE0C-094F003270C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5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4165" y="6440756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MobiOpp'12, Zürich, Switzerland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71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Discussion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State Explosion Attack</a:t>
            </a:r>
          </a:p>
          <a:p>
            <a:pPr lvl="1"/>
            <a:r>
              <a:rPr lang="en-US" altLang="ko-KR" sz="2400" dirty="0" smtClean="0"/>
              <a:t>Create DTP connections with long keep-alive duration</a:t>
            </a:r>
          </a:p>
          <a:p>
            <a:pPr lvl="2"/>
            <a:r>
              <a:rPr lang="en-US" altLang="ko-KR" sz="2000" dirty="0" smtClean="0"/>
              <a:t>Minimal connection state</a:t>
            </a:r>
          </a:p>
          <a:p>
            <a:pPr lvl="2"/>
            <a:r>
              <a:rPr lang="en-US" altLang="ko-KR" sz="2000" dirty="0" smtClean="0"/>
              <a:t>Limit keep-alive duration value</a:t>
            </a:r>
          </a:p>
          <a:p>
            <a:pPr lvl="2"/>
            <a:r>
              <a:rPr lang="en-US" altLang="ko-KR" sz="2000" dirty="0" smtClean="0"/>
              <a:t>Reset keep-alive duration at attack detection</a:t>
            </a:r>
          </a:p>
          <a:p>
            <a:r>
              <a:rPr lang="en-US" altLang="ko-KR" sz="2800" dirty="0" smtClean="0"/>
              <a:t>ISP-driven Offloading Servers</a:t>
            </a:r>
          </a:p>
          <a:p>
            <a:pPr lvl="1"/>
            <a:r>
              <a:rPr lang="en-US" altLang="ko-KR" sz="2400" dirty="0" smtClean="0"/>
              <a:t>Wi-Fi offloading for network resource utilization</a:t>
            </a:r>
          </a:p>
          <a:p>
            <a:pPr lvl="2"/>
            <a:r>
              <a:rPr lang="en-US" altLang="ko-KR" sz="2000" dirty="0" smtClean="0"/>
              <a:t>DTP cloud storage service</a:t>
            </a:r>
          </a:p>
          <a:p>
            <a:pPr lvl="2"/>
            <a:r>
              <a:rPr lang="en-US" altLang="ko-KR" sz="2000" dirty="0" smtClean="0"/>
              <a:t>Spread bandwidth consumption across time axis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42CF-FE88-4313-BE0C-094F003270C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4165" y="6440756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MobiOpp'12, Zürich, Switzerland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52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Mobile Network Capacity Overload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3G, LTE unlikely to provide much bandwidth as the wired Internet </a:t>
            </a:r>
            <a:r>
              <a:rPr lang="en-US" altLang="ko-KR" sz="2800" dirty="0" smtClean="0">
                <a:sym typeface="Wingdings" pitchFamily="2" charset="2"/>
              </a:rPr>
              <a:t> </a:t>
            </a:r>
            <a:r>
              <a:rPr lang="en-US" altLang="ko-KR" sz="2800" dirty="0" smtClean="0"/>
              <a:t>Capacity overload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42CF-FE88-4313-BE0C-094F003270C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08920"/>
            <a:ext cx="4105031" cy="286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115" y="3626451"/>
            <a:ext cx="3930891" cy="2495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355" y="2624212"/>
            <a:ext cx="3181081" cy="3419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523" y="2996952"/>
            <a:ext cx="3619991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4165" y="6440756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MobiOpp'12, Zürich, Switzerland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67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Existing Approaches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Increase physical capacity</a:t>
            </a:r>
          </a:p>
          <a:p>
            <a:pPr lvl="1"/>
            <a:r>
              <a:rPr lang="en-US" altLang="ko-KR" sz="2400" dirty="0" smtClean="0"/>
              <a:t>Reduce cell size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smtClean="0"/>
              <a:t>Build more base stations (e.g., </a:t>
            </a:r>
            <a:r>
              <a:rPr lang="en-US" altLang="ko-KR" sz="2000" dirty="0" err="1" smtClean="0"/>
              <a:t>picocell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femtocell</a:t>
            </a:r>
            <a:r>
              <a:rPr lang="en-US" altLang="ko-KR" sz="2000" dirty="0" smtClean="0"/>
              <a:t>, cell tower)</a:t>
            </a:r>
          </a:p>
          <a:p>
            <a:pPr lvl="2">
              <a:buFontTx/>
              <a:buChar char="-"/>
            </a:pPr>
            <a:r>
              <a:rPr lang="en-US" altLang="ko-KR" sz="2000" dirty="0" smtClean="0"/>
              <a:t>Costly</a:t>
            </a:r>
          </a:p>
          <a:p>
            <a:pPr lvl="2">
              <a:buFontTx/>
              <a:buChar char="-"/>
            </a:pPr>
            <a:r>
              <a:rPr lang="en-US" altLang="ko-KR" sz="2000" dirty="0" smtClean="0"/>
              <a:t>Physical limitations due to signal interferences</a:t>
            </a:r>
          </a:p>
          <a:p>
            <a:pPr lvl="1"/>
            <a:r>
              <a:rPr lang="en-US" altLang="ko-KR" sz="2400" dirty="0" smtClean="0"/>
              <a:t>Multiplex the shared radio medium</a:t>
            </a:r>
          </a:p>
          <a:p>
            <a:pPr lvl="2"/>
            <a:r>
              <a:rPr lang="en-US" altLang="ko-KR" sz="2000" dirty="0" smtClean="0"/>
              <a:t>Cognitive radio</a:t>
            </a:r>
          </a:p>
          <a:p>
            <a:pPr lvl="2">
              <a:buFontTx/>
              <a:buChar char="-"/>
            </a:pPr>
            <a:r>
              <a:rPr lang="en-US" altLang="ko-KR" sz="2000" dirty="0" smtClean="0"/>
              <a:t>Unable to cope with aggregate network demands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42CF-FE88-4313-BE0C-094F003270C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4165" y="6440756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MobiOpp'12, Zürich, Switzerland</a:t>
            </a:r>
            <a:endParaRPr lang="ko-KR" altLang="en-US" dirty="0"/>
          </a:p>
        </p:txBody>
      </p:sp>
      <p:pic>
        <p:nvPicPr>
          <p:cNvPr id="2050" name="Picture 2" descr="http://i01.i.aliimg.com/photo/v0/205870351/PICO_CELL_REPEATER_GSM_DCS_WCDMA_T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01926"/>
            <a:ext cx="1025523" cy="102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ages.tmcnet.com/tmc/misc/article-images/Image/femt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621536"/>
            <a:ext cx="964515" cy="95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dn.theunlockr.com/wp-content/uploads/2009/06/cell-tower-antenna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987" y="2636912"/>
            <a:ext cx="1480165" cy="9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22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자유형 141"/>
          <p:cNvSpPr/>
          <p:nvPr/>
        </p:nvSpPr>
        <p:spPr>
          <a:xfrm>
            <a:off x="1343354" y="4725656"/>
            <a:ext cx="5314950" cy="763165"/>
          </a:xfrm>
          <a:custGeom>
            <a:avLst/>
            <a:gdLst>
              <a:gd name="connsiteX0" fmla="*/ 0 w 5314950"/>
              <a:gd name="connsiteY0" fmla="*/ 544090 h 763165"/>
              <a:gd name="connsiteX1" fmla="*/ 1095375 w 5314950"/>
              <a:gd name="connsiteY1" fmla="*/ 105940 h 763165"/>
              <a:gd name="connsiteX2" fmla="*/ 3048000 w 5314950"/>
              <a:gd name="connsiteY2" fmla="*/ 305965 h 763165"/>
              <a:gd name="connsiteX3" fmla="*/ 4124325 w 5314950"/>
              <a:gd name="connsiteY3" fmla="*/ 10690 h 763165"/>
              <a:gd name="connsiteX4" fmla="*/ 5314950 w 5314950"/>
              <a:gd name="connsiteY4" fmla="*/ 763165 h 763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950" h="763165">
                <a:moveTo>
                  <a:pt x="0" y="544090"/>
                </a:moveTo>
                <a:cubicBezTo>
                  <a:pt x="293687" y="344858"/>
                  <a:pt x="587375" y="145627"/>
                  <a:pt x="1095375" y="105940"/>
                </a:cubicBezTo>
                <a:cubicBezTo>
                  <a:pt x="1603375" y="66253"/>
                  <a:pt x="2543175" y="321840"/>
                  <a:pt x="3048000" y="305965"/>
                </a:cubicBezTo>
                <a:cubicBezTo>
                  <a:pt x="3552825" y="290090"/>
                  <a:pt x="3746500" y="-65510"/>
                  <a:pt x="4124325" y="10690"/>
                </a:cubicBezTo>
                <a:cubicBezTo>
                  <a:pt x="4502150" y="86890"/>
                  <a:pt x="4908550" y="425027"/>
                  <a:pt x="5314950" y="763165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/>
              <a:t>Wi-Fi Offloading with </a:t>
            </a:r>
            <a:r>
              <a:rPr lang="en-US" altLang="ko-KR" sz="4000" dirty="0" smtClean="0"/>
              <a:t>DTN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Offload 3G traffic to cheap, high-bandwidth wired Internet through Wi-Fi before deadline expires</a:t>
            </a:r>
          </a:p>
          <a:p>
            <a:pPr lvl="1"/>
            <a:r>
              <a:rPr lang="en-US" altLang="ko-KR" sz="2200" dirty="0" smtClean="0"/>
              <a:t>Haggle [WONS’06], </a:t>
            </a:r>
            <a:r>
              <a:rPr lang="en-US" altLang="ko-KR" sz="2200" dirty="0" err="1" smtClean="0"/>
              <a:t>Wiffler</a:t>
            </a:r>
            <a:r>
              <a:rPr lang="en-US" altLang="ko-KR" sz="2200" dirty="0" smtClean="0"/>
              <a:t> [MobiSys’10], </a:t>
            </a:r>
            <a:r>
              <a:rPr lang="en-US" altLang="ko-KR" sz="2200" dirty="0" err="1" smtClean="0"/>
              <a:t>DTap</a:t>
            </a:r>
            <a:r>
              <a:rPr lang="en-US" altLang="ko-KR" sz="2200" dirty="0" smtClean="0"/>
              <a:t> [CoNEXT’10]</a:t>
            </a:r>
          </a:p>
        </p:txBody>
      </p:sp>
      <p:pic>
        <p:nvPicPr>
          <p:cNvPr id="95" name="Picture 4" descr="http://images.all-free-download.com/images/graphiclarge/antenna_tower_clip_art_101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822" y="3383824"/>
            <a:ext cx="477530" cy="115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/>
          <p:cNvSpPr txBox="1"/>
          <p:nvPr/>
        </p:nvSpPr>
        <p:spPr>
          <a:xfrm>
            <a:off x="463681" y="3386078"/>
            <a:ext cx="10609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u="sng" dirty="0" smtClean="0">
                <a:latin typeface="Times New Roman" pitchFamily="18" charset="0"/>
                <a:cs typeface="Times New Roman" pitchFamily="18" charset="0"/>
              </a:rPr>
              <a:t>Server</a:t>
            </a:r>
            <a:endParaRPr lang="en-US" altLang="ko-KR" b="1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583441" y="3386078"/>
            <a:ext cx="202100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u="sng" dirty="0" smtClean="0">
                <a:latin typeface="Times New Roman" pitchFamily="18" charset="0"/>
                <a:cs typeface="Times New Roman" pitchFamily="18" charset="0"/>
              </a:rPr>
              <a:t>3G Cell Tower</a:t>
            </a:r>
            <a:endParaRPr lang="ko-KR" altLang="en-US" sz="2000" b="1" u="sng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2" name="직선 화살표 연결선 101"/>
          <p:cNvCxnSpPr/>
          <p:nvPr/>
        </p:nvCxnSpPr>
        <p:spPr>
          <a:xfrm flipV="1">
            <a:off x="2183440" y="3904542"/>
            <a:ext cx="1010139" cy="190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1" name="Picture 2" descr="C:\Users\yhwan\AppData\Local\Microsoft\Windows\Temporary Internet Files\Content.IE5\QUQ75RPX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239" y="3338453"/>
            <a:ext cx="1337682" cy="129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" name="직선 화살표 연결선 105"/>
          <p:cNvCxnSpPr/>
          <p:nvPr/>
        </p:nvCxnSpPr>
        <p:spPr>
          <a:xfrm>
            <a:off x="4772177" y="3923592"/>
            <a:ext cx="137963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33971" y="5459640"/>
            <a:ext cx="102720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u="sng" dirty="0" smtClean="0">
                <a:latin typeface="Times New Roman" pitchFamily="18" charset="0"/>
                <a:cs typeface="Times New Roman" pitchFamily="18" charset="0"/>
              </a:rPr>
              <a:t>Client</a:t>
            </a:r>
            <a:endParaRPr lang="ko-KR" altLang="en-US" sz="2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678442" y="5229712"/>
            <a:ext cx="1729279" cy="576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Downloaded: 0%</a:t>
            </a:r>
          </a:p>
          <a:p>
            <a:pPr algn="ctr"/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Remaining: 6h</a:t>
            </a:r>
            <a:endParaRPr lang="ko-KR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049784" y="5247582"/>
            <a:ext cx="1773957" cy="576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Downloaded: 50%</a:t>
            </a:r>
          </a:p>
          <a:p>
            <a:pPr algn="ctr"/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Remaining: 3h</a:t>
            </a:r>
            <a:endParaRPr lang="ko-KR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7007291" y="5239236"/>
            <a:ext cx="1809317" cy="576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Downloaded: 80%</a:t>
            </a:r>
          </a:p>
          <a:p>
            <a:pPr algn="ctr"/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Remaining: 1.5h</a:t>
            </a:r>
            <a:endParaRPr lang="ko-KR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 flipH="1">
            <a:off x="2688509" y="4250174"/>
            <a:ext cx="742073" cy="4934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그룹 97"/>
          <p:cNvGrpSpPr/>
          <p:nvPr/>
        </p:nvGrpSpPr>
        <p:grpSpPr>
          <a:xfrm>
            <a:off x="3152171" y="3457872"/>
            <a:ext cx="1717115" cy="931440"/>
            <a:chOff x="4481986" y="5492261"/>
            <a:chExt cx="3132503" cy="1663911"/>
          </a:xfrm>
        </p:grpSpPr>
        <p:sp>
          <p:nvSpPr>
            <p:cNvPr id="99" name="구름 98"/>
            <p:cNvSpPr/>
            <p:nvPr/>
          </p:nvSpPr>
          <p:spPr>
            <a:xfrm rot="303635">
              <a:off x="4481986" y="5492261"/>
              <a:ext cx="3132503" cy="1663911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811731" y="5909671"/>
              <a:ext cx="2438812" cy="7147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Times New Roman" pitchFamily="18" charset="0"/>
                  <a:cs typeface="Times New Roman" pitchFamily="18" charset="0"/>
                </a:rPr>
                <a:t>Internet</a:t>
              </a:r>
              <a:endParaRPr lang="ko-KR" alt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11" name="Picture 2" descr="http://www-03.ibm.com/software/lotus/symphony/gallery.nsf/atom_clipArt/8A4EAB367F3D353E8525759600332AC7/$File/WirelessAccessPoi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798" y="4476865"/>
            <a:ext cx="564871" cy="4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자유형 124"/>
          <p:cNvSpPr/>
          <p:nvPr/>
        </p:nvSpPr>
        <p:spPr>
          <a:xfrm rot="20483612">
            <a:off x="5700804" y="3501785"/>
            <a:ext cx="245877" cy="2398955"/>
          </a:xfrm>
          <a:custGeom>
            <a:avLst/>
            <a:gdLst>
              <a:gd name="connsiteX0" fmla="*/ 1114723 w 1114723"/>
              <a:gd name="connsiteY0" fmla="*/ 0 h 7467600"/>
              <a:gd name="connsiteX1" fmla="*/ 263823 w 1114723"/>
              <a:gd name="connsiteY1" fmla="*/ 1308100 h 7467600"/>
              <a:gd name="connsiteX2" fmla="*/ 835323 w 1114723"/>
              <a:gd name="connsiteY2" fmla="*/ 4292600 h 7467600"/>
              <a:gd name="connsiteX3" fmla="*/ 73323 w 1114723"/>
              <a:gd name="connsiteY3" fmla="*/ 5816600 h 7467600"/>
              <a:gd name="connsiteX4" fmla="*/ 73323 w 1114723"/>
              <a:gd name="connsiteY4" fmla="*/ 7467600 h 746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4723" h="7467600">
                <a:moveTo>
                  <a:pt x="1114723" y="0"/>
                </a:moveTo>
                <a:cubicBezTo>
                  <a:pt x="712556" y="296333"/>
                  <a:pt x="310390" y="592667"/>
                  <a:pt x="263823" y="1308100"/>
                </a:cubicBezTo>
                <a:cubicBezTo>
                  <a:pt x="217256" y="2023533"/>
                  <a:pt x="867073" y="3541183"/>
                  <a:pt x="835323" y="4292600"/>
                </a:cubicBezTo>
                <a:cubicBezTo>
                  <a:pt x="803573" y="5044017"/>
                  <a:pt x="200323" y="5287433"/>
                  <a:pt x="73323" y="5816600"/>
                </a:cubicBezTo>
                <a:cubicBezTo>
                  <a:pt x="-53677" y="6345767"/>
                  <a:pt x="9823" y="6906683"/>
                  <a:pt x="73323" y="7467600"/>
                </a:cubicBezTo>
              </a:path>
            </a:pathLst>
          </a:cu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화살표 연결선 126"/>
          <p:cNvCxnSpPr/>
          <p:nvPr/>
        </p:nvCxnSpPr>
        <p:spPr>
          <a:xfrm>
            <a:off x="4477353" y="4301623"/>
            <a:ext cx="429668" cy="513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6" name="Picture 2" descr="http://www-03.ibm.com/software/lotus/symphony/gallery.nsf/atom_clipArt/8A4EAB367F3D353E8525759600332AC7/$File/WirelessAccessPoi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319" y="4536400"/>
            <a:ext cx="564871" cy="4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/>
          <p:cNvSpPr txBox="1"/>
          <p:nvPr/>
        </p:nvSpPr>
        <p:spPr>
          <a:xfrm>
            <a:off x="3173271" y="4432290"/>
            <a:ext cx="136946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u="sng" dirty="0" smtClean="0">
                <a:latin typeface="Times New Roman" pitchFamily="18" charset="0"/>
                <a:cs typeface="Times New Roman" pitchFamily="18" charset="0"/>
              </a:rPr>
              <a:t>Wi-Fi AP</a:t>
            </a:r>
            <a:endParaRPr lang="ko-KR" altLang="en-US" sz="2000" b="1" u="sng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7" name="직선 화살표 연결선 136"/>
          <p:cNvCxnSpPr/>
          <p:nvPr/>
        </p:nvCxnSpPr>
        <p:spPr>
          <a:xfrm>
            <a:off x="6374533" y="4491805"/>
            <a:ext cx="316570" cy="6891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858339" y="3974600"/>
            <a:ext cx="1958269" cy="86177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Time until Deadline </a:t>
            </a:r>
          </a:p>
          <a:p>
            <a:pPr algn="ctr"/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3G Transfer Time</a:t>
            </a:r>
            <a:endParaRPr lang="ko-KR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9" name="Picture 8" descr="http://www.clker.com/cliparts/9/7/2/5/12236130811265148789shokunin_modern_touch_phone_mobile.svg.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753" y="5152369"/>
            <a:ext cx="347142" cy="67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2870163" y="5238056"/>
            <a:ext cx="561372" cy="584775"/>
            <a:chOff x="2848972" y="5514129"/>
            <a:chExt cx="561372" cy="584775"/>
          </a:xfrm>
        </p:grpSpPr>
        <p:sp>
          <p:nvSpPr>
            <p:cNvPr id="5" name="직사각형 4"/>
            <p:cNvSpPr/>
            <p:nvPr/>
          </p:nvSpPr>
          <p:spPr>
            <a:xfrm>
              <a:off x="2915246" y="5579077"/>
              <a:ext cx="317897" cy="445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848972" y="5514129"/>
              <a:ext cx="56137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ko-KR" sz="1600" dirty="0" smtClean="0">
                  <a:latin typeface="Times New Roman" pitchFamily="18" charset="0"/>
                  <a:cs typeface="Times New Roman" pitchFamily="18" charset="0"/>
                </a:rPr>
                <a:t>50%</a:t>
              </a:r>
            </a:p>
            <a:p>
              <a:pPr algn="just"/>
              <a:r>
                <a:rPr lang="en-US" altLang="ko-KR" sz="1600" dirty="0" smtClean="0">
                  <a:latin typeface="Times New Roman" pitchFamily="18" charset="0"/>
                  <a:cs typeface="Times New Roman" pitchFamily="18" charset="0"/>
                </a:rPr>
                <a:t>4h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225493" y="5247092"/>
            <a:ext cx="561372" cy="584775"/>
            <a:chOff x="5185252" y="5519990"/>
            <a:chExt cx="561372" cy="584775"/>
          </a:xfrm>
        </p:grpSpPr>
        <p:sp>
          <p:nvSpPr>
            <p:cNvPr id="34" name="직사각형 33"/>
            <p:cNvSpPr/>
            <p:nvPr/>
          </p:nvSpPr>
          <p:spPr>
            <a:xfrm>
              <a:off x="5251526" y="5584938"/>
              <a:ext cx="472602" cy="445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185252" y="5519990"/>
              <a:ext cx="56137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ko-KR" sz="1600" dirty="0" smtClean="0">
                  <a:latin typeface="Times New Roman" pitchFamily="18" charset="0"/>
                  <a:cs typeface="Times New Roman" pitchFamily="18" charset="0"/>
                </a:rPr>
                <a:t>80%</a:t>
              </a:r>
            </a:p>
            <a:p>
              <a:pPr algn="just"/>
              <a:r>
                <a:rPr lang="en-US" altLang="ko-KR" sz="1600" dirty="0" smtClean="0">
                  <a:latin typeface="Times New Roman" pitchFamily="18" charset="0"/>
                  <a:cs typeface="Times New Roman" pitchFamily="18" charset="0"/>
                </a:rPr>
                <a:t>2h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156508" y="5248323"/>
            <a:ext cx="663964" cy="584775"/>
            <a:chOff x="5133956" y="5519990"/>
            <a:chExt cx="663964" cy="584775"/>
          </a:xfrm>
        </p:grpSpPr>
        <p:sp>
          <p:nvSpPr>
            <p:cNvPr id="39" name="직사각형 38"/>
            <p:cNvSpPr/>
            <p:nvPr/>
          </p:nvSpPr>
          <p:spPr>
            <a:xfrm>
              <a:off x="5205964" y="5584938"/>
              <a:ext cx="518164" cy="476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133956" y="5519990"/>
              <a:ext cx="66396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ko-KR" sz="1600" dirty="0" smtClean="0">
                  <a:latin typeface="Times New Roman" pitchFamily="18" charset="0"/>
                  <a:cs typeface="Times New Roman" pitchFamily="18" charset="0"/>
                </a:rPr>
                <a:t>100%</a:t>
              </a:r>
            </a:p>
            <a:p>
              <a:pPr algn="just"/>
              <a:r>
                <a:rPr lang="en-US" altLang="ko-KR" sz="1600" dirty="0" smtClean="0">
                  <a:latin typeface="Times New Roman" pitchFamily="18" charset="0"/>
                  <a:cs typeface="Times New Roman" pitchFamily="18" charset="0"/>
                </a:rPr>
                <a:t>0h</a:t>
              </a:r>
            </a:p>
          </p:txBody>
        </p:sp>
      </p:grpSp>
      <p:sp>
        <p:nvSpPr>
          <p:cNvPr id="3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4165" y="6440756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MobiOpp'12, Zürich, Switzerland</a:t>
            </a:r>
            <a:endParaRPr lang="ko-KR" altLang="en-US" dirty="0"/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7504" y="6448251"/>
            <a:ext cx="432048" cy="365125"/>
          </a:xfrm>
        </p:spPr>
        <p:txBody>
          <a:bodyPr/>
          <a:lstStyle/>
          <a:p>
            <a:fld id="{84A142CF-FE88-4313-BE0C-094F003270C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5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0.05747 -0.05555 L 0.10417 -0.07546 L 0.1375 -0.07893 " pathEditMode="relative" ptsTypes="AAAA">
                                      <p:cBhvr>
                                        <p:cTn id="49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51 -0.07893 L 0.20921 -0.07893 L 0.28507 -0.06342 L 0.34584 -0.05902 L 0.39914 -0.07661 " pathEditMode="relative" ptsTypes="AAAAA">
                                      <p:cBhvr>
                                        <p:cTn id="78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913 -0.07662 L 0.43004 -0.1044 L 0.45261 -0.10995 L 0.51163 -0.07778 L 0.56754 -0.01898 L 0.5875 0.00116 " pathEditMode="relative" ptsTypes="AAAAAA">
                                      <p:cBhvr>
                                        <p:cTn id="107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96" grpId="0"/>
      <p:bldP spid="97" grpId="0"/>
      <p:bldP spid="108" grpId="0"/>
      <p:bldP spid="110" grpId="0" animBg="1"/>
      <p:bldP spid="110" grpId="1" animBg="1"/>
      <p:bldP spid="113" grpId="0" animBg="1"/>
      <p:bldP spid="113" grpId="1" animBg="1"/>
      <p:bldP spid="115" grpId="0" animBg="1"/>
      <p:bldP spid="125" grpId="0" animBg="1"/>
      <p:bldP spid="132" grpId="0"/>
      <p:bldP spid="1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 smtClean="0"/>
              <a:t>Problem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Lack of system support for Wi-Fi offloading</a:t>
            </a:r>
          </a:p>
          <a:p>
            <a:pPr lvl="1"/>
            <a:r>
              <a:rPr lang="en-US" altLang="ko-KR" sz="2400" dirty="0" smtClean="0"/>
              <a:t>TCP binds host to physical network location (IP/port)</a:t>
            </a:r>
          </a:p>
          <a:p>
            <a:pPr lvl="2"/>
            <a:r>
              <a:rPr lang="en-US" altLang="ko-KR" sz="2000" dirty="0" smtClean="0"/>
              <a:t>Connection failure at IP/port changes </a:t>
            </a:r>
            <a:r>
              <a:rPr lang="en-US" altLang="ko-KR" sz="2000" dirty="0" smtClean="0">
                <a:sym typeface="Wingdings" pitchFamily="2" charset="2"/>
              </a:rPr>
              <a:t> Restart</a:t>
            </a:r>
            <a:endParaRPr lang="en-US" altLang="ko-KR" sz="2000" dirty="0" smtClean="0"/>
          </a:p>
          <a:p>
            <a:pPr lvl="1"/>
            <a:r>
              <a:rPr lang="en-US" altLang="ko-KR" sz="2400" dirty="0" smtClean="0"/>
              <a:t>Application-level resumption method</a:t>
            </a:r>
          </a:p>
          <a:p>
            <a:pPr lvl="2"/>
            <a:r>
              <a:rPr lang="en-US" altLang="ko-KR" sz="2000" dirty="0" smtClean="0"/>
              <a:t>Ad-hoc implementation for application separately</a:t>
            </a:r>
          </a:p>
          <a:p>
            <a:pPr lvl="2"/>
            <a:r>
              <a:rPr lang="en-US" altLang="ko-KR" sz="2000" dirty="0" smtClean="0"/>
              <a:t>Difficult to handle dynamically-generated content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42CF-FE88-4313-BE0C-094F003270C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4165" y="6440756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MobiOpp'12, Zürich, Switzerland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82985" y="4437112"/>
            <a:ext cx="8063442" cy="15121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Our Approach:</a:t>
            </a:r>
          </a:p>
          <a:p>
            <a:pPr algn="ctr"/>
            <a:endParaRPr lang="en-US" altLang="ko-KR" sz="20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altLang="ko-K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Transparently handle network disruptions in the transport layer</a:t>
            </a:r>
            <a:r>
              <a:rPr lang="en-US" altLang="ko-KR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regardless of host’s physical network location</a:t>
            </a:r>
          </a:p>
        </p:txBody>
      </p:sp>
    </p:spTree>
    <p:extLst>
      <p:ext uri="{BB962C8B-B14F-4D97-AF65-F5344CB8AC3E}">
        <p14:creationId xmlns:p14="http://schemas.microsoft.com/office/powerpoint/2010/main" val="304414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 smtClean="0"/>
              <a:t>Our Solution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Disruption-tolerant Transmission Protocol (DTP)</a:t>
            </a:r>
          </a:p>
          <a:p>
            <a:pPr lvl="1"/>
            <a:r>
              <a:rPr lang="en-US" altLang="ko-KR" sz="2400" dirty="0" smtClean="0"/>
              <a:t>New transport layer protocol in mobile environments</a:t>
            </a:r>
          </a:p>
          <a:p>
            <a:pPr lvl="1"/>
            <a:r>
              <a:rPr lang="en-US" altLang="ko-KR" sz="2400" dirty="0"/>
              <a:t>Reliable data </a:t>
            </a:r>
            <a:r>
              <a:rPr lang="en-US" altLang="ko-KR" sz="2400" dirty="0" smtClean="0"/>
              <a:t>transfer</a:t>
            </a:r>
          </a:p>
          <a:p>
            <a:pPr lvl="1"/>
            <a:r>
              <a:rPr lang="en-US" altLang="ko-KR" sz="2400" dirty="0" smtClean="0"/>
              <a:t>Transparently mask network failures to applications</a:t>
            </a:r>
          </a:p>
          <a:p>
            <a:pPr lvl="1"/>
            <a:r>
              <a:rPr lang="en-US" altLang="ko-KR" sz="2400" dirty="0" smtClean="0"/>
              <a:t>Provide illusion of continued connection regardless of physical network availability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42CF-FE88-4313-BE0C-094F003270C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4165" y="6440756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MobiOpp'12, Zürich, Switzerland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85272" y="4653136"/>
            <a:ext cx="7992888" cy="11521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Goal:</a:t>
            </a:r>
          </a:p>
          <a:p>
            <a:pPr algn="ctr"/>
            <a:endParaRPr lang="en-US" altLang="ko-KR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altLang="ko-K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 layer support for practical mobile data offloading</a:t>
            </a:r>
          </a:p>
        </p:txBody>
      </p:sp>
    </p:spTree>
    <p:extLst>
      <p:ext uri="{BB962C8B-B14F-4D97-AF65-F5344CB8AC3E}">
        <p14:creationId xmlns:p14="http://schemas.microsoft.com/office/powerpoint/2010/main" val="37408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 smtClean="0"/>
              <a:t>Related Works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Mobility for IP networks</a:t>
            </a:r>
          </a:p>
          <a:p>
            <a:pPr lvl="1"/>
            <a:r>
              <a:rPr lang="en-US" altLang="ko-KR" sz="2000" dirty="0" smtClean="0"/>
              <a:t>Mobile IP [JACS’95], i3 [SIGCOMM’02], HIP [RFC4423]</a:t>
            </a:r>
          </a:p>
          <a:p>
            <a:pPr lvl="2"/>
            <a:r>
              <a:rPr lang="en-US" altLang="ko-KR" sz="1800" dirty="0" smtClean="0"/>
              <a:t>Separate host identity with location by relaying to ID</a:t>
            </a:r>
          </a:p>
          <a:p>
            <a:pPr lvl="2"/>
            <a:r>
              <a:rPr lang="en-US" altLang="ko-KR" sz="1800" dirty="0" smtClean="0"/>
              <a:t>Require additional infrastructure support</a:t>
            </a:r>
          </a:p>
          <a:p>
            <a:pPr lvl="1"/>
            <a:r>
              <a:rPr lang="en-US" altLang="ko-KR" sz="2000" dirty="0" smtClean="0"/>
              <a:t>Migrate TCP option [MobiCom’00]</a:t>
            </a:r>
          </a:p>
          <a:p>
            <a:pPr lvl="2"/>
            <a:r>
              <a:rPr lang="en-US" altLang="ko-KR" sz="1800" dirty="0" smtClean="0"/>
              <a:t>Reuse connection after IP address change</a:t>
            </a:r>
          </a:p>
          <a:p>
            <a:pPr lvl="2"/>
            <a:r>
              <a:rPr lang="en-US" altLang="ko-KR" sz="1800" dirty="0" smtClean="0"/>
              <a:t>Cannot handle large disruption delays</a:t>
            </a:r>
          </a:p>
          <a:p>
            <a:r>
              <a:rPr lang="en-US" altLang="ko-KR" sz="2400" dirty="0" smtClean="0"/>
              <a:t>Existing DTN protocols</a:t>
            </a:r>
          </a:p>
          <a:p>
            <a:pPr lvl="1"/>
            <a:r>
              <a:rPr lang="en-US" altLang="ko-KR" sz="2000" dirty="0" smtClean="0"/>
              <a:t>Bundle Protocol [RFC5050], LTP [RFC5325-5327]</a:t>
            </a:r>
          </a:p>
          <a:p>
            <a:pPr lvl="2"/>
            <a:r>
              <a:rPr lang="en-US" altLang="ko-KR" sz="1800" dirty="0" smtClean="0"/>
              <a:t>For challenged networks with high delays &amp; packet losses</a:t>
            </a:r>
          </a:p>
          <a:p>
            <a:pPr lvl="2"/>
            <a:r>
              <a:rPr lang="en-US" altLang="ko-KR" sz="1800" dirty="0" smtClean="0"/>
              <a:t>Do not guarantee packet-level reliable data transfer</a:t>
            </a:r>
          </a:p>
          <a:p>
            <a:pPr lvl="2"/>
            <a:r>
              <a:rPr lang="en-US" altLang="ko-KR" sz="1800" dirty="0" smtClean="0"/>
              <a:t>Require pre-defined values for communication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42CF-FE88-4313-BE0C-094F003270C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4165" y="6440756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MobiOpp'12, Zürich, Switzerland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25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DSL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NDSL_Theme</Template>
  <TotalTime>1835</TotalTime>
  <Words>1639</Words>
  <Application>Microsoft Office PowerPoint</Application>
  <PresentationFormat>화면 슬라이드 쇼(4:3)</PresentationFormat>
  <Paragraphs>461</Paragraphs>
  <Slides>33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NDSL_Theme</vt:lpstr>
      <vt:lpstr>A Disruption-tolerant Transmission Protocol for Practical Mobile Data Offloading</vt:lpstr>
      <vt:lpstr>Mobile Devices as Post-PCs</vt:lpstr>
      <vt:lpstr>Mobile Data Explosion</vt:lpstr>
      <vt:lpstr>Mobile Network Capacity Overload</vt:lpstr>
      <vt:lpstr>Existing Approaches</vt:lpstr>
      <vt:lpstr>Wi-Fi Offloading with DTN</vt:lpstr>
      <vt:lpstr>Problem</vt:lpstr>
      <vt:lpstr>Our Solution</vt:lpstr>
      <vt:lpstr>Related Works</vt:lpstr>
      <vt:lpstr>Contributions</vt:lpstr>
      <vt:lpstr>Wi-Fi Availability Measurements</vt:lpstr>
      <vt:lpstr>Wi-Fi Availability Measurements</vt:lpstr>
      <vt:lpstr>Wi-Fi Availability Analysis</vt:lpstr>
      <vt:lpstr>Mobile Applications in Disruptions</vt:lpstr>
      <vt:lpstr>Contents</vt:lpstr>
      <vt:lpstr>TCP Not Suitable for DTN</vt:lpstr>
      <vt:lpstr>DTP: Delay-tolerant Transmission Protocol</vt:lpstr>
      <vt:lpstr>Flow ID</vt:lpstr>
      <vt:lpstr>DTP Variables</vt:lpstr>
      <vt:lpstr>DTP Communication</vt:lpstr>
      <vt:lpstr>DTP Communication</vt:lpstr>
      <vt:lpstr>DTP Communication</vt:lpstr>
      <vt:lpstr>DTP Communication</vt:lpstr>
      <vt:lpstr>DTP Communication</vt:lpstr>
      <vt:lpstr>DTP API Library</vt:lpstr>
      <vt:lpstr>Implementation</vt:lpstr>
      <vt:lpstr>Evaluation</vt:lpstr>
      <vt:lpstr>Microbenchmark</vt:lpstr>
      <vt:lpstr>Performance at Network Disruptions</vt:lpstr>
      <vt:lpstr>Power Consumption</vt:lpstr>
      <vt:lpstr>Conclusion</vt:lpstr>
      <vt:lpstr>Thank You! Any Questions?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Disruption-tolerant Transmission Protocol for Practical Mobile Data Offloading</dc:title>
  <dc:creator>yhwan</dc:creator>
  <cp:lastModifiedBy>yhwan</cp:lastModifiedBy>
  <cp:revision>990</cp:revision>
  <dcterms:created xsi:type="dcterms:W3CDTF">2012-03-05T03:44:03Z</dcterms:created>
  <dcterms:modified xsi:type="dcterms:W3CDTF">2012-03-16T09:49:15Z</dcterms:modified>
</cp:coreProperties>
</file>