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B1FD4-F13E-4CDD-718A-CE92614E9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E98B0A-E301-DAD9-E49F-78731A7D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20714-A4B2-286D-E991-F14E211C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83384-E892-44A0-C83C-052F7937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48C0-D4A0-5E61-6217-A092DF8F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0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0AAAB-2774-54AA-45C6-2DE882CB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0EFAE5-C6CB-5DEB-EADE-864B1807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4AE8A-B852-E19D-ADEB-1A28931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17229-63C7-2BC7-5376-FBF4CC27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86E16-135E-8924-B398-E9A23EE0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3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F3A92-44F1-BD73-7101-34F99D35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AFACF-55F9-C521-D556-47ED6E224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892DA-DF5C-A88F-AAD9-FB94A417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38FAF-EEA3-2DA4-5ABD-82E785D2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4FE93-0869-843D-DE5B-6C3C0AFA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B9C8E-6A56-E264-E9E6-E2332731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B720D-2106-BD6C-34B9-F322460DD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9F689-BEDF-FA7D-C61A-AF49A5FE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4D670-D62F-97EA-933F-65C6616F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09DDD-7557-0CEC-8E0B-3988489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0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BCEC9-A537-B29D-E56B-9B8E73E7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A7DF3-72C0-CFDD-8222-8DBC39D1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C5D96-BB68-CA4C-F50B-C2409A74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F3157-A6F1-6D9A-8578-C3D616BD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42775-31BF-C9BF-EFDF-3369DD12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AF405-105C-4437-BE7A-677EE5B2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18ABE-9E11-A761-7B8A-0E97CAB7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462AB-477A-236C-7409-39E295997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D8B60-9DAA-63F9-E8BD-C67FEF0A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287AE-7003-60B7-1271-5EDCAC0D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CFA4C-23C3-2B0D-2535-3172337D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9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13F5-C877-5E9C-1FF4-F56986C3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74B5C-7918-9338-5832-1A1D390B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7B0E6C-1942-151B-D8E3-F4609BFB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00957-7C33-C25F-166F-09DE696A9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0C1C3D-3A1B-0787-5FE9-40B365242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8543A-60D8-A012-2C40-46908B9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9F2F88-4D7B-EED0-522B-4B707D42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D3BA7A-9E58-00F0-31A1-B055E57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7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55A5-231A-7BD3-A86D-E65DD0AF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FAFA2-003B-A714-F330-19527D91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037478-9F08-BCFE-AF99-F6C94228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6F3712-F336-7244-FAA2-0D520F8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DBC835-0944-B5C8-1514-4C1DA052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45696-1CA9-664F-A296-3C91D0B3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E7DC12-EDA1-68EB-5CCE-CEB90B7C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9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DB673-49DC-7AE9-912D-FC01427A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20AE6-9AA5-A0AF-22CC-F604D075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173D0-44D5-2BA1-7B98-91DEFD083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4B8CF-0A92-F569-169F-0BCD1661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973E3-ED5B-3605-A416-51DF47FC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1C586-8723-0110-CD7A-4D3038A8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5504-38CF-24A1-2CC1-271EAE0A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13EB3-25FA-63F0-4E97-BB4D4F9B5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B8523-DCE3-2401-200E-35EE6DCE0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F69C-EE57-884C-E16C-0A86BF6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7AE6D-245D-73A5-2272-7F6EDDBE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6D0C5-525E-4809-2223-6532593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2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9F5E3A-93E6-887A-B1AC-E3BC4824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FBB37-B579-5A34-C764-BED65F61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B8C00-CB8B-7157-84B1-EB1CD25C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93618-E924-4D6E-8F0D-FFF2F1834AD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1646-FE02-0AEE-5836-EC857505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BE79-8F25-1BEE-F4CD-7B50F645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E562A-BF0F-41D2-A9A3-AC96E665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5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3EA973-E5A1-9DBA-C0D4-05A3481A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83661"/>
              </p:ext>
            </p:extLst>
          </p:nvPr>
        </p:nvGraphicFramePr>
        <p:xfrm>
          <a:off x="740664" y="475488"/>
          <a:ext cx="10579610" cy="585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922">
                  <a:extLst>
                    <a:ext uri="{9D8B030D-6E8A-4147-A177-3AD203B41FA5}">
                      <a16:colId xmlns:a16="http://schemas.microsoft.com/office/drawing/2014/main" val="2888784513"/>
                    </a:ext>
                  </a:extLst>
                </a:gridCol>
                <a:gridCol w="2115922">
                  <a:extLst>
                    <a:ext uri="{9D8B030D-6E8A-4147-A177-3AD203B41FA5}">
                      <a16:colId xmlns:a16="http://schemas.microsoft.com/office/drawing/2014/main" val="3703393686"/>
                    </a:ext>
                  </a:extLst>
                </a:gridCol>
                <a:gridCol w="2115922">
                  <a:extLst>
                    <a:ext uri="{9D8B030D-6E8A-4147-A177-3AD203B41FA5}">
                      <a16:colId xmlns:a16="http://schemas.microsoft.com/office/drawing/2014/main" val="3709161559"/>
                    </a:ext>
                  </a:extLst>
                </a:gridCol>
                <a:gridCol w="2115922">
                  <a:extLst>
                    <a:ext uri="{9D8B030D-6E8A-4147-A177-3AD203B41FA5}">
                      <a16:colId xmlns:a16="http://schemas.microsoft.com/office/drawing/2014/main" val="3784902764"/>
                    </a:ext>
                  </a:extLst>
                </a:gridCol>
                <a:gridCol w="2115922">
                  <a:extLst>
                    <a:ext uri="{9D8B030D-6E8A-4147-A177-3AD203B41FA5}">
                      <a16:colId xmlns:a16="http://schemas.microsoft.com/office/drawing/2014/main" val="3439826093"/>
                    </a:ext>
                  </a:extLst>
                </a:gridCol>
              </a:tblGrid>
              <a:tr h="718947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95680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HTTPS, FTP, SSH, Telnet,</a:t>
                      </a:r>
                    </a:p>
                    <a:p>
                      <a:pPr latinLnBrk="1"/>
                      <a:r>
                        <a:rPr lang="en-US" altLang="ko-KR" sz="2400" dirty="0"/>
                        <a:t>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0082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84811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7726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36287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79704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11180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1201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0DA029A-C42A-11A7-2FBF-F5B1B4C8D1EB}"/>
              </a:ext>
            </a:extLst>
          </p:cNvPr>
          <p:cNvCxnSpPr/>
          <p:nvPr/>
        </p:nvCxnSpPr>
        <p:spPr>
          <a:xfrm flipV="1">
            <a:off x="9610344" y="2441448"/>
            <a:ext cx="0" cy="110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FCC0551-29DE-EC78-90D8-94577A263CFC}"/>
              </a:ext>
            </a:extLst>
          </p:cNvPr>
          <p:cNvCxnSpPr/>
          <p:nvPr/>
        </p:nvCxnSpPr>
        <p:spPr>
          <a:xfrm flipV="1">
            <a:off x="7388352" y="3803904"/>
            <a:ext cx="1911096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A4A59A-8B66-3A9F-51F4-448A256DA63C}"/>
              </a:ext>
            </a:extLst>
          </p:cNvPr>
          <p:cNvCxnSpPr>
            <a:cxnSpLocks/>
          </p:cNvCxnSpPr>
          <p:nvPr/>
        </p:nvCxnSpPr>
        <p:spPr>
          <a:xfrm flipV="1">
            <a:off x="7196328" y="1764792"/>
            <a:ext cx="0" cy="2432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60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유현우[ 학부재학 / 사이버국방학과 ]</dc:creator>
  <cp:lastModifiedBy>유현우[ 학부재학 / 사이버국방학과 ]</cp:lastModifiedBy>
  <cp:revision>1</cp:revision>
  <dcterms:created xsi:type="dcterms:W3CDTF">2025-03-27T06:41:56Z</dcterms:created>
  <dcterms:modified xsi:type="dcterms:W3CDTF">2025-03-27T08:19:54Z</dcterms:modified>
</cp:coreProperties>
</file>