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57" r:id="rId3"/>
    <p:sldId id="263" r:id="rId4"/>
    <p:sldId id="271" r:id="rId5"/>
    <p:sldId id="264" r:id="rId6"/>
    <p:sldId id="265" r:id="rId7"/>
    <p:sldId id="266" r:id="rId8"/>
    <p:sldId id="268" r:id="rId9"/>
    <p:sldId id="269" r:id="rId10"/>
    <p:sldId id="270" r:id="rId11"/>
    <p:sldId id="272" r:id="rId12"/>
    <p:sldId id="282" r:id="rId13"/>
    <p:sldId id="283" r:id="rId14"/>
    <p:sldId id="284" r:id="rId15"/>
    <p:sldId id="275" r:id="rId16"/>
    <p:sldId id="267" r:id="rId17"/>
    <p:sldId id="273" r:id="rId18"/>
    <p:sldId id="274" r:id="rId19"/>
    <p:sldId id="289" r:id="rId20"/>
    <p:sldId id="290" r:id="rId21"/>
    <p:sldId id="291" r:id="rId22"/>
    <p:sldId id="292" r:id="rId23"/>
    <p:sldId id="276" r:id="rId24"/>
    <p:sldId id="278" r:id="rId25"/>
    <p:sldId id="279" r:id="rId26"/>
    <p:sldId id="280" r:id="rId27"/>
    <p:sldId id="281" r:id="rId28"/>
    <p:sldId id="293" r:id="rId2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528" y="1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2018年10月1日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465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774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201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231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08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413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702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704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21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52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863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25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63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439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15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00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25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6465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19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smtClean="0"/>
              <a:t>编辑母版文本样式</a:t>
            </a:r>
          </a:p>
          <a:p>
            <a:pPr lvl="1" rtl="0"/>
            <a:r>
              <a:rPr lang="zh-CN" altLang="en-US" smtClean="0"/>
              <a:t>第二级</a:t>
            </a:r>
          </a:p>
          <a:p>
            <a:pPr lvl="2" rtl="0"/>
            <a:r>
              <a:rPr lang="zh-CN" altLang="en-US" smtClean="0"/>
              <a:t>第三级</a:t>
            </a:r>
          </a:p>
          <a:p>
            <a:pPr lvl="3" rtl="0"/>
            <a:r>
              <a:rPr lang="zh-CN" altLang="en-US" smtClean="0"/>
              <a:t>第四级</a:t>
            </a:r>
          </a:p>
          <a:p>
            <a:pPr lvl="4" rtl="0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2018年10月1日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3315" y="1063868"/>
            <a:ext cx="9604310" cy="2531841"/>
          </a:xfrm>
        </p:spPr>
        <p:txBody>
          <a:bodyPr rtlCol="0"/>
          <a:lstStyle/>
          <a:p>
            <a:pPr algn="ctr"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Hamiltonian Descent Methods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76260" y="3647381"/>
            <a:ext cx="9604310" cy="457200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Chris J. Maddison, Daniel Paulin, Yee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Whye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Teh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Brendan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O’Donoghue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and Arnaud </a:t>
            </a:r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Doucet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1197129" y="4485581"/>
            <a:ext cx="960431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 err="1" smtClean="0">
                <a:latin typeface="Arial" panose="020B0604020202020204" pitchFamily="34" charset="0"/>
                <a:sym typeface="Arial" panose="020B0604020202020204" pitchFamily="34" charset="0"/>
              </a:rPr>
              <a:t>Presentor</a:t>
            </a:r>
            <a:r>
              <a:rPr lang="en-US" altLang="zh-CN" sz="1400" dirty="0" smtClean="0">
                <a:latin typeface="Arial" panose="020B0604020202020204" pitchFamily="34" charset="0"/>
                <a:sym typeface="Arial" panose="020B0604020202020204" pitchFamily="34" charset="0"/>
              </a:rPr>
              <a:t>: Haoxuan Yang</a:t>
            </a:r>
            <a:endParaRPr lang="zh-CN" altLang="en-US" sz="14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Hamiltonain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system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17" y="1872761"/>
            <a:ext cx="5743708" cy="112776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05" y="3227044"/>
            <a:ext cx="5982131" cy="144489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017" y="5266592"/>
            <a:ext cx="5831786" cy="5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230" y="143368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Construct k(p) and beta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054" y="1285753"/>
            <a:ext cx="8742192" cy="51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3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16" y="-571193"/>
            <a:ext cx="9601200" cy="1142385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Quick review</a:t>
            </a:r>
            <a:endParaRPr 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2" y="468503"/>
            <a:ext cx="9486899" cy="6286841"/>
          </a:xfrm>
        </p:spPr>
      </p:pic>
    </p:spTree>
    <p:extLst>
      <p:ext uri="{BB962C8B-B14F-4D97-AF65-F5344CB8AC3E}">
        <p14:creationId xmlns:p14="http://schemas.microsoft.com/office/powerpoint/2010/main" val="24129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530" y="-436924"/>
            <a:ext cx="9601200" cy="1142385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Quick review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0" y="958361"/>
            <a:ext cx="10203201" cy="5571749"/>
          </a:xfrm>
        </p:spPr>
      </p:pic>
    </p:spTree>
    <p:extLst>
      <p:ext uri="{BB962C8B-B14F-4D97-AF65-F5344CB8AC3E}">
        <p14:creationId xmlns:p14="http://schemas.microsoft.com/office/powerpoint/2010/main" val="25262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608" y="-571193"/>
            <a:ext cx="9601200" cy="1142385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Quick review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7" y="931983"/>
            <a:ext cx="10947690" cy="4888523"/>
          </a:xfrm>
        </p:spPr>
      </p:pic>
    </p:spTree>
    <p:extLst>
      <p:ext uri="{BB962C8B-B14F-4D97-AF65-F5344CB8AC3E}">
        <p14:creationId xmlns:p14="http://schemas.microsoft.com/office/powerpoint/2010/main" val="29644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Quick review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04" y="1893875"/>
            <a:ext cx="9334500" cy="2263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597" y="4157015"/>
            <a:ext cx="7124700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0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177" y="187330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Quick review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338" y="1329715"/>
            <a:ext cx="8585339" cy="4269466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77" y="4437185"/>
            <a:ext cx="3549378" cy="5656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08" y="4860458"/>
            <a:ext cx="3346938" cy="8074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04" y="5040779"/>
            <a:ext cx="4670057" cy="365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987" y="4720004"/>
            <a:ext cx="2701637" cy="9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Design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energy system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7" y="1989699"/>
            <a:ext cx="11297006" cy="36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0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230" y="143368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Compute the rate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1" y="1285753"/>
            <a:ext cx="10058400" cy="53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54508"/>
            <a:ext cx="9601200" cy="1142385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Convergence Rate Proof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8" y="687877"/>
            <a:ext cx="10667274" cy="5853600"/>
          </a:xfrm>
        </p:spPr>
      </p:pic>
    </p:spTree>
    <p:extLst>
      <p:ext uri="{BB962C8B-B14F-4D97-AF65-F5344CB8AC3E}">
        <p14:creationId xmlns:p14="http://schemas.microsoft.com/office/powerpoint/2010/main" val="19797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Main Contributions: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zh-CN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Constant step sizes can be achieved on some convex functions whose second derivatives are singular or unbounded at their minima.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First order gradient information is used to get linear convergences, so only gradient computation is required.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Conformal Hamiltonian dynamics is used to model the motion of a particle.</a:t>
            </a:r>
          </a:p>
          <a:p>
            <a:pPr rtl="0"/>
            <a:r>
              <a:rPr lang="en-US" altLang="zh-CN" sz="2400" dirty="0" smtClean="0">
                <a:latin typeface="Arial" panose="020B0604020202020204" pitchFamily="34" charset="0"/>
                <a:sym typeface="Arial" panose="020B0604020202020204" pitchFamily="34" charset="0"/>
              </a:rPr>
              <a:t>These methods expand the class of convex function on which linear convergence is possible with first-order gradient.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54508"/>
            <a:ext cx="9601200" cy="1142385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Convergence Rate Proof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75055"/>
            <a:ext cx="8139442" cy="6151059"/>
          </a:xfrm>
        </p:spPr>
      </p:pic>
    </p:spTree>
    <p:extLst>
      <p:ext uri="{BB962C8B-B14F-4D97-AF65-F5344CB8AC3E}">
        <p14:creationId xmlns:p14="http://schemas.microsoft.com/office/powerpoint/2010/main" val="382667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54508"/>
            <a:ext cx="9601200" cy="1142385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Convergence Rate Proof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94" y="1213338"/>
            <a:ext cx="10456452" cy="3710354"/>
          </a:xfrm>
        </p:spPr>
      </p:pic>
    </p:spTree>
    <p:extLst>
      <p:ext uri="{BB962C8B-B14F-4D97-AF65-F5344CB8AC3E}">
        <p14:creationId xmlns:p14="http://schemas.microsoft.com/office/powerpoint/2010/main" val="371558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454508"/>
            <a:ext cx="9601200" cy="1142385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Convergence Rate Proof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6" y="837405"/>
            <a:ext cx="10717822" cy="5813057"/>
          </a:xfrm>
        </p:spPr>
      </p:pic>
    </p:spTree>
    <p:extLst>
      <p:ext uri="{BB962C8B-B14F-4D97-AF65-F5344CB8AC3E}">
        <p14:creationId xmlns:p14="http://schemas.microsoft.com/office/powerpoint/2010/main" val="27924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230" y="143368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Optimization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0" y="1384788"/>
            <a:ext cx="8285888" cy="1902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00" y="3572290"/>
            <a:ext cx="9621515" cy="17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7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230" y="143368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Optimization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95" y="1424512"/>
            <a:ext cx="8591996" cy="15169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11" y="3080238"/>
            <a:ext cx="8346380" cy="31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230" y="143368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Optimization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438" y="1285753"/>
            <a:ext cx="8622784" cy="16283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74" y="2795952"/>
            <a:ext cx="6888188" cy="41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5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115" y="-384170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Optimization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60" y="2813508"/>
            <a:ext cx="9932586" cy="40444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93" y="911439"/>
            <a:ext cx="8285888" cy="190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0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0230" y="143368"/>
            <a:ext cx="9601200" cy="1142385"/>
          </a:xfrm>
        </p:spPr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Optimization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2" y="1719773"/>
            <a:ext cx="8406090" cy="36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4045" y="2077676"/>
            <a:ext cx="9601200" cy="1142385"/>
          </a:xfrm>
        </p:spPr>
        <p:txBody>
          <a:bodyPr rtlCol="0"/>
          <a:lstStyle/>
          <a:p>
            <a:pPr algn="ctr"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Question?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5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A simple explanation of linear convergence: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646" y="1895035"/>
            <a:ext cx="2837277" cy="1003802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95" y="3147634"/>
            <a:ext cx="10330282" cy="4290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66" y="3760763"/>
            <a:ext cx="9197340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1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Hamiltonain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system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" y="1672590"/>
            <a:ext cx="9951720" cy="376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2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A simple explanation of linear convergence: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150" y="1981200"/>
            <a:ext cx="8523700" cy="3810000"/>
          </a:xfrm>
        </p:spPr>
      </p:pic>
    </p:spTree>
    <p:extLst>
      <p:ext uri="{BB962C8B-B14F-4D97-AF65-F5344CB8AC3E}">
        <p14:creationId xmlns:p14="http://schemas.microsoft.com/office/powerpoint/2010/main" val="37546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Comparison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93276"/>
            <a:ext cx="9388280" cy="4507523"/>
          </a:xfrm>
        </p:spPr>
      </p:pic>
    </p:spTree>
    <p:extLst>
      <p:ext uri="{BB962C8B-B14F-4D97-AF65-F5344CB8AC3E}">
        <p14:creationId xmlns:p14="http://schemas.microsoft.com/office/powerpoint/2010/main" val="100847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How?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The main idea of this paper is to use carefully designed k (k is kinetic energy) in conformal Hamiltonian system to achieve linear convergence.</a:t>
            </a:r>
          </a:p>
        </p:txBody>
      </p:sp>
    </p:spTree>
    <p:extLst>
      <p:ext uri="{BB962C8B-B14F-4D97-AF65-F5344CB8AC3E}">
        <p14:creationId xmlns:p14="http://schemas.microsoft.com/office/powerpoint/2010/main" val="8856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How?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75" y="2057401"/>
            <a:ext cx="10833449" cy="179991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4000500"/>
            <a:ext cx="11319680" cy="68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Why use this system? (Big observation: when f is convex!)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18" y="2046848"/>
            <a:ext cx="3737238" cy="45895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62" y="3068515"/>
            <a:ext cx="4246783" cy="3836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662" y="4121932"/>
            <a:ext cx="4084535" cy="469092"/>
          </a:xfrm>
          <a:prstGeom prst="rect">
            <a:avLst/>
          </a:prstGeom>
        </p:spPr>
      </p:pic>
      <p:sp>
        <p:nvSpPr>
          <p:cNvPr id="10" name="标题 1"/>
          <p:cNvSpPr txBox="1">
            <a:spLocks/>
          </p:cNvSpPr>
          <p:nvPr/>
        </p:nvSpPr>
        <p:spPr>
          <a:xfrm>
            <a:off x="2101321" y="4779846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latin typeface="Arial" panose="020B0604020202020204" pitchFamily="34" charset="0"/>
                <a:sym typeface="Arial" panose="020B0604020202020204" pitchFamily="34" charset="0"/>
              </a:rPr>
              <a:t>This dynamics will guarantee a linear convergence independent of f!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965</TotalTime>
  <Words>233</Words>
  <Application>Microsoft Office PowerPoint</Application>
  <PresentationFormat>宽屏</PresentationFormat>
  <Paragraphs>57</Paragraphs>
  <Slides>28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微软雅黑</vt:lpstr>
      <vt:lpstr>Arial</vt:lpstr>
      <vt:lpstr>菱形网格 16x9</vt:lpstr>
      <vt:lpstr>Hamiltonian Descent Methods</vt:lpstr>
      <vt:lpstr>Main Contributions:</vt:lpstr>
      <vt:lpstr>A simple explanation of linear convergence:</vt:lpstr>
      <vt:lpstr>Hamiltonain system</vt:lpstr>
      <vt:lpstr>A simple explanation of linear convergence:</vt:lpstr>
      <vt:lpstr>Comparison</vt:lpstr>
      <vt:lpstr>How?</vt:lpstr>
      <vt:lpstr>How?</vt:lpstr>
      <vt:lpstr>Why use this system? (Big observation: when f is convex!)</vt:lpstr>
      <vt:lpstr>Hamiltonain system</vt:lpstr>
      <vt:lpstr>Construct k(p) and beta</vt:lpstr>
      <vt:lpstr>Quick review</vt:lpstr>
      <vt:lpstr>Quick review</vt:lpstr>
      <vt:lpstr>Quick review</vt:lpstr>
      <vt:lpstr>Quick review</vt:lpstr>
      <vt:lpstr>Quick review</vt:lpstr>
      <vt:lpstr>Design energy system</vt:lpstr>
      <vt:lpstr>Compute the rate</vt:lpstr>
      <vt:lpstr>Convergence Rate Proof</vt:lpstr>
      <vt:lpstr>Convergence Rate Proof</vt:lpstr>
      <vt:lpstr>Convergence Rate Proof</vt:lpstr>
      <vt:lpstr>Convergence Rate Proof</vt:lpstr>
      <vt:lpstr>Optimization</vt:lpstr>
      <vt:lpstr>Optimization</vt:lpstr>
      <vt:lpstr>Optimization</vt:lpstr>
      <vt:lpstr>Optimization</vt:lpstr>
      <vt:lpstr>Optimization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Hamiltonian Descent Methods</dc:title>
  <dc:creator>Haoxuan</dc:creator>
  <cp:lastModifiedBy>Haoxuan</cp:lastModifiedBy>
  <cp:revision>25</cp:revision>
  <dcterms:created xsi:type="dcterms:W3CDTF">2018-09-25T18:40:52Z</dcterms:created>
  <dcterms:modified xsi:type="dcterms:W3CDTF">2018-10-02T18:12:02Z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