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69" r:id="rId3"/>
    <p:sldId id="279" r:id="rId4"/>
    <p:sldId id="286" r:id="rId5"/>
    <p:sldId id="287" r:id="rId6"/>
    <p:sldId id="292" r:id="rId7"/>
    <p:sldId id="289" r:id="rId8"/>
    <p:sldId id="291" r:id="rId9"/>
    <p:sldId id="290" r:id="rId10"/>
    <p:sldId id="293" r:id="rId11"/>
    <p:sldId id="272" r:id="rId12"/>
  </p:sldIdLst>
  <p:sldSz cx="12198350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2017/8/13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>
            <a:fillRect/>
          </a:stretch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381000" lvl="0" indent="-381000">
              <a:lnSpc>
                <a:spcPts val="5070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200" indent="-457200">
              <a:buFont typeface="Wingdings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381000" lvl="0" indent="-381000">
              <a:lnSpc>
                <a:spcPts val="5070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835" indent="-609600">
              <a:buClr>
                <a:srgbClr val="21B6BB"/>
              </a:buClr>
              <a:buFont typeface="Wingdings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1219200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1600835" indent="-609600" algn="l" defTabSz="1219200" rtl="0" eaLnBrk="1" latinLnBrk="0" hangingPunct="1">
        <a:spcBef>
          <a:spcPct val="20000"/>
        </a:spcBef>
        <a:buClr>
          <a:srgbClr val="21B6BB"/>
        </a:buClr>
        <a:buFont typeface="Wingdings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516662"/>
            <a:ext cx="10657185" cy="923330"/>
          </a:xfrm>
        </p:spPr>
        <p:txBody>
          <a:bodyPr/>
          <a:lstStyle/>
          <a:p>
            <a:r>
              <a:rPr lang="en-GB" altLang="zh-CN" b="0" dirty="0">
                <a:effectLst/>
              </a:rPr>
              <a:t>Java8 Lambda</a:t>
            </a:r>
            <a:r>
              <a:rPr lang="zh-CN" altLang="en-US" b="0" dirty="0">
                <a:effectLst/>
              </a:rPr>
              <a:t>表达式实战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19050" y="982980"/>
            <a:ext cx="12214225" cy="6413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35" y="1637030"/>
            <a:ext cx="12188190" cy="44272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一：看参数</a:t>
            </a:r>
            <a:endParaRPr lang="en-US" altLang="zh-CN"/>
          </a:p>
          <a:p>
            <a:pPr marL="0" indent="0"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二：看返回值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37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lang="en-US" altLang="zh-CN" dirty="0"/>
              <a:t>Lambda</a:t>
            </a:r>
            <a:r>
              <a:rPr lang="zh-CN" altLang="zh-CN" dirty="0"/>
              <a:t>表达式</a:t>
            </a:r>
            <a:r>
              <a:rPr lang="zh-CN" altLang="en-US" dirty="0"/>
              <a:t>详解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Lambda</a:t>
            </a:r>
            <a:r>
              <a:rPr lang="zh-CN" altLang="en-US" b="1" dirty="0"/>
              <a:t>语法</a:t>
            </a:r>
            <a:r>
              <a:rPr lang="zh-CN" altLang="zh-CN" b="1" dirty="0"/>
              <a:t>介绍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19050" y="982980"/>
            <a:ext cx="12214225" cy="6413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35" y="1637030"/>
            <a:ext cx="12188190" cy="4427220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CN" dirty="0"/>
              <a:t>Lambda</a:t>
            </a:r>
            <a:r>
              <a:rPr lang="zh-CN" altLang="en-US" dirty="0"/>
              <a:t>表达式是对象，是一个</a:t>
            </a:r>
            <a:r>
              <a:rPr lang="zh-CN" altLang="en-US" b="1" dirty="0">
                <a:solidFill>
                  <a:srgbClr val="FF0000"/>
                </a:solidFill>
              </a:rPr>
              <a:t>函数式接口的实例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5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19050" y="982980"/>
            <a:ext cx="12214225" cy="6413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Lambda</a:t>
            </a:r>
            <a:r>
              <a:rPr lang="zh-CN" altLang="en-US" dirty="0"/>
              <a:t>表达式语法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35" y="1637030"/>
            <a:ext cx="12188190" cy="442722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altLang="zh-CN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dirty="0" err="1"/>
              <a:t>LambdaParameters</a:t>
            </a:r>
            <a:r>
              <a:rPr lang="en-US" altLang="zh-CN" dirty="0"/>
              <a:t> -&gt; </a:t>
            </a:r>
            <a:r>
              <a:rPr lang="en-US" altLang="zh-CN" dirty="0" err="1"/>
              <a:t>LambdaBody</a:t>
            </a:r>
            <a:endParaRPr lang="en-US" altLang="zh-CN" dirty="0"/>
          </a:p>
          <a:p>
            <a:pPr marL="0" indent="0" algn="ctr">
              <a:spcBef>
                <a:spcPts val="0"/>
              </a:spcBef>
              <a:buNone/>
            </a:pP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3B5250-3764-499A-97F0-AF1C32F32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815" y="2750502"/>
            <a:ext cx="60960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4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19050" y="982980"/>
            <a:ext cx="12214225" cy="6413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Lambda</a:t>
            </a:r>
            <a:r>
              <a:rPr lang="zh-CN" altLang="en-US" dirty="0"/>
              <a:t>表达式语法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35" y="1637030"/>
            <a:ext cx="12188190" cy="442722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GB" altLang="zh-CN" dirty="0" err="1"/>
              <a:t>args</a:t>
            </a:r>
            <a:r>
              <a:rPr lang="en-GB" altLang="zh-CN" dirty="0"/>
              <a:t> -&gt; expr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或者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(</a:t>
            </a:r>
            <a:r>
              <a:rPr lang="en-GB" altLang="zh-CN" dirty="0"/>
              <a:t>Object… </a:t>
            </a:r>
            <a:r>
              <a:rPr lang="en-GB" altLang="zh-CN" dirty="0" err="1"/>
              <a:t>args</a:t>
            </a:r>
            <a:r>
              <a:rPr lang="en-GB" altLang="zh-CN" dirty="0"/>
              <a:t>) -&gt; {</a:t>
            </a:r>
            <a:r>
              <a:rPr lang="zh-CN" altLang="en-US" dirty="0"/>
              <a:t>函数式接口抽象方法实现逻辑</a:t>
            </a:r>
            <a:r>
              <a:rPr lang="en-US" altLang="zh-CN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()</a:t>
            </a:r>
            <a:r>
              <a:rPr lang="zh-CN" altLang="en-US" dirty="0"/>
              <a:t>里面参数的个数，</a:t>
            </a:r>
            <a:r>
              <a:rPr lang="zh-CN" altLang="en-US" b="1" dirty="0"/>
              <a:t>根据函数式接口里面抽象方法的参数个数来决定。</a:t>
            </a:r>
            <a:endParaRPr lang="en-US" altLang="zh-CN" b="1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当只有</a:t>
            </a:r>
            <a:r>
              <a:rPr lang="zh-CN" altLang="en-US" b="1" dirty="0">
                <a:solidFill>
                  <a:srgbClr val="FF0000"/>
                </a:solidFill>
              </a:rPr>
              <a:t>一个</a:t>
            </a:r>
            <a:r>
              <a:rPr lang="zh-CN" altLang="en-US" dirty="0"/>
              <a:t>参数的时候，</a:t>
            </a:r>
            <a:r>
              <a:rPr lang="en-US" altLang="zh-CN" dirty="0"/>
              <a:t>()</a:t>
            </a:r>
            <a:r>
              <a:rPr lang="zh-CN" altLang="en-US" dirty="0"/>
              <a:t>可以省略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当</a:t>
            </a:r>
            <a:r>
              <a:rPr lang="en-GB" altLang="zh-CN" dirty="0"/>
              <a:t>expr</a:t>
            </a:r>
            <a:r>
              <a:rPr lang="zh-CN" altLang="en-US" dirty="0"/>
              <a:t>逻辑非常简单的时候，</a:t>
            </a:r>
            <a:r>
              <a:rPr lang="en-US" altLang="zh-CN" dirty="0"/>
              <a:t>{}</a:t>
            </a:r>
            <a:r>
              <a:rPr lang="zh-CN" altLang="en-US" dirty="0"/>
              <a:t>和</a:t>
            </a:r>
            <a:r>
              <a:rPr lang="en-US" altLang="zh-CN" dirty="0"/>
              <a:t>return</a:t>
            </a:r>
            <a:r>
              <a:rPr lang="zh-CN" altLang="en-US" dirty="0"/>
              <a:t>可以省略</a:t>
            </a:r>
          </a:p>
        </p:txBody>
      </p:sp>
    </p:spTree>
    <p:extLst>
      <p:ext uri="{BB962C8B-B14F-4D97-AF65-F5344CB8AC3E}">
        <p14:creationId xmlns:p14="http://schemas.microsoft.com/office/powerpoint/2010/main" val="37371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19050" y="982980"/>
            <a:ext cx="12214225" cy="6413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Lambda</a:t>
            </a:r>
            <a:r>
              <a:rPr lang="zh-CN" altLang="en-US" dirty="0"/>
              <a:t>表达式示例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35" y="1637030"/>
            <a:ext cx="12188190" cy="442722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() -&gt; {}                             // </a:t>
            </a:r>
            <a:r>
              <a:rPr lang="zh-CN" altLang="en-US" dirty="0"/>
              <a:t>无参，无返回值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() -&gt; { </a:t>
            </a:r>
            <a:r>
              <a:rPr lang="en-US" altLang="zh-CN" dirty="0" err="1"/>
              <a:t>System.out.println</a:t>
            </a:r>
            <a:r>
              <a:rPr lang="en-US" altLang="zh-CN" dirty="0"/>
              <a:t>(1); }   // </a:t>
            </a:r>
            <a:r>
              <a:rPr lang="zh-CN" altLang="en-US" dirty="0"/>
              <a:t>无参，无返回值</a:t>
            </a:r>
            <a:endParaRPr lang="en-GB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GB" altLang="zh-CN" dirty="0"/>
              <a:t>() -&gt; </a:t>
            </a:r>
            <a:r>
              <a:rPr lang="en-GB" altLang="zh-CN" dirty="0" err="1"/>
              <a:t>System.out.println</a:t>
            </a:r>
            <a:r>
              <a:rPr lang="en-GB" altLang="zh-CN" dirty="0"/>
              <a:t>(1) </a:t>
            </a:r>
            <a:r>
              <a:rPr lang="en-US" altLang="zh-CN" dirty="0"/>
              <a:t>// </a:t>
            </a:r>
            <a:r>
              <a:rPr lang="zh-CN" altLang="en-US" dirty="0"/>
              <a:t>无参，无返回值（上面的简写）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() -&gt; { return 100; }      // </a:t>
            </a:r>
            <a:r>
              <a:rPr lang="zh-CN" altLang="en-US" dirty="0"/>
              <a:t>无参，有返回值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() -&gt; 100                        // </a:t>
            </a:r>
            <a:r>
              <a:rPr lang="zh-CN" altLang="en-US" dirty="0"/>
              <a:t>无参，有返回值（上面的简写）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() -&gt; null                       // </a:t>
            </a:r>
            <a:r>
              <a:rPr lang="zh-CN" altLang="en-US" dirty="0"/>
              <a:t>无参，有返回值（返回</a:t>
            </a:r>
            <a:r>
              <a:rPr lang="en-US" altLang="zh-CN" dirty="0"/>
              <a:t>null</a:t>
            </a:r>
            <a:r>
              <a:rPr lang="zh-CN" altLang="en-US" dirty="0"/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x) -&gt; { return x+1; }  // </a:t>
            </a:r>
            <a:r>
              <a:rPr lang="zh-CN" altLang="en-US" dirty="0"/>
              <a:t>单个参数，有返回值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x) -&gt; x+1                // </a:t>
            </a:r>
            <a:r>
              <a:rPr lang="zh-CN" altLang="en-US" dirty="0"/>
              <a:t>单个参数，有返回值（上面的简写）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(x) -&gt; x+1                  // </a:t>
            </a:r>
            <a:r>
              <a:rPr lang="zh-CN" altLang="en-US" dirty="0"/>
              <a:t>单个参数，有返回值（不指定参数类型，多个参数必须用括号）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x -&gt; x+1                     // </a:t>
            </a:r>
            <a:r>
              <a:rPr lang="zh-CN" altLang="en-US" dirty="0"/>
              <a:t>单个参数，有返回值（不指定参数类型）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131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19050" y="982980"/>
            <a:ext cx="12214225" cy="64135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注意事项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35" y="1637030"/>
            <a:ext cx="12188190" cy="44272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CN" dirty="0"/>
              <a:t>(x, int y) -&gt; x+y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CN" dirty="0"/>
              <a:t>(x, final y) -&gt; x+y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CN" dirty="0"/>
              <a:t>Object obj = () -&gt; </a:t>
            </a:r>
            <a:r>
              <a:rPr lang="zh-CN" altLang="en-US" dirty="0"/>
              <a:t>“</a:t>
            </a:r>
            <a:r>
              <a:rPr lang="en-US" altLang="zh-CN" dirty="0"/>
              <a:t>hello</a:t>
            </a:r>
            <a:r>
              <a:rPr lang="zh-CN" altLang="en-US" dirty="0"/>
              <a:t>”</a:t>
            </a:r>
            <a:r>
              <a:rPr lang="es-ES" altLang="zh-CN" dirty="0"/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altLang="zh-CN" b="1" dirty="0"/>
              <a:t>Object </a:t>
            </a:r>
            <a:r>
              <a:rPr lang="en-GB" altLang="zh-CN" b="1" u="sng" dirty="0" err="1"/>
              <a:t>obj</a:t>
            </a:r>
            <a:r>
              <a:rPr lang="en-GB" altLang="zh-CN" b="1" u="sng" dirty="0"/>
              <a:t> = (Supplier&lt;?&gt;)() -&gt; "hello"</a:t>
            </a:r>
            <a:endParaRPr lang="es-E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不需要也不允许使用</a:t>
            </a:r>
            <a:r>
              <a:rPr lang="en-US" altLang="zh-CN" dirty="0"/>
              <a:t>throws</a:t>
            </a:r>
            <a:r>
              <a:rPr lang="zh-CN" altLang="en-US" dirty="0"/>
              <a:t>语句来声明它可能会抛出的异常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856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19050" y="982980"/>
            <a:ext cx="12214225" cy="6413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635" y="1637030"/>
            <a:ext cx="12188190" cy="442722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CN" dirty="0"/>
              <a:t>http://docs.oracle.com/javase/specs/jls/se8/html/jls-15.html#jls-15.27</a:t>
            </a:r>
          </a:p>
        </p:txBody>
      </p:sp>
    </p:spTree>
    <p:extLst>
      <p:ext uri="{BB962C8B-B14F-4D97-AF65-F5344CB8AC3E}">
        <p14:creationId xmlns:p14="http://schemas.microsoft.com/office/powerpoint/2010/main" val="1655161045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1384</TotalTime>
  <Words>368</Words>
  <Application>Microsoft Office PowerPoint</Application>
  <PresentationFormat>自定义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Java8 Lambda表达式实战</vt:lpstr>
      <vt:lpstr>PowerPoint 演示文稿</vt:lpstr>
      <vt:lpstr>PowerPoint 演示文稿</vt:lpstr>
      <vt:lpstr>Lambda表达式</vt:lpstr>
      <vt:lpstr>Lambda表达式语法</vt:lpstr>
      <vt:lpstr>Lambda表达式语法</vt:lpstr>
      <vt:lpstr>Lambda表达式示例</vt:lpstr>
      <vt:lpstr>注意事项</vt:lpstr>
      <vt:lpstr>Lambda表达式</vt:lpstr>
      <vt:lpstr>Lambda表达式</vt:lpstr>
      <vt:lpstr>PowerPoint 演示文稿</vt:lpstr>
    </vt:vector>
  </TitlesOfParts>
  <Company>苏州派森咨询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hadoop</cp:lastModifiedBy>
  <cp:revision>195</cp:revision>
  <dcterms:created xsi:type="dcterms:W3CDTF">2014-08-01T06:06:00Z</dcterms:created>
  <dcterms:modified xsi:type="dcterms:W3CDTF">2017-08-06T11:22:56Z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