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9" r:id="rId3"/>
    <p:sldId id="279" r:id="rId4"/>
    <p:sldId id="270" r:id="rId5"/>
    <p:sldId id="280" r:id="rId6"/>
    <p:sldId id="281" r:id="rId7"/>
    <p:sldId id="282" r:id="rId8"/>
    <p:sldId id="283" r:id="rId9"/>
    <p:sldId id="284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>
            <a:fillRect/>
          </a:stretch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200" indent="-457200">
              <a:buFont typeface="Wingdings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835" indent="-609600">
              <a:buClr>
                <a:srgbClr val="21B6BB"/>
              </a:buClr>
              <a:buFont typeface="Wingdings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1219200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600835" indent="-609600" algn="l" defTabSz="1219200" rtl="0" eaLnBrk="1" latinLnBrk="0" hangingPunct="1">
        <a:spcBef>
          <a:spcPct val="20000"/>
        </a:spcBef>
        <a:buClr>
          <a:srgbClr val="21B6BB"/>
        </a:buClr>
        <a:buFont typeface="Wingdings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516662"/>
            <a:ext cx="10657185" cy="923330"/>
          </a:xfrm>
        </p:spPr>
        <p:txBody>
          <a:bodyPr/>
          <a:lstStyle/>
          <a:p>
            <a:r>
              <a:rPr lang="en-GB" altLang="zh-CN" b="0" dirty="0">
                <a:effectLst/>
              </a:rPr>
              <a:t>Java8 Lambda</a:t>
            </a:r>
            <a:r>
              <a:rPr lang="zh-CN" altLang="en-US" b="0" dirty="0">
                <a:effectLst/>
              </a:rPr>
              <a:t>表达式实战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Stream API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Stream API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A sequence of elements supporting sequential and parallel aggregate operations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Stream</a:t>
            </a:r>
            <a:r>
              <a:rPr lang="zh-CN" altLang="en-US" dirty="0"/>
              <a:t>是一组用来处理数组、集合的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Stream</a:t>
            </a:r>
            <a:r>
              <a:rPr lang="zh-CN" altLang="en-US" dirty="0"/>
              <a:t>特性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：不是数据结构，没有内部存储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：不支持索引访问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：延迟计算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4</a:t>
            </a:r>
            <a:r>
              <a:rPr lang="zh-CN" altLang="en-US" dirty="0"/>
              <a:t>：支持并行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5</a:t>
            </a:r>
            <a:r>
              <a:rPr lang="zh-CN" altLang="en-US" dirty="0"/>
              <a:t>：很容易生成数组或集合（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6</a:t>
            </a:r>
            <a:r>
              <a:rPr lang="zh-CN" altLang="en-US" dirty="0"/>
              <a:t>：支持过滤，查找，转换，汇总，聚合等操作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Stream</a:t>
            </a:r>
            <a:r>
              <a:rPr lang="zh-CN" altLang="en-US" dirty="0"/>
              <a:t>运行机制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Stream</a:t>
            </a:r>
            <a:r>
              <a:rPr lang="zh-CN" altLang="en-US"/>
              <a:t>分为 源</a:t>
            </a:r>
            <a:r>
              <a:rPr lang="en-GB" altLang="zh-CN" dirty="0"/>
              <a:t>source</a:t>
            </a:r>
            <a:r>
              <a:rPr lang="zh-CN" altLang="en-GB" dirty="0"/>
              <a:t>，</a:t>
            </a:r>
            <a:r>
              <a:rPr lang="zh-CN" altLang="en-US" dirty="0"/>
              <a:t>中间操作，终止操作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流的源可以是一个数组、一个集合、一个生成器方法，一个</a:t>
            </a:r>
            <a:r>
              <a:rPr lang="en-US" altLang="zh-CN" dirty="0"/>
              <a:t>I/O</a:t>
            </a:r>
            <a:r>
              <a:rPr lang="zh-CN" altLang="en-US" dirty="0"/>
              <a:t>通道等等。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一个流可以有零个和或者多个中间操作，每一个中间操作都会返回一个新的流，供下一个操作使用。一个流只会有一个终止操作</a:t>
            </a: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Stream</a:t>
            </a:r>
            <a:r>
              <a:rPr lang="zh-CN" altLang="en-US" dirty="0"/>
              <a:t>只有遇到终止操作，它的源才开始执行遍历操作</a:t>
            </a:r>
          </a:p>
        </p:txBody>
      </p:sp>
    </p:spTree>
    <p:extLst>
      <p:ext uri="{BB962C8B-B14F-4D97-AF65-F5344CB8AC3E}">
        <p14:creationId xmlns:p14="http://schemas.microsoft.com/office/powerpoint/2010/main" val="1144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zh-CN" dirty="0"/>
              <a:t>Stream</a:t>
            </a:r>
            <a:r>
              <a:rPr lang="zh-CN" altLang="en-US" dirty="0"/>
              <a:t>常用</a:t>
            </a:r>
            <a:r>
              <a:rPr lang="en-GB" altLang="zh-CN" dirty="0"/>
              <a:t>API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中间操作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过滤 </a:t>
            </a:r>
            <a:r>
              <a:rPr lang="en-GB" altLang="zh-CN" dirty="0"/>
              <a:t>filter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去重 </a:t>
            </a:r>
            <a:r>
              <a:rPr lang="en-GB" altLang="zh-CN" dirty="0"/>
              <a:t>distinct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排序 </a:t>
            </a:r>
            <a:r>
              <a:rPr lang="en-GB" altLang="zh-CN" dirty="0"/>
              <a:t>sorted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截取 </a:t>
            </a:r>
            <a:r>
              <a:rPr lang="en-GB" altLang="zh-CN" dirty="0"/>
              <a:t>limit</a:t>
            </a:r>
            <a:r>
              <a:rPr lang="zh-CN" altLang="en-GB" dirty="0"/>
              <a:t>、</a:t>
            </a:r>
            <a:r>
              <a:rPr lang="en-GB" altLang="zh-CN" dirty="0"/>
              <a:t>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转换 </a:t>
            </a:r>
            <a:r>
              <a:rPr lang="en-GB" altLang="zh-CN" dirty="0"/>
              <a:t>map/</a:t>
            </a:r>
            <a:r>
              <a:rPr lang="en-GB" altLang="zh-CN" dirty="0" err="1"/>
              <a:t>flatMap</a:t>
            </a: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其他 </a:t>
            </a:r>
            <a:r>
              <a:rPr lang="en-GB" altLang="zh-CN" dirty="0"/>
              <a:t>peek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9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zh-CN" dirty="0"/>
              <a:t>Stream</a:t>
            </a:r>
            <a:r>
              <a:rPr lang="zh-CN" altLang="en-US" dirty="0"/>
              <a:t>常用</a:t>
            </a:r>
            <a:r>
              <a:rPr lang="en-GB" altLang="zh-CN" dirty="0"/>
              <a:t>API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终止操作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循环 </a:t>
            </a:r>
            <a:r>
              <a:rPr lang="en-GB" altLang="zh-CN" dirty="0" err="1"/>
              <a:t>forEach</a:t>
            </a: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计算 </a:t>
            </a:r>
            <a:r>
              <a:rPr lang="en-GB" altLang="zh-CN" dirty="0"/>
              <a:t>min</a:t>
            </a:r>
            <a:r>
              <a:rPr lang="zh-CN" altLang="en-GB" dirty="0"/>
              <a:t>、</a:t>
            </a:r>
            <a:r>
              <a:rPr lang="en-GB" altLang="zh-CN" dirty="0"/>
              <a:t>max</a:t>
            </a:r>
            <a:r>
              <a:rPr lang="zh-CN" altLang="en-GB" dirty="0"/>
              <a:t>、</a:t>
            </a:r>
            <a:r>
              <a:rPr lang="en-GB" altLang="zh-CN" dirty="0"/>
              <a:t>count</a:t>
            </a:r>
            <a:r>
              <a:rPr lang="zh-CN" altLang="en-US" dirty="0"/>
              <a:t>、</a:t>
            </a:r>
            <a:r>
              <a:rPr lang="en-GB" altLang="zh-CN" dirty="0"/>
              <a:t> average</a:t>
            </a:r>
            <a:endParaRPr lang="zh-CN" altLang="en-GB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匹配 </a:t>
            </a:r>
            <a:r>
              <a:rPr lang="en-GB" altLang="zh-CN" dirty="0" err="1"/>
              <a:t>anyMatch</a:t>
            </a:r>
            <a:r>
              <a:rPr lang="zh-CN" altLang="en-GB" dirty="0"/>
              <a:t>、 </a:t>
            </a:r>
            <a:r>
              <a:rPr lang="en-GB" altLang="zh-CN" dirty="0" err="1"/>
              <a:t>allMatch</a:t>
            </a:r>
            <a:r>
              <a:rPr lang="zh-CN" altLang="en-GB" dirty="0"/>
              <a:t>、 </a:t>
            </a:r>
            <a:r>
              <a:rPr lang="en-GB" altLang="zh-CN" dirty="0" err="1"/>
              <a:t>noneMatch</a:t>
            </a:r>
            <a:r>
              <a:rPr lang="zh-CN" altLang="en-GB" dirty="0"/>
              <a:t>、 </a:t>
            </a:r>
            <a:r>
              <a:rPr lang="en-GB" altLang="zh-CN" dirty="0" err="1"/>
              <a:t>findFirst</a:t>
            </a:r>
            <a:r>
              <a:rPr lang="zh-CN" altLang="en-GB" dirty="0"/>
              <a:t>、 </a:t>
            </a:r>
            <a:r>
              <a:rPr lang="en-GB" altLang="zh-CN" dirty="0" err="1"/>
              <a:t>findAny</a:t>
            </a: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汇聚 </a:t>
            </a:r>
            <a:r>
              <a:rPr lang="en-GB" altLang="zh-CN" dirty="0"/>
              <a:t>reduce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收集器 </a:t>
            </a:r>
            <a:r>
              <a:rPr lang="en-GB" altLang="zh-CN" dirty="0" err="1"/>
              <a:t>toArray</a:t>
            </a:r>
            <a:r>
              <a:rPr lang="en-GB" altLang="zh-CN" dirty="0"/>
              <a:t> collect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zh-CN" dirty="0"/>
              <a:t>Stream</a:t>
            </a:r>
            <a:r>
              <a:rPr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、通过数组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、通过集合来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GB" altLang="zh-CN" dirty="0"/>
              <a:t>Stream.</a:t>
            </a:r>
            <a:r>
              <a:rPr lang="en-US" altLang="zh-CN" dirty="0"/>
              <a:t>generate</a:t>
            </a:r>
            <a:r>
              <a:rPr lang="zh-CN" altLang="en-US" dirty="0"/>
              <a:t>方法来创建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GB" altLang="zh-CN" dirty="0"/>
              <a:t>Stream.</a:t>
            </a:r>
            <a:r>
              <a:rPr lang="en-US" altLang="zh-CN" dirty="0"/>
              <a:t>iterate</a:t>
            </a:r>
            <a:r>
              <a:rPr lang="zh-CN" altLang="en-US" dirty="0"/>
              <a:t>方法来创建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5</a:t>
            </a:r>
            <a:r>
              <a:rPr lang="zh-CN" altLang="en-US" dirty="0"/>
              <a:t>、其他</a:t>
            </a:r>
            <a:r>
              <a:rPr lang="en-US" altLang="zh-CN" dirty="0"/>
              <a:t>API</a:t>
            </a:r>
            <a:r>
              <a:rPr lang="zh-CN" altLang="en-US" dirty="0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165719401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194</TotalTime>
  <Words>216</Words>
  <Application>Microsoft Office PowerPoint</Application>
  <PresentationFormat>自定义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Java8 Lambda表达式实战</vt:lpstr>
      <vt:lpstr>PowerPoint 演示文稿</vt:lpstr>
      <vt:lpstr>PowerPoint 演示文稿</vt:lpstr>
      <vt:lpstr>Stream</vt:lpstr>
      <vt:lpstr>Stream特性</vt:lpstr>
      <vt:lpstr>Stream运行机制</vt:lpstr>
      <vt:lpstr>Stream常用API</vt:lpstr>
      <vt:lpstr>Stream常用API</vt:lpstr>
      <vt:lpstr>Stream的创建</vt:lpstr>
      <vt:lpstr>PowerPoint 演示文稿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hadoop</cp:lastModifiedBy>
  <cp:revision>65</cp:revision>
  <dcterms:created xsi:type="dcterms:W3CDTF">2014-08-01T06:06:00Z</dcterms:created>
  <dcterms:modified xsi:type="dcterms:W3CDTF">2017-08-11T14:10:42Z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