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james-pond-1qkyck-UL3g-unsplash.jpg" descr="james-pond-1qkyck-UL3g-unsplash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1293" t="0" r="31293" b="0"/>
          <a:stretch>
            <a:fillRect/>
          </a:stretch>
        </p:blipFill>
        <p:spPr>
          <a:xfrm>
            <a:off x="7537450" y="0"/>
            <a:ext cx="5473700" cy="9753600"/>
          </a:xfrm>
          <a:prstGeom prst="rect">
            <a:avLst/>
          </a:prstGeom>
        </p:spPr>
      </p:pic>
      <p:sp>
        <p:nvSpPr>
          <p:cNvPr id="129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" name="Access10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Access101 </a:t>
            </a:r>
          </a:p>
        </p:txBody>
      </p:sp>
      <p:sp>
        <p:nvSpPr>
          <p:cNvPr id="131" name="The missing part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missing parts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&lt;meta /&gt;…"/>
          <p:cNvSpPr txBox="1"/>
          <p:nvPr>
            <p:ph type="title"/>
          </p:nvPr>
        </p:nvSpPr>
        <p:spPr>
          <a:xfrm>
            <a:off x="571500" y="3411306"/>
            <a:ext cx="11861800" cy="29309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  <a:spcBef>
                <a:spcPts val="600"/>
              </a:spcBef>
              <a:defRPr cap="none" sz="8300">
                <a:solidFill>
                  <a:srgbClr val="747676"/>
                </a:solidFill>
              </a:defRPr>
            </a:pPr>
            <a:r>
              <a:t>&lt;meta /&gt; </a:t>
            </a:r>
          </a:p>
          <a:p>
            <a:pPr>
              <a:lnSpc>
                <a:spcPct val="70000"/>
              </a:lnSpc>
              <a:spcBef>
                <a:spcPts val="600"/>
              </a:spcBef>
              <a:defRPr cap="none" sz="8300">
                <a:solidFill>
                  <a:srgbClr val="747676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600"/>
              </a:spcBef>
              <a:defRPr cap="none" sz="4000"/>
            </a:pPr>
            <a:r>
              <a:t>What is meta tag and why do you need to care?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shot 2020-03-08 at 10.23.21 AM.png" descr="Screenshot 2020-03-08 at 10.23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2284" y="3182143"/>
            <a:ext cx="18352301" cy="3750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creenshot 2020-03-08 at 7.42.38 AM.png" descr="Screenshot 2020-03-08 at 7.42.3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406" y="1065990"/>
            <a:ext cx="9677988" cy="7621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et’s talk about..…"/>
          <p:cNvSpPr txBox="1"/>
          <p:nvPr>
            <p:ph type="title"/>
          </p:nvPr>
        </p:nvSpPr>
        <p:spPr>
          <a:xfrm>
            <a:off x="571500" y="2805939"/>
            <a:ext cx="11861800" cy="4141722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70000"/>
              </a:lnSpc>
              <a:spcBef>
                <a:spcPts val="600"/>
              </a:spcBef>
              <a:defRPr cap="none" sz="4000"/>
            </a:pPr>
            <a:r>
              <a:t>Let’s talk about..</a:t>
            </a:r>
          </a:p>
          <a:p>
            <a:pPr>
              <a:lnSpc>
                <a:spcPct val="70000"/>
              </a:lnSpc>
              <a:spcBef>
                <a:spcPts val="600"/>
              </a:spcBef>
              <a:defRPr cap="none" sz="4000"/>
            </a:pPr>
          </a:p>
          <a:p>
            <a:pPr>
              <a:lnSpc>
                <a:spcPct val="70000"/>
              </a:lnSpc>
              <a:spcBef>
                <a:spcPts val="600"/>
              </a:spcBef>
              <a:defRPr cap="none" sz="4000"/>
            </a:pPr>
          </a:p>
          <a:p>
            <a:pPr>
              <a:lnSpc>
                <a:spcPct val="70000"/>
              </a:lnSpc>
              <a:spcBef>
                <a:spcPts val="600"/>
              </a:spcBef>
              <a:defRPr cap="none" sz="8300">
                <a:solidFill>
                  <a:srgbClr val="747676"/>
                </a:solidFill>
              </a:defRPr>
            </a:pPr>
            <a:r>
              <a:t>accessibility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rettier…"/>
          <p:cNvSpPr txBox="1"/>
          <p:nvPr>
            <p:ph type="title"/>
          </p:nvPr>
        </p:nvSpPr>
        <p:spPr>
          <a:xfrm>
            <a:off x="571500" y="3411306"/>
            <a:ext cx="11861800" cy="29309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  <a:spcBef>
                <a:spcPts val="600"/>
              </a:spcBef>
              <a:defRPr cap="none" sz="8300">
                <a:solidFill>
                  <a:srgbClr val="747676"/>
                </a:solidFill>
              </a:defRPr>
            </a:pPr>
            <a:r>
              <a:t>prettier</a:t>
            </a:r>
          </a:p>
          <a:p>
            <a:pPr>
              <a:lnSpc>
                <a:spcPct val="70000"/>
              </a:lnSpc>
              <a:spcBef>
                <a:spcPts val="600"/>
              </a:spcBef>
              <a:defRPr cap="none" sz="8300">
                <a:solidFill>
                  <a:srgbClr val="747676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600"/>
              </a:spcBef>
              <a:defRPr cap="none" sz="4000"/>
            </a:pPr>
            <a:r>
              <a:t>…a code formatter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desandbox…"/>
          <p:cNvSpPr txBox="1"/>
          <p:nvPr>
            <p:ph type="title"/>
          </p:nvPr>
        </p:nvSpPr>
        <p:spPr>
          <a:xfrm>
            <a:off x="571500" y="3411306"/>
            <a:ext cx="11861800" cy="29309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  <a:spcBef>
                <a:spcPts val="600"/>
              </a:spcBef>
              <a:defRPr cap="none" sz="8300">
                <a:solidFill>
                  <a:srgbClr val="747676"/>
                </a:solidFill>
              </a:defRPr>
            </a:pPr>
            <a:r>
              <a:t>codesandbox</a:t>
            </a:r>
          </a:p>
          <a:p>
            <a:pPr>
              <a:lnSpc>
                <a:spcPct val="70000"/>
              </a:lnSpc>
              <a:spcBef>
                <a:spcPts val="600"/>
              </a:spcBef>
              <a:defRPr cap="none" sz="8300">
                <a:solidFill>
                  <a:srgbClr val="747676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600"/>
              </a:spcBef>
              <a:defRPr cap="none" sz="4000"/>
            </a:pPr>
            <a:r>
              <a:t>…a trial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🎉"/>
          <p:cNvSpPr txBox="1"/>
          <p:nvPr>
            <p:ph type="title"/>
          </p:nvPr>
        </p:nvSpPr>
        <p:spPr>
          <a:xfrm>
            <a:off x="1645609" y="3601640"/>
            <a:ext cx="9713582" cy="25503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spcBef>
                <a:spcPts val="600"/>
              </a:spcBef>
              <a:defRPr cap="none" sz="8300">
                <a:solidFill>
                  <a:srgbClr val="747676"/>
                </a:solidFill>
              </a:defRPr>
            </a:lvl1pPr>
          </a:lstStyle>
          <a:p>
            <a:pPr/>
            <a:r>
              <a:t>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