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 - Basics - 02"/>
          <p:cNvSpPr txBox="1"/>
          <p:nvPr>
            <p:ph type="ctrTitle"/>
          </p:nvPr>
        </p:nvSpPr>
        <p:spPr>
          <a:xfrm>
            <a:off x="1295400" y="4218401"/>
            <a:ext cx="10464800" cy="1367598"/>
          </a:xfrm>
          <a:prstGeom prst="rect">
            <a:avLst/>
          </a:prstGeom>
        </p:spPr>
        <p:txBody>
          <a:bodyPr/>
          <a:lstStyle>
            <a:lvl1pPr defTabSz="531622">
              <a:defRPr sz="728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Condensed Medium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/>
            <a:r>
              <a:t>CSS - Basics - 02</a:t>
            </a:r>
          </a:p>
        </p:txBody>
      </p:sp>
      <p:sp>
        <p:nvSpPr>
          <p:cNvPr id="120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sponsive media queries :…"/>
          <p:cNvSpPr txBox="1"/>
          <p:nvPr>
            <p:ph type="ctrTitle"/>
          </p:nvPr>
        </p:nvSpPr>
        <p:spPr>
          <a:xfrm>
            <a:off x="1011002" y="3777728"/>
            <a:ext cx="10982796" cy="2198144"/>
          </a:xfrm>
          <a:prstGeom prst="rect">
            <a:avLst/>
          </a:prstGeom>
        </p:spPr>
        <p:txBody>
          <a:bodyPr/>
          <a:lstStyle/>
          <a:p>
            <a: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responsive media queries :</a:t>
            </a:r>
          </a:p>
          <a:p>
            <a: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@media() { }</a:t>
            </a:r>
          </a:p>
        </p:txBody>
      </p:sp>
      <p:sp>
        <p:nvSpPr>
          <p:cNvPr id="151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sponsive media queries :…"/>
          <p:cNvSpPr txBox="1"/>
          <p:nvPr>
            <p:ph type="ctrTitle"/>
          </p:nvPr>
        </p:nvSpPr>
        <p:spPr>
          <a:xfrm>
            <a:off x="1011002" y="3777728"/>
            <a:ext cx="10982796" cy="2198144"/>
          </a:xfrm>
          <a:prstGeom prst="rect">
            <a:avLst/>
          </a:prstGeom>
        </p:spPr>
        <p:txBody>
          <a:bodyPr/>
          <a:lstStyle/>
          <a:p>
            <a: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responsive media queries :</a:t>
            </a:r>
          </a:p>
          <a:p>
            <a: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@media() { }</a:t>
            </a:r>
          </a:p>
        </p:txBody>
      </p:sp>
      <p:sp>
        <p:nvSpPr>
          <p:cNvPr id="154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edia query"/>
          <p:cNvSpPr txBox="1"/>
          <p:nvPr>
            <p:ph type="ctrTitle"/>
          </p:nvPr>
        </p:nvSpPr>
        <p:spPr>
          <a:xfrm>
            <a:off x="551584" y="822454"/>
            <a:ext cx="7855265" cy="99003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media query</a:t>
            </a:r>
          </a:p>
        </p:txBody>
      </p:sp>
      <p:sp>
        <p:nvSpPr>
          <p:cNvPr id="157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58" name="@media (min-width: 375px and max-width: 768px) {…"/>
          <p:cNvSpPr txBox="1"/>
          <p:nvPr/>
        </p:nvSpPr>
        <p:spPr>
          <a:xfrm>
            <a:off x="1503300" y="3581400"/>
            <a:ext cx="9998200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@media (min-width: 375px and max-width: 768px) {</a:t>
            </a:r>
          </a:p>
          <a:p>
            <a:pPr lvl="1" algn="l">
              <a:defRPr sz="3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</a:t>
            </a:r>
            <a:r>
              <a:rPr b="0">
                <a:solidFill>
                  <a:srgbClr val="929292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//apply these stylings if min-width is 375px</a:t>
            </a:r>
            <a:endParaRPr>
              <a:solidFill>
                <a:srgbClr val="929292"/>
              </a:solidFill>
            </a:endParaRPr>
          </a:p>
          <a:p>
            <a:pPr algn="l">
              <a:defRPr sz="3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hat is mobile first approach in css?"/>
          <p:cNvSpPr txBox="1"/>
          <p:nvPr>
            <p:ph type="ctrTitle"/>
          </p:nvPr>
        </p:nvSpPr>
        <p:spPr>
          <a:xfrm>
            <a:off x="1011002" y="3777728"/>
            <a:ext cx="10982796" cy="2198144"/>
          </a:xfrm>
          <a:prstGeom prst="rect">
            <a:avLst/>
          </a:prstGeom>
        </p:spPr>
        <p:txBody>
          <a:bodyPr/>
          <a:lstStyle>
            <a:lvl1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What is mobile first approach in css?</a:t>
            </a:r>
          </a:p>
        </p:txBody>
      </p:sp>
      <p:sp>
        <p:nvSpPr>
          <p:cNvPr id="161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🎉🥳"/>
          <p:cNvSpPr txBox="1"/>
          <p:nvPr>
            <p:ph type="ctrTitle"/>
          </p:nvPr>
        </p:nvSpPr>
        <p:spPr>
          <a:xfrm>
            <a:off x="5026516" y="3942947"/>
            <a:ext cx="2951768" cy="1867706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🎉🥳</a:t>
            </a:r>
          </a:p>
        </p:txBody>
      </p:sp>
      <p:sp>
        <p:nvSpPr>
          <p:cNvPr id="164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in-width and max-width"/>
          <p:cNvSpPr txBox="1"/>
          <p:nvPr>
            <p:ph type="ctrTitle"/>
          </p:nvPr>
        </p:nvSpPr>
        <p:spPr>
          <a:xfrm>
            <a:off x="1965751" y="4188990"/>
            <a:ext cx="9073298" cy="1375621"/>
          </a:xfrm>
          <a:prstGeom prst="rect">
            <a:avLst/>
          </a:prstGeom>
        </p:spPr>
        <p:txBody>
          <a:bodyPr/>
          <a:lstStyle>
            <a:lvl1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min-width and max-width</a:t>
            </a:r>
          </a:p>
        </p:txBody>
      </p:sp>
      <p:sp>
        <p:nvSpPr>
          <p:cNvPr id="123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in-width and max-width"/>
          <p:cNvSpPr txBox="1"/>
          <p:nvPr>
            <p:ph type="ctrTitle"/>
          </p:nvPr>
        </p:nvSpPr>
        <p:spPr>
          <a:xfrm>
            <a:off x="551584" y="822454"/>
            <a:ext cx="7855265" cy="99003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min-width and max-width </a:t>
            </a:r>
          </a:p>
        </p:txBody>
      </p:sp>
      <p:sp>
        <p:nvSpPr>
          <p:cNvPr id="126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27" name="min-width - element should have at least minimum width as mentioned. (Hint - starting point)…"/>
          <p:cNvSpPr txBox="1"/>
          <p:nvPr/>
        </p:nvSpPr>
        <p:spPr>
          <a:xfrm>
            <a:off x="979732" y="2730499"/>
            <a:ext cx="11045335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min-width</a:t>
            </a:r>
            <a:r>
              <a:t> - element should have at least minimum width as mentioned. (Hint - starting point)</a:t>
            </a:r>
          </a:p>
          <a:p>
            <a:pPr algn="l">
              <a:defRPr b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max-width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element cannot exceed more than the width mentioned. (Hint- end point)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isplay :…"/>
          <p:cNvSpPr txBox="1"/>
          <p:nvPr>
            <p:ph type="ctrTitle"/>
          </p:nvPr>
        </p:nvSpPr>
        <p:spPr>
          <a:xfrm>
            <a:off x="1011002" y="3777728"/>
            <a:ext cx="10982796" cy="2198144"/>
          </a:xfrm>
          <a:prstGeom prst="rect">
            <a:avLst/>
          </a:prstGeom>
        </p:spPr>
        <p:txBody>
          <a:bodyPr/>
          <a:lstStyle/>
          <a:p>
            <a:pPr defTabSz="560831">
              <a:defRPr sz="528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display :</a:t>
            </a:r>
          </a:p>
          <a:p>
            <a:pPr defTabSz="560831">
              <a:defRPr sz="528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none, block, inline and inline-block </a:t>
            </a:r>
          </a:p>
        </p:txBody>
      </p:sp>
      <p:sp>
        <p:nvSpPr>
          <p:cNvPr id="130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isplay"/>
          <p:cNvSpPr txBox="1"/>
          <p:nvPr>
            <p:ph type="ctrTitle"/>
          </p:nvPr>
        </p:nvSpPr>
        <p:spPr>
          <a:xfrm>
            <a:off x="551584" y="822454"/>
            <a:ext cx="7855265" cy="99003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133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34" name="none - hides the element…"/>
          <p:cNvSpPr txBox="1"/>
          <p:nvPr/>
        </p:nvSpPr>
        <p:spPr>
          <a:xfrm>
            <a:off x="979732" y="2269066"/>
            <a:ext cx="11045335" cy="568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none</a:t>
            </a:r>
            <a:r>
              <a:t> - hides the element</a:t>
            </a:r>
          </a:p>
          <a:p>
            <a:pPr algn="l">
              <a:defRPr b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block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element behaves as block element</a:t>
            </a: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inline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element behaves as inline element</a:t>
            </a: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inline-block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has properties of both inline element and block 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osition :…"/>
          <p:cNvSpPr txBox="1"/>
          <p:nvPr>
            <p:ph type="ctrTitle"/>
          </p:nvPr>
        </p:nvSpPr>
        <p:spPr>
          <a:xfrm>
            <a:off x="1011002" y="3777728"/>
            <a:ext cx="10982796" cy="2198144"/>
          </a:xfrm>
          <a:prstGeom prst="rect">
            <a:avLst/>
          </a:prstGeom>
        </p:spPr>
        <p:txBody>
          <a:bodyPr/>
          <a:lstStyle/>
          <a:p>
            <a: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position :</a:t>
            </a:r>
          </a:p>
          <a:p>
            <a: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 relative and absolute  </a:t>
            </a:r>
          </a:p>
        </p:txBody>
      </p:sp>
      <p:sp>
        <p:nvSpPr>
          <p:cNvPr id="137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ostion"/>
          <p:cNvSpPr txBox="1"/>
          <p:nvPr>
            <p:ph type="ctrTitle"/>
          </p:nvPr>
        </p:nvSpPr>
        <p:spPr>
          <a:xfrm>
            <a:off x="551584" y="822454"/>
            <a:ext cx="7855265" cy="99003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postion</a:t>
            </a:r>
          </a:p>
        </p:txBody>
      </p:sp>
      <p:sp>
        <p:nvSpPr>
          <p:cNvPr id="140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41" name="relative - The element is positioned relative to its normal position.…"/>
          <p:cNvSpPr txBox="1"/>
          <p:nvPr/>
        </p:nvSpPr>
        <p:spPr>
          <a:xfrm>
            <a:off x="979732" y="2618316"/>
            <a:ext cx="11045335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relative</a:t>
            </a:r>
            <a:r>
              <a:t> - The element is positioned relative to its normal position.</a:t>
            </a:r>
          </a:p>
          <a:p>
            <a:pPr algn="l">
              <a:defRPr b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absolute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The element is positioned relative to its parent (which should be relative)</a:t>
            </a: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others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fixed, static, sticky…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x-sizing : border-box"/>
          <p:cNvSpPr txBox="1"/>
          <p:nvPr>
            <p:ph type="ctrTitle"/>
          </p:nvPr>
        </p:nvSpPr>
        <p:spPr>
          <a:xfrm>
            <a:off x="1011002" y="4335198"/>
            <a:ext cx="10982796" cy="1083204"/>
          </a:xfrm>
          <a:prstGeom prst="rect">
            <a:avLst/>
          </a:prstGeom>
        </p:spPr>
        <p:txBody>
          <a:bodyPr/>
          <a:lstStyle>
            <a:lvl1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box-sizing : border-box</a:t>
            </a:r>
          </a:p>
        </p:txBody>
      </p:sp>
      <p:sp>
        <p:nvSpPr>
          <p:cNvPr id="144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ox-sizing"/>
          <p:cNvSpPr txBox="1"/>
          <p:nvPr>
            <p:ph type="ctrTitle"/>
          </p:nvPr>
        </p:nvSpPr>
        <p:spPr>
          <a:xfrm>
            <a:off x="551584" y="822454"/>
            <a:ext cx="7855265" cy="99003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box-sizing</a:t>
            </a:r>
          </a:p>
        </p:txBody>
      </p:sp>
      <p:sp>
        <p:nvSpPr>
          <p:cNvPr id="147" name="access101"/>
          <p:cNvSpPr txBox="1"/>
          <p:nvPr>
            <p:ph type="subTitle" sz="quarter" idx="1"/>
          </p:nvPr>
        </p:nvSpPr>
        <p:spPr>
          <a:xfrm>
            <a:off x="11151177" y="9107539"/>
            <a:ext cx="1658121" cy="4629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48" name="Defines how the width and height of an element are calculated: should they include padding and borders, or not…"/>
          <p:cNvSpPr txBox="1"/>
          <p:nvPr/>
        </p:nvSpPr>
        <p:spPr>
          <a:xfrm>
            <a:off x="979732" y="2449805"/>
            <a:ext cx="11045335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Defines how the width and height of an element are calculated: should they include padding and borders, or not</a:t>
            </a:r>
          </a:p>
          <a:p>
            <a:pPr algn="l">
              <a:defRPr b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l">
              <a:defRPr b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box-sizing</a:t>
            </a:r>
            <a:r>
              <a:t> - includes padding within it’s width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