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 - Basics - 02"/>
          <p:cNvSpPr txBox="1"/>
          <p:nvPr>
            <p:ph type="ctrTitle"/>
          </p:nvPr>
        </p:nvSpPr>
        <p:spPr>
          <a:xfrm>
            <a:off x="1295400" y="4218401"/>
            <a:ext cx="10464800" cy="1367599"/>
          </a:xfrm>
          <a:prstGeom prst="rect">
            <a:avLst/>
          </a:prstGeom>
        </p:spPr>
        <p:txBody>
          <a:bodyPr/>
          <a:lstStyle>
            <a:lvl1pPr defTabSz="531622">
              <a:defRPr sz="7200">
                <a:solidFill>
                  <a:srgbClr val="004D80"/>
                </a:solidFill>
                <a:latin typeface="Avenir Next Condensed Medium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/>
            <a:r>
              <a:t>CSS - Basics - 03</a:t>
            </a:r>
          </a:p>
        </p:txBody>
      </p:sp>
      <p:sp>
        <p:nvSpPr>
          <p:cNvPr id="120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n-width and max-width"/>
          <p:cNvSpPr txBox="1"/>
          <p:nvPr>
            <p:ph type="ctrTitle"/>
          </p:nvPr>
        </p:nvSpPr>
        <p:spPr>
          <a:xfrm>
            <a:off x="1965750" y="4188990"/>
            <a:ext cx="9073299" cy="1375622"/>
          </a:xfrm>
          <a:prstGeom prst="rect">
            <a:avLst/>
          </a:prstGeom>
        </p:spPr>
        <p:txBody>
          <a:bodyPr/>
          <a:lstStyle>
            <a:lvl1pPr>
              <a:defRPr sz="55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display: flex</a:t>
            </a:r>
          </a:p>
        </p:txBody>
      </p:sp>
      <p:sp>
        <p:nvSpPr>
          <p:cNvPr id="123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isplay"/>
          <p:cNvSpPr txBox="1"/>
          <p:nvPr>
            <p:ph type="ctrTitle"/>
          </p:nvPr>
        </p:nvSpPr>
        <p:spPr>
          <a:xfrm>
            <a:off x="551584" y="822453"/>
            <a:ext cx="7855264" cy="990031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Before flexbox layout </a:t>
            </a:r>
          </a:p>
        </p:txBody>
      </p:sp>
      <p:sp>
        <p:nvSpPr>
          <p:cNvPr id="126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27" name="none - hides the element…"/>
          <p:cNvSpPr txBox="1"/>
          <p:nvPr/>
        </p:nvSpPr>
        <p:spPr>
          <a:xfrm>
            <a:off x="979732" y="2059108"/>
            <a:ext cx="11045336" cy="63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block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element behaves as block element (for sections in a webpage)</a:t>
            </a:r>
          </a:p>
          <a:p>
            <a:pPr algn="l">
              <a:defRPr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inline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element behaves as inline element(for text)</a:t>
            </a:r>
          </a:p>
          <a:p>
            <a:pPr algn="l">
              <a:defRPr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position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for explicit position of an element</a:t>
            </a: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floats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to float to left or 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in-width and max-width"/>
          <p:cNvSpPr txBox="1"/>
          <p:nvPr>
            <p:ph type="ctrTitle"/>
          </p:nvPr>
        </p:nvSpPr>
        <p:spPr>
          <a:xfrm>
            <a:off x="551584" y="822453"/>
            <a:ext cx="7855264" cy="990031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display: flex</a:t>
            </a:r>
          </a:p>
        </p:txBody>
      </p:sp>
      <p:sp>
        <p:nvSpPr>
          <p:cNvPr id="130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1" name="min-width - element should have at least minimum width as mentioned. (Hint - starting point)…"/>
          <p:cNvSpPr txBox="1"/>
          <p:nvPr/>
        </p:nvSpPr>
        <p:spPr>
          <a:xfrm>
            <a:off x="1207664" y="2461307"/>
            <a:ext cx="11045336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Flex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 - The Flexible Box Layout Module, makes it easier to design flexible responsive layout structure without using float or positioning.</a:t>
            </a:r>
          </a:p>
        </p:txBody>
      </p:sp>
      <p:sp>
        <p:nvSpPr>
          <p:cNvPr id="132" name="min-width - element should have at least minimum width as mentioned. (Hint - starting point)…"/>
          <p:cNvSpPr txBox="1"/>
          <p:nvPr/>
        </p:nvSpPr>
        <p:spPr>
          <a:xfrm>
            <a:off x="1207664" y="5563718"/>
            <a:ext cx="11045336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1"/>
              <a:t>Rule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 - </a:t>
            </a:r>
            <a:r>
              <a:rPr b="0" i="1"/>
              <a:t>To start using the Flexbox model, you need to first define a flex container.</a:t>
            </a:r>
            <a:endParaRPr b="0"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defTabSz="457200">
              <a:lnSpc>
                <a:spcPts val="3600"/>
              </a:lnSpc>
              <a:defRPr sz="1500"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isplay :…"/>
          <p:cNvSpPr txBox="1"/>
          <p:nvPr>
            <p:ph type="ctrTitle"/>
          </p:nvPr>
        </p:nvSpPr>
        <p:spPr>
          <a:xfrm>
            <a:off x="1011001" y="3777728"/>
            <a:ext cx="10982798" cy="2198144"/>
          </a:xfrm>
          <a:prstGeom prst="rect">
            <a:avLst/>
          </a:prstGeom>
        </p:spPr>
        <p:txBody>
          <a:bodyPr/>
          <a:lstStyle>
            <a:lvl1pPr defTabSz="560830">
              <a:defRPr sz="52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justify-content, align-items, flex-direction and flex-wrap</a:t>
            </a:r>
          </a:p>
        </p:txBody>
      </p:sp>
      <p:sp>
        <p:nvSpPr>
          <p:cNvPr id="135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isplay"/>
          <p:cNvSpPr txBox="1"/>
          <p:nvPr>
            <p:ph type="ctrTitle"/>
          </p:nvPr>
        </p:nvSpPr>
        <p:spPr>
          <a:xfrm>
            <a:off x="551584" y="822453"/>
            <a:ext cx="7855264" cy="990031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Flex properties</a:t>
            </a:r>
          </a:p>
        </p:txBody>
      </p:sp>
      <p:sp>
        <p:nvSpPr>
          <p:cNvPr id="138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39" name="none - hides the element…"/>
          <p:cNvSpPr txBox="1"/>
          <p:nvPr/>
        </p:nvSpPr>
        <p:spPr>
          <a:xfrm>
            <a:off x="979731" y="2618316"/>
            <a:ext cx="11045337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justify-content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 - works on main axis</a:t>
            </a:r>
          </a:p>
          <a:p>
            <a:pPr algn="l">
              <a:defRPr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align-items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works anti-main axis</a:t>
            </a:r>
          </a:p>
          <a:p>
            <a:pPr algn="l">
              <a:defRPr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>
              <a:defRPr b="1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flex-direction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- this property defines in which direction the container wants to stack the flex items.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🎉🥳"/>
          <p:cNvSpPr txBox="1"/>
          <p:nvPr>
            <p:ph type="ctrTitle"/>
          </p:nvPr>
        </p:nvSpPr>
        <p:spPr>
          <a:xfrm>
            <a:off x="5026516" y="3942946"/>
            <a:ext cx="2951769" cy="1867707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1B4775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🎉🥳</a:t>
            </a:r>
          </a:p>
        </p:txBody>
      </p:sp>
      <p:sp>
        <p:nvSpPr>
          <p:cNvPr id="142" name="access101"/>
          <p:cNvSpPr txBox="1"/>
          <p:nvPr>
            <p:ph type="subTitle" sz="quarter" idx="1"/>
          </p:nvPr>
        </p:nvSpPr>
        <p:spPr>
          <a:xfrm>
            <a:off x="11151176" y="9107538"/>
            <a:ext cx="1658122" cy="46292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