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958"/>
    <a:srgbClr val="B5AC4C"/>
    <a:srgbClr val="89B576"/>
    <a:srgbClr val="6C82B5"/>
    <a:srgbClr val="B5B5B5"/>
    <a:srgbClr val="AC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5809F-87E1-E244-B84E-CCD8B3E00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A1147-B273-8941-B823-251EBD4F9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92268-E1F6-054E-A803-B06A25E9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7538-99F0-BF44-AFE6-885F972B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808A6-3CBB-CC42-A81E-0A4FBAF8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27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F5885-EB36-E146-9FF4-3B7054C3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E6E59-2054-5244-90F9-CD95504E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AA68D-22B2-DE40-AB84-9F7D51BF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1557F-D9D3-8C48-88B9-9AF2472F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0D32-D7CC-E040-813E-57C75D23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0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B9A150-0187-C641-B79E-76013B945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E2FA9-4D8E-5E41-A363-6F4A4BCB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734B3-9D91-CD41-8E05-4341FC37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AA009-67A4-1C45-A137-4A9615C8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741E0-2FD6-C34D-97FD-B76173D9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0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AB36-573A-1F4C-9B3C-B661010A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4605F-C4F2-F74D-ACA3-419DC903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CAE99-8E2F-CC4C-B2AD-B44DEAFA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C5D9-40E2-4343-979F-F9B66BD2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E0903-20A1-2D44-B2CC-46FE71DA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9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DBCB-46DE-6840-8B42-6CD60943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570FE-A888-7849-BEED-8946DAF2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E3F21-29E8-BE47-9143-98947D48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EBA07-5274-2448-92CA-026418B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B0525-3FEB-CD47-86E3-848DE69E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66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0D251-4D57-AB4E-94AD-CBBBB570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D9A99-AE0B-E843-AF46-4B43F91AB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E7A5C-9FDD-414F-A585-D107F2A1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5E01C-CC7A-FF43-BF58-3DFA66F1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8557F-AAEE-A649-8142-50633D5B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EB5F8-951E-834C-ACE1-A95ED49F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1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21633-9A48-8844-BF27-9E7B873C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74CC2-5E4A-454F-87D3-382E14AB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35074-FF72-DB45-9EB8-D02FF2775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BECBE-2B36-1640-BC20-95C89A255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65D5D-F209-5147-85D4-849FDF6DD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BE39A-FA44-E94C-ADA4-02FEC373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87516B-D014-1844-BCA1-12FF3374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E5B3A-8032-CB4A-A633-367F47CB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31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4A64-CAA7-BA43-A73F-4A24AD04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D4C606-111F-0C41-8F8F-641E3EE1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16F889-DC41-724B-BBB3-8D118C85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348545-5DDA-B24C-B38E-5A8BDF10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35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B0675E-8F74-F44E-848A-17C3131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BB85A4-3160-B541-A46B-57173E21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457F2-27E6-D348-A7A2-292ADB6B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3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4F024-C79F-7141-922E-59BF847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B894B-6E41-584C-BCF2-2E04A3A7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FDA35-110E-9743-8102-51E19FA6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B359A-DE7D-244D-AE9C-7BB7A496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D1427-EE84-A644-A82E-3FB367C7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596C0-3BE8-C34B-A1D7-114A96BA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7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EEDC0-B651-5D4B-8B6D-ADFAA56A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712AD1-CF48-364B-970D-DCCEDDCEA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541AF-2CDD-0043-828A-147F9DEC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BF92A-36A8-B846-9DFD-40A17813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B969E-C252-594C-A90D-CFAEE0AC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E1F01-9C91-1E46-97B1-63FD16BD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7C4F8-0616-FA44-AF38-4CD02444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5A083-0143-4D47-9D53-6C14A6FE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80E12-3204-9B48-985B-D60D19D46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A3BB-896A-7547-817F-1E66F612490F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34D0F-C677-674D-A0C7-E35059625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607E-8AD7-A44E-AF64-DA29F36A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9EE4-C830-814B-A3C4-903826E303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86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29C8F2E-FC9C-9E41-960D-685214D91CAC}"/>
              </a:ext>
            </a:extLst>
          </p:cNvPr>
          <p:cNvGrpSpPr/>
          <p:nvPr/>
        </p:nvGrpSpPr>
        <p:grpSpPr>
          <a:xfrm>
            <a:off x="4743450" y="222250"/>
            <a:ext cx="2705100" cy="2997200"/>
            <a:chOff x="7472936" y="1074632"/>
            <a:chExt cx="2705100" cy="29972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CC64AEE-36D2-8445-828B-4CE3B60C8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936" y="1074632"/>
              <a:ext cx="2705100" cy="2997200"/>
            </a:xfrm>
            <a:prstGeom prst="rect">
              <a:avLst/>
            </a:prstGeom>
            <a:effectLst>
              <a:outerShdw blurRad="584200" sx="106000" sy="106000" algn="ctr" rotWithShape="0">
                <a:schemeClr val="bg2">
                  <a:lumMod val="50000"/>
                </a:schemeClr>
              </a:outerShdw>
            </a:effec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EA6EBA9-13F1-C745-BE61-CDF75507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2089" y="1408789"/>
              <a:ext cx="1920678" cy="2323188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C6190-7AF5-5741-869B-EFCDC64AF498}"/>
              </a:ext>
            </a:extLst>
          </p:cNvPr>
          <p:cNvGrpSpPr/>
          <p:nvPr/>
        </p:nvGrpSpPr>
        <p:grpSpPr>
          <a:xfrm>
            <a:off x="1352550" y="222250"/>
            <a:ext cx="2705100" cy="2997200"/>
            <a:chOff x="7472936" y="1074632"/>
            <a:chExt cx="2705100" cy="29972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26B592-4AD2-4A47-8368-16019966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936" y="1074632"/>
              <a:ext cx="2705100" cy="2997200"/>
            </a:xfrm>
            <a:prstGeom prst="rect">
              <a:avLst/>
            </a:prstGeom>
            <a:effectLst>
              <a:outerShdw blurRad="584200" sx="106000" sy="106000" algn="ctr" rotWithShape="0">
                <a:schemeClr val="accent1">
                  <a:lumMod val="60000"/>
                  <a:lumOff val="40000"/>
                </a:schemeClr>
              </a:outerShdw>
            </a:effec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3E88FDC-51B8-3645-A91D-FC33F0678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2089" y="1408789"/>
              <a:ext cx="1920678" cy="2323188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084590A-A9D9-8044-8469-02067DBC005C}"/>
              </a:ext>
            </a:extLst>
          </p:cNvPr>
          <p:cNvGrpSpPr/>
          <p:nvPr/>
        </p:nvGrpSpPr>
        <p:grpSpPr>
          <a:xfrm>
            <a:off x="8134350" y="219401"/>
            <a:ext cx="2705100" cy="2997200"/>
            <a:chOff x="7472936" y="1074632"/>
            <a:chExt cx="2705100" cy="299720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713BED9-214B-5A4E-BC18-84711EEF5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936" y="1074632"/>
              <a:ext cx="2705100" cy="2997200"/>
            </a:xfrm>
            <a:prstGeom prst="rect">
              <a:avLst/>
            </a:prstGeom>
            <a:effectLst>
              <a:outerShdw blurRad="584200" sx="106000" sy="106000" algn="ctr" rotWithShape="0">
                <a:srgbClr val="6C82B5"/>
              </a:outerShdw>
            </a:effectLst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422DC14-0358-794F-900B-6641C321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2089" y="1408789"/>
              <a:ext cx="1920678" cy="2323188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2A4DD9-91FF-734C-9A23-249D893C89C2}"/>
              </a:ext>
            </a:extLst>
          </p:cNvPr>
          <p:cNvGrpSpPr/>
          <p:nvPr/>
        </p:nvGrpSpPr>
        <p:grpSpPr>
          <a:xfrm>
            <a:off x="4743450" y="3553607"/>
            <a:ext cx="2705100" cy="2997200"/>
            <a:chOff x="7472936" y="1074632"/>
            <a:chExt cx="2705100" cy="29972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5F907F7-6B2C-A447-A73A-56FE9F1FA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936" y="1074632"/>
              <a:ext cx="2705100" cy="2997200"/>
            </a:xfrm>
            <a:prstGeom prst="rect">
              <a:avLst/>
            </a:prstGeom>
            <a:effectLst>
              <a:outerShdw blurRad="584200" sx="106000" sy="106000" algn="ctr" rotWithShape="0">
                <a:srgbClr val="B5AC4C"/>
              </a:outerShdw>
            </a:effectLst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FF0D327-73F2-3843-9DD9-1969291A8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2089" y="1408789"/>
              <a:ext cx="1920678" cy="2323188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9C701FA-AAD5-C94C-B3A9-2F342B513C17}"/>
              </a:ext>
            </a:extLst>
          </p:cNvPr>
          <p:cNvGrpSpPr/>
          <p:nvPr/>
        </p:nvGrpSpPr>
        <p:grpSpPr>
          <a:xfrm>
            <a:off x="1352550" y="3553607"/>
            <a:ext cx="2705100" cy="2997200"/>
            <a:chOff x="7472936" y="1074632"/>
            <a:chExt cx="2705100" cy="299720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960A3AB-08DD-AF42-8267-19656EF4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936" y="1074632"/>
              <a:ext cx="2705100" cy="2997200"/>
            </a:xfrm>
            <a:prstGeom prst="rect">
              <a:avLst/>
            </a:prstGeom>
            <a:effectLst>
              <a:outerShdw blurRad="584200" sx="106000" sy="106000" algn="ctr" rotWithShape="0">
                <a:srgbClr val="B57958"/>
              </a:outerShdw>
            </a:effectLst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2FA8BDF-A88E-0040-BE4F-1F4C5F117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2089" y="1408789"/>
              <a:ext cx="1920678" cy="232318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B68934-1145-484A-8C4A-C613CCE567DA}"/>
              </a:ext>
            </a:extLst>
          </p:cNvPr>
          <p:cNvGrpSpPr/>
          <p:nvPr/>
        </p:nvGrpSpPr>
        <p:grpSpPr>
          <a:xfrm>
            <a:off x="8134350" y="3550758"/>
            <a:ext cx="2705100" cy="2997200"/>
            <a:chOff x="7472936" y="1074632"/>
            <a:chExt cx="2705100" cy="299720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952F00E-A496-E041-824F-5717FD6E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936" y="1074632"/>
              <a:ext cx="2705100" cy="2997200"/>
            </a:xfrm>
            <a:prstGeom prst="rect">
              <a:avLst/>
            </a:prstGeom>
            <a:effectLst>
              <a:outerShdw blurRad="584200" sx="106000" sy="106000" algn="ctr" rotWithShape="0">
                <a:srgbClr val="89B576"/>
              </a:outerShdw>
            </a:effectLst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18DB401-ACB4-3744-B2D0-005783828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2089" y="1408789"/>
              <a:ext cx="1920678" cy="2323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17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2021-03-18T03:34:26Z</dcterms:created>
  <dcterms:modified xsi:type="dcterms:W3CDTF">2021-03-18T07:54:27Z</dcterms:modified>
</cp:coreProperties>
</file>