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92"/>
  </p:normalViewPr>
  <p:slideViewPr>
    <p:cSldViewPr snapToGrid="0" snapToObjects="1">
      <p:cViewPr>
        <p:scale>
          <a:sx n="82" d="100"/>
          <a:sy n="82" d="100"/>
        </p:scale>
        <p:origin x="16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AE69-E1FF-264F-9EE7-A2996B97B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F90E6-17BF-8B41-B618-458DDFFD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05123-1D7A-8F42-93C9-D55F0B0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C0680-2904-2642-A911-2DFFBC03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7A02F-C57B-1A43-9871-D80AD92D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4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4DE8E-B892-4D4B-93CB-F30A31D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0261B-8A01-7B48-886A-2AE39FCB2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0C8E7-4595-E04A-A5C6-6B4D1C1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BC1C7-48BA-824F-B35E-32340832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3B96E-5990-B94F-96B1-F9E30B78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77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BCA3C-8A53-0643-8FE4-87D06DA95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35E54-F3E3-5647-8C58-39D1FF55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00C81-9FA4-524D-A176-65B09A3B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6FD64-955A-6840-94DD-2D5F490D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EC81B-5B91-5F4F-B723-BF8C3D0B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3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20BE-3A76-1448-A9C6-B406F7B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39F77-85E8-474B-99A5-8902EC1C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638A4-AD62-2A44-94EA-65A3C43B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DFA41-280C-DE4A-BD3D-B4E9E7F1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57BAD-B607-474A-85CE-16766977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40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C9659-1FD4-9643-BF67-369709F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31CF3-600B-C349-A0DC-110E3416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0969-A94E-9849-A20C-D6D8A349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42B93-62CA-FA4E-A99C-B2762148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81805-BC5D-A946-B5B5-F32DBAD5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B57A6-E2E1-1449-9BEE-17AD67C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5DF0-DBC8-4C4E-AC3D-21CBB93B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D5DDC-9429-114D-ADB6-97950FB3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3F86B-78FE-8D43-8F8A-5708A237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3AD38-1182-A043-A403-D8AFD855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562AC-7046-3F44-AAEB-9176AEED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9711-92A5-E849-A696-8E2D97B2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91E99-8A70-CC4C-8732-D6CF919D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8866CB-0164-9149-81C1-399375BC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422ABE-2EC6-E84E-ABE5-DEC54D28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9559E4-032E-B247-BEA3-7BF7496D9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85A962-72C1-E249-8D5D-7686CB2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B0370-D23B-414A-8329-C99CEFE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7BA228-06E0-AF48-BDBC-CD1056CF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5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69B5-04DF-4240-A99C-3651645B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140C4-D271-174B-86D5-7BC44559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5D8E53-F737-6A4B-B83C-83C87AE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B30C54-54C3-B142-8A56-F4470389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1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2C0BC-CADC-7B45-A4D0-2973A87B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53BBB9-13C5-1D4B-941D-D081A0C5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EC65F-0F18-4C4F-8746-488ADBC0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04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3621-2419-AE4A-8681-DD4BD612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F0DEA-3F1B-2E43-A679-8515C163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ADD0C-CB3F-1347-A93F-895D24A3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E38CA-92E0-DD4B-B2F4-4CD16643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B52F6-71ED-9945-AA2F-15B7B96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EF09-F34B-4B46-BF31-6BD99683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5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DD27-E7C7-384B-B5CC-19D800BC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579DA-62C1-BE4B-AF4B-6D100922F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9AB0E-95D9-744A-BE82-1BE919784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DBE42-BCDB-E24C-B577-388DC705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92DDA-750F-0648-B33D-1A96A92B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C2684-EFA1-C841-ABD4-5E216143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0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340AD-0F2B-4640-A0EB-76A970F3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E5D7C-1593-D24B-BB13-508C97DF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DABED-7440-584E-8F52-78E1CD49C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60C6-DCE6-9A41-A2F1-330C79AB09E3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DB6D2-B69E-CC46-9681-565E809D0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2727-C6ED-564D-94CE-9C432149E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A20B-B4F2-9642-BA88-6DE4571AD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98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3903A5-B51B-8446-91DE-DEC2E6D1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99" y="347743"/>
            <a:ext cx="2882900" cy="308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21BA2F-5FC5-3A46-80DB-849BDD5D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99" y="347743"/>
            <a:ext cx="2882900" cy="3086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E7B99-B7F1-284D-B24B-1F155F672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9" y="347743"/>
            <a:ext cx="2882900" cy="308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9A8ACE-CF19-0D49-B3EB-5924E1215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52" y="3429000"/>
            <a:ext cx="2882900" cy="3086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5042A2-E05A-3648-BCF2-AE0DA941B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199" y="342900"/>
            <a:ext cx="2882900" cy="30861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9E9D0D-B724-574F-AB76-810C22422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399" y="3429000"/>
            <a:ext cx="2882900" cy="3086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8BDB2D1-C003-634F-A607-2EADBC866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99" y="3433843"/>
            <a:ext cx="28829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5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2021-03-16T01:31:14Z</dcterms:created>
  <dcterms:modified xsi:type="dcterms:W3CDTF">2021-03-16T01:41:27Z</dcterms:modified>
</cp:coreProperties>
</file>