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8" r:id="rId3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6F8"/>
    <a:srgbClr val="B57958"/>
    <a:srgbClr val="B5AC4C"/>
    <a:srgbClr val="89B576"/>
    <a:srgbClr val="6C82B5"/>
    <a:srgbClr val="B5B5B5"/>
    <a:srgbClr val="ACB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22"/>
    <p:restoredTop sz="94692"/>
  </p:normalViewPr>
  <p:slideViewPr>
    <p:cSldViewPr snapToGrid="0" snapToObjects="1">
      <p:cViewPr>
        <p:scale>
          <a:sx n="235" d="100"/>
          <a:sy n="235" d="100"/>
        </p:scale>
        <p:origin x="1520" y="-8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A3BB-896A-7547-817F-1E66F612490F}" type="datetimeFigureOut">
              <a:rPr kumimoji="1" lang="zh-CN" altLang="en-US" smtClean="0"/>
              <a:t>2021/3/25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9EE4-C830-814B-A3C4-903826E303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459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A3BB-896A-7547-817F-1E66F612490F}" type="datetimeFigureOut">
              <a:rPr kumimoji="1" lang="zh-CN" altLang="en-US" smtClean="0"/>
              <a:t>2021/3/25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9EE4-C830-814B-A3C4-903826E303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322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A3BB-896A-7547-817F-1E66F612490F}" type="datetimeFigureOut">
              <a:rPr kumimoji="1" lang="zh-CN" altLang="en-US" smtClean="0"/>
              <a:t>2021/3/25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9EE4-C830-814B-A3C4-903826E303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8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A3BB-896A-7547-817F-1E66F612490F}" type="datetimeFigureOut">
              <a:rPr kumimoji="1" lang="zh-CN" altLang="en-US" smtClean="0"/>
              <a:t>2021/3/25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9EE4-C830-814B-A3C4-903826E303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3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A3BB-896A-7547-817F-1E66F612490F}" type="datetimeFigureOut">
              <a:rPr kumimoji="1" lang="zh-CN" altLang="en-US" smtClean="0"/>
              <a:t>2021/3/25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9EE4-C830-814B-A3C4-903826E303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958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A3BB-896A-7547-817F-1E66F612490F}" type="datetimeFigureOut">
              <a:rPr kumimoji="1" lang="zh-CN" altLang="en-US" smtClean="0"/>
              <a:t>2021/3/25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9EE4-C830-814B-A3C4-903826E303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4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A3BB-896A-7547-817F-1E66F612490F}" type="datetimeFigureOut">
              <a:rPr kumimoji="1" lang="zh-CN" altLang="en-US" smtClean="0"/>
              <a:t>2021/3/25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9EE4-C830-814B-A3C4-903826E303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560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A3BB-896A-7547-817F-1E66F612490F}" type="datetimeFigureOut">
              <a:rPr kumimoji="1" lang="zh-CN" altLang="en-US" smtClean="0"/>
              <a:t>2021/3/25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9EE4-C830-814B-A3C4-903826E303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829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A3BB-896A-7547-817F-1E66F612490F}" type="datetimeFigureOut">
              <a:rPr kumimoji="1" lang="zh-CN" altLang="en-US" smtClean="0"/>
              <a:t>2021/3/25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9EE4-C830-814B-A3C4-903826E303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71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A3BB-896A-7547-817F-1E66F612490F}" type="datetimeFigureOut">
              <a:rPr kumimoji="1" lang="zh-CN" altLang="en-US" smtClean="0"/>
              <a:t>2021/3/25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9EE4-C830-814B-A3C4-903826E303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448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A3BB-896A-7547-817F-1E66F612490F}" type="datetimeFigureOut">
              <a:rPr kumimoji="1" lang="zh-CN" altLang="en-US" smtClean="0"/>
              <a:t>2021/3/25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9EE4-C830-814B-A3C4-903826E303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818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A3BB-896A-7547-817F-1E66F612490F}" type="datetimeFigureOut">
              <a:rPr kumimoji="1" lang="zh-CN" altLang="en-US" smtClean="0"/>
              <a:t>2021/3/25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29EE4-C830-814B-A3C4-903826E303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051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8B55467-F97F-EB4A-A8BB-0FF4B049503D}"/>
              </a:ext>
            </a:extLst>
          </p:cNvPr>
          <p:cNvGrpSpPr/>
          <p:nvPr/>
        </p:nvGrpSpPr>
        <p:grpSpPr>
          <a:xfrm>
            <a:off x="386284" y="785952"/>
            <a:ext cx="4438956" cy="4729509"/>
            <a:chOff x="386284" y="785952"/>
            <a:chExt cx="4438956" cy="4729509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3D75C89-522A-964A-8EE6-0DA91514B71C}"/>
                </a:ext>
              </a:extLst>
            </p:cNvPr>
            <p:cNvSpPr txBox="1"/>
            <p:nvPr/>
          </p:nvSpPr>
          <p:spPr>
            <a:xfrm>
              <a:off x="1278127" y="4992241"/>
              <a:ext cx="2545890" cy="523220"/>
            </a:xfrm>
            <a:prstGeom prst="rect">
              <a:avLst/>
            </a:prstGeom>
            <a:noFill/>
          </p:spPr>
          <p:txBody>
            <a:bodyPr wrap="none" lIns="90000" rtlCol="0">
              <a:spAutoFit/>
            </a:bodyPr>
            <a:lstStyle/>
            <a:p>
              <a:r>
                <a:rPr kumimoji="1" lang="zh-CN" altLang="en-US" sz="28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时鸟</a:t>
              </a:r>
              <a:r>
                <a:rPr kumimoji="1" lang="en-US" altLang="zh-CN" sz="28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·Timebird</a:t>
              </a:r>
              <a:endPara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2E0FEA0-36DD-8F4B-9247-D4146BA3AEB9}"/>
                </a:ext>
              </a:extLst>
            </p:cNvPr>
            <p:cNvGrpSpPr/>
            <p:nvPr/>
          </p:nvGrpSpPr>
          <p:grpSpPr>
            <a:xfrm>
              <a:off x="386284" y="785952"/>
              <a:ext cx="4438956" cy="4073749"/>
              <a:chOff x="352270" y="609712"/>
              <a:chExt cx="4438956" cy="4073749"/>
            </a:xfrm>
          </p:grpSpPr>
          <p:pic>
            <p:nvPicPr>
              <p:cNvPr id="24" name="图形 23">
                <a:extLst>
                  <a:ext uri="{FF2B5EF4-FFF2-40B4-BE49-F238E27FC236}">
                    <a16:creationId xmlns:a16="http://schemas.microsoft.com/office/drawing/2014/main" id="{C1AD16AA-6A3B-8B4D-8080-C250BE026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06171" y="1353560"/>
                <a:ext cx="1485055" cy="25416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" name="图形 7">
                <a:extLst>
                  <a:ext uri="{FF2B5EF4-FFF2-40B4-BE49-F238E27FC236}">
                    <a16:creationId xmlns:a16="http://schemas.microsoft.com/office/drawing/2014/main" id="{7409DF9B-3B81-2342-A8B0-135C3B2527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2270" y="1353560"/>
                <a:ext cx="1485055" cy="25416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CA6E01FB-B459-8C49-93CF-2D48F4BF45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7565" y="1951654"/>
                <a:ext cx="1103015" cy="1342800"/>
              </a:xfrm>
              <a:prstGeom prst="rect">
                <a:avLst/>
              </a:prstGeom>
            </p:spPr>
          </p:pic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318B8D3A-E246-804E-ADF8-35BE830CC0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368" y="1956560"/>
                <a:ext cx="1097100" cy="1335600"/>
              </a:xfrm>
              <a:prstGeom prst="rect">
                <a:avLst/>
              </a:prstGeom>
            </p:spPr>
          </p:pic>
          <p:pic>
            <p:nvPicPr>
              <p:cNvPr id="6" name="图形 5">
                <a:extLst>
                  <a:ext uri="{FF2B5EF4-FFF2-40B4-BE49-F238E27FC236}">
                    <a16:creationId xmlns:a16="http://schemas.microsoft.com/office/drawing/2014/main" id="{D4970802-6616-D24A-804E-4C7B9947B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81603" y="609712"/>
                <a:ext cx="2380286" cy="4073749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4606FD36-594C-6146-B924-87CE9BC4B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757" y="1748334"/>
            <a:ext cx="1756543" cy="2138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00E824C-4B9F-5E46-96F2-9001C3B0D76D}"/>
              </a:ext>
            </a:extLst>
          </p:cNvPr>
          <p:cNvSpPr txBox="1"/>
          <p:nvPr/>
        </p:nvSpPr>
        <p:spPr>
          <a:xfrm>
            <a:off x="1536136" y="5537081"/>
            <a:ext cx="2029871" cy="369332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腕上时间效率工具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BE077DA-4CE3-BA42-AD14-70B0208AF2D0}"/>
              </a:ext>
            </a:extLst>
          </p:cNvPr>
          <p:cNvSpPr txBox="1"/>
          <p:nvPr/>
        </p:nvSpPr>
        <p:spPr>
          <a:xfrm>
            <a:off x="1162825" y="8465029"/>
            <a:ext cx="2885875" cy="276999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仅支持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Apple Watch 40mm 44 mm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机型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80CBD9A3-A7A9-8E42-AB49-6AC56565F9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9071" y="6117254"/>
            <a:ext cx="1044000" cy="1044000"/>
          </a:xfrm>
          <a:prstGeom prst="rect">
            <a:avLst/>
          </a:prstGeom>
        </p:spPr>
      </p:pic>
      <p:pic>
        <p:nvPicPr>
          <p:cNvPr id="42" name="图形 41">
            <a:extLst>
              <a:ext uri="{FF2B5EF4-FFF2-40B4-BE49-F238E27FC236}">
                <a16:creationId xmlns:a16="http://schemas.microsoft.com/office/drawing/2014/main" id="{5ACFEB2F-B216-184B-AEC2-91268B3131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10946" y="7372095"/>
            <a:ext cx="2721600" cy="90720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25221B73-8D60-AB4F-9776-C1FE5C303908}"/>
              </a:ext>
            </a:extLst>
          </p:cNvPr>
          <p:cNvSpPr/>
          <p:nvPr/>
        </p:nvSpPr>
        <p:spPr>
          <a:xfrm>
            <a:off x="438396" y="312204"/>
            <a:ext cx="13210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2">
                    <a:lumMod val="10000"/>
                    <a:alpha val="16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…</a:t>
            </a:r>
          </a:p>
          <a:p>
            <a:pPr algn="ctr"/>
            <a:r>
              <a:rPr kumimoji="1" lang="zh-CN" altLang="en-US" sz="1400" dirty="0">
                <a:solidFill>
                  <a:schemeClr val="bg2">
                    <a:lumMod val="10000"/>
                    <a:alpha val="16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公农制度日历</a:t>
            </a:r>
            <a:endParaRPr kumimoji="1" lang="en-US" altLang="zh-CN" sz="1400" dirty="0">
              <a:solidFill>
                <a:schemeClr val="bg2">
                  <a:lumMod val="10000"/>
                  <a:alpha val="16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kumimoji="1" lang="zh-CN" altLang="en-US" sz="1400" dirty="0">
                <a:solidFill>
                  <a:schemeClr val="bg2">
                    <a:lumMod val="10000"/>
                    <a:alpha val="26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时间进度圆环</a:t>
            </a:r>
            <a:endParaRPr kumimoji="1" lang="en-US" altLang="zh-CN" sz="1400" dirty="0">
              <a:solidFill>
                <a:schemeClr val="bg2">
                  <a:lumMod val="10000"/>
                  <a:alpha val="26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kumimoji="1" lang="zh-CN" altLang="en-US" sz="1400" dirty="0">
                <a:solidFill>
                  <a:schemeClr val="bg2">
                    <a:lumMod val="10000"/>
                    <a:alpha val="36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多日期计算器︎</a:t>
            </a:r>
            <a:endParaRPr kumimoji="1" lang="en-US" altLang="zh-CN" sz="1400" dirty="0">
              <a:solidFill>
                <a:schemeClr val="bg2">
                  <a:lumMod val="10000"/>
                  <a:alpha val="36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kumimoji="1" lang="zh-CN" altLang="en-US" sz="1400" dirty="0">
                <a:solidFill>
                  <a:schemeClr val="tx1">
                    <a:alpha val="58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时间报告</a:t>
            </a:r>
            <a:endParaRPr kumimoji="1" lang="en-US" altLang="zh-CN" sz="1400" dirty="0">
              <a:solidFill>
                <a:schemeClr val="tx1">
                  <a:alpha val="58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0553F9B-CF2B-0F42-B148-98D97278617D}"/>
              </a:ext>
            </a:extLst>
          </p:cNvPr>
          <p:cNvSpPr/>
          <p:nvPr/>
        </p:nvSpPr>
        <p:spPr>
          <a:xfrm>
            <a:off x="3407392" y="318528"/>
            <a:ext cx="1282615" cy="1169551"/>
          </a:xfrm>
          <a:prstGeom prst="rect">
            <a:avLst/>
          </a:prstGeom>
          <a:solidFill>
            <a:srgbClr val="F4F6F8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2">
                    <a:lumMod val="10000"/>
                    <a:alpha val="16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…</a:t>
            </a:r>
          </a:p>
          <a:p>
            <a:pPr algn="ctr"/>
            <a:r>
              <a:rPr kumimoji="1" lang="zh-CN" altLang="en-US" sz="1400" dirty="0">
                <a:solidFill>
                  <a:schemeClr val="bg2">
                    <a:lumMod val="10000"/>
                    <a:alpha val="16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时间通知胶囊</a:t>
            </a:r>
            <a:endParaRPr kumimoji="1" lang="en-US" altLang="zh-CN" sz="1400" dirty="0">
              <a:solidFill>
                <a:schemeClr val="bg2">
                  <a:lumMod val="10000"/>
                  <a:alpha val="16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kumimoji="1" lang="zh-CN" altLang="en-US" sz="1400" dirty="0">
                <a:solidFill>
                  <a:schemeClr val="bg2">
                    <a:lumMod val="10000"/>
                    <a:alpha val="26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周期循环提醒</a:t>
            </a:r>
            <a:endParaRPr kumimoji="1" lang="en-US" altLang="zh-CN" sz="1400" dirty="0">
              <a:solidFill>
                <a:schemeClr val="bg2">
                  <a:lumMod val="10000"/>
                  <a:alpha val="26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kumimoji="1" lang="zh-CN" altLang="en-US" sz="1400" dirty="0">
                <a:solidFill>
                  <a:schemeClr val="bg2">
                    <a:lumMod val="10000"/>
                    <a:alpha val="36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融合打卡</a:t>
            </a:r>
            <a:r>
              <a:rPr kumimoji="1" lang="en" altLang="zh-CN" sz="1400" dirty="0">
                <a:solidFill>
                  <a:schemeClr val="bg2">
                    <a:lumMod val="10000"/>
                    <a:alpha val="36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Todo</a:t>
            </a:r>
          </a:p>
          <a:p>
            <a:pPr algn="ctr"/>
            <a:r>
              <a:rPr kumimoji="1" lang="zh-CN" altLang="en-US" sz="1400" dirty="0">
                <a:solidFill>
                  <a:schemeClr val="tx1">
                    <a:alpha val="58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时间管理</a:t>
            </a:r>
            <a:endParaRPr kumimoji="1" lang="en-US" altLang="zh-CN" sz="1400" dirty="0">
              <a:solidFill>
                <a:schemeClr val="tx1">
                  <a:alpha val="58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0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8B55467-F97F-EB4A-A8BB-0FF4B049503D}"/>
              </a:ext>
            </a:extLst>
          </p:cNvPr>
          <p:cNvGrpSpPr/>
          <p:nvPr/>
        </p:nvGrpSpPr>
        <p:grpSpPr>
          <a:xfrm>
            <a:off x="386284" y="785952"/>
            <a:ext cx="4438956" cy="4729509"/>
            <a:chOff x="386284" y="785952"/>
            <a:chExt cx="4438956" cy="4729509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3D75C89-522A-964A-8EE6-0DA91514B71C}"/>
                </a:ext>
              </a:extLst>
            </p:cNvPr>
            <p:cNvSpPr txBox="1"/>
            <p:nvPr/>
          </p:nvSpPr>
          <p:spPr>
            <a:xfrm>
              <a:off x="1278127" y="4992241"/>
              <a:ext cx="2545890" cy="523220"/>
            </a:xfrm>
            <a:prstGeom prst="rect">
              <a:avLst/>
            </a:prstGeom>
            <a:noFill/>
          </p:spPr>
          <p:txBody>
            <a:bodyPr wrap="none" lIns="90000" rtlCol="0">
              <a:spAutoFit/>
            </a:bodyPr>
            <a:lstStyle/>
            <a:p>
              <a:r>
                <a:rPr kumimoji="1" lang="zh-CN" altLang="en-US" sz="28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时鸟</a:t>
              </a:r>
              <a:r>
                <a:rPr kumimoji="1" lang="en-US" altLang="zh-CN" sz="28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·Timebird</a:t>
              </a:r>
              <a:endPara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2E0FEA0-36DD-8F4B-9247-D4146BA3AEB9}"/>
                </a:ext>
              </a:extLst>
            </p:cNvPr>
            <p:cNvGrpSpPr/>
            <p:nvPr/>
          </p:nvGrpSpPr>
          <p:grpSpPr>
            <a:xfrm>
              <a:off x="386284" y="785952"/>
              <a:ext cx="4438956" cy="4073749"/>
              <a:chOff x="352270" y="609712"/>
              <a:chExt cx="4438956" cy="4073749"/>
            </a:xfrm>
          </p:grpSpPr>
          <p:pic>
            <p:nvPicPr>
              <p:cNvPr id="24" name="图形 23">
                <a:extLst>
                  <a:ext uri="{FF2B5EF4-FFF2-40B4-BE49-F238E27FC236}">
                    <a16:creationId xmlns:a16="http://schemas.microsoft.com/office/drawing/2014/main" id="{C1AD16AA-6A3B-8B4D-8080-C250BE026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06171" y="1353560"/>
                <a:ext cx="1485055" cy="25416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" name="图形 7">
                <a:extLst>
                  <a:ext uri="{FF2B5EF4-FFF2-40B4-BE49-F238E27FC236}">
                    <a16:creationId xmlns:a16="http://schemas.microsoft.com/office/drawing/2014/main" id="{7409DF9B-3B81-2342-A8B0-135C3B2527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2270" y="1353560"/>
                <a:ext cx="1485055" cy="25416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CA6E01FB-B459-8C49-93CF-2D48F4BF45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7565" y="1951654"/>
                <a:ext cx="1103015" cy="1342800"/>
              </a:xfrm>
              <a:prstGeom prst="rect">
                <a:avLst/>
              </a:prstGeom>
            </p:spPr>
          </p:pic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318B8D3A-E246-804E-ADF8-35BE830CC0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368" y="1956560"/>
                <a:ext cx="1097100" cy="1335600"/>
              </a:xfrm>
              <a:prstGeom prst="rect">
                <a:avLst/>
              </a:prstGeom>
            </p:spPr>
          </p:pic>
          <p:pic>
            <p:nvPicPr>
              <p:cNvPr id="6" name="图形 5">
                <a:extLst>
                  <a:ext uri="{FF2B5EF4-FFF2-40B4-BE49-F238E27FC236}">
                    <a16:creationId xmlns:a16="http://schemas.microsoft.com/office/drawing/2014/main" id="{D4970802-6616-D24A-804E-4C7B9947B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81603" y="609712"/>
                <a:ext cx="2380286" cy="4073749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4606FD36-594C-6146-B924-87CE9BC4B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757" y="1748334"/>
            <a:ext cx="1756543" cy="2138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00E824C-4B9F-5E46-96F2-9001C3B0D76D}"/>
              </a:ext>
            </a:extLst>
          </p:cNvPr>
          <p:cNvSpPr txBox="1"/>
          <p:nvPr/>
        </p:nvSpPr>
        <p:spPr>
          <a:xfrm>
            <a:off x="1536136" y="5537081"/>
            <a:ext cx="2029871" cy="369332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腕上时间效率工具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BE077DA-4CE3-BA42-AD14-70B0208AF2D0}"/>
              </a:ext>
            </a:extLst>
          </p:cNvPr>
          <p:cNvSpPr txBox="1"/>
          <p:nvPr/>
        </p:nvSpPr>
        <p:spPr>
          <a:xfrm>
            <a:off x="1162825" y="8465029"/>
            <a:ext cx="2885875" cy="276999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仅支持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Apple Watch 40mm 44 mm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机型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80CBD9A3-A7A9-8E42-AB49-6AC56565F9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9071" y="6117254"/>
            <a:ext cx="1044000" cy="1044000"/>
          </a:xfrm>
          <a:prstGeom prst="rect">
            <a:avLst/>
          </a:prstGeom>
        </p:spPr>
      </p:pic>
      <p:pic>
        <p:nvPicPr>
          <p:cNvPr id="42" name="图形 41">
            <a:extLst>
              <a:ext uri="{FF2B5EF4-FFF2-40B4-BE49-F238E27FC236}">
                <a16:creationId xmlns:a16="http://schemas.microsoft.com/office/drawing/2014/main" id="{5ACFEB2F-B216-184B-AEC2-91268B3131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10946" y="7372095"/>
            <a:ext cx="2721600" cy="9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3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58</Words>
  <Application>Microsoft Macintosh PowerPoint</Application>
  <PresentationFormat>全屏显示(16:9)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SimHei</vt:lpstr>
      <vt:lpstr>PingFang SC</vt:lpstr>
      <vt:lpstr>PingFang SC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41</cp:revision>
  <dcterms:created xsi:type="dcterms:W3CDTF">2021-03-18T03:34:26Z</dcterms:created>
  <dcterms:modified xsi:type="dcterms:W3CDTF">2021-03-25T14:18:15Z</dcterms:modified>
</cp:coreProperties>
</file>