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6919D3-FAF9-4F01-9650-3710814C44D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17T16:27:11.50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3A6B-65EF-440F-9151-2F7926632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47F66-8E03-438F-B571-7B2A230F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A61C8-44FF-474E-BDDF-E9C59DA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AF63-EBC0-4E4E-9679-7716C244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C2DD-C9DC-4038-AC14-B1A641AE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EFCF-C3F1-4D7D-9684-B80EC684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F8308-8D4B-44FD-9973-403CCC5B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48B3-4865-41AD-9B9A-4EF2715B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68E60-8025-4072-B44A-CCFA3D19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6143E-D7F5-40CA-BA56-7427AEA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AFBDE3-A5C8-4C90-B826-A6964ABAD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BBC56-C373-46F7-9646-A3E434ED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FF799-3513-4D72-8732-607DF577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38901-FFD3-499B-AC1A-3DFED9D0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09EC-2034-4903-A014-DED6F3E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2850-3ADD-4839-9210-77C82C6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D8E7C-0F79-4836-84EF-395CA1B2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D1367-958D-453B-BB9E-A26898F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22D42-B9DE-4C7A-B26E-38F3C668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C997D-9899-4384-AB49-7E3E7B4A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EA57-2C84-4D63-A223-BCBC2250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32AB5-0F0A-4F1E-A287-7BC2546E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9F01E-022D-4ACB-AF8F-70CE34B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E8F6-F35B-4CBB-A136-2C91E9D8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045AB-569F-41DC-88E5-A832034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F56A-94C6-4740-81F8-1EA0EDA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5EC81-A230-41B1-B3B3-FEAD0A9E0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D9F72-42E9-449A-A1E6-79DEFFAA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8F1D7-4BE2-42A3-B268-E86A1282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95FF1-7D9F-4746-B6EB-B2616AF5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69503-5C4A-4D94-B3D0-F81B6597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2078-056B-4542-BF5D-E9F1DDC8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91D38-4FEC-4979-8C33-1A7D97D9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D5FCB-BEBB-48CD-B555-0732F8A9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8B2B3-AFE2-475C-8AD5-8BAE24CB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0BFAC-6010-4518-968C-B6D791A1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DEED3-BCCF-45E6-A5B8-CE3EC500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AAC04-0A14-4796-ABC3-AA7F1FF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59DF54-DCF1-483F-9F13-ABE11DD2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55B5E-FEC1-4F9C-AC76-474297F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0B4D8D-D7A3-45F2-B4A8-D01F01C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E1531-034C-463B-A973-CF34F4EA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04F81-13F1-42A6-A2A2-557C5F0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1FEBA-BEA1-466E-9536-0F29B2D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D563E-1C4E-4275-805B-90C658FE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DE74E-0B99-40B1-99E7-86A0BB9F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3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E924-A990-4599-967E-A88A8E6E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42E7A-2B37-4A8F-BAB7-105484B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AF2BE-BDC1-4504-96FD-FB468411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3714-0AB3-4D1F-9BC8-992D3E0E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A231-936A-4C3B-91E8-007F53C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D6D5B-CE90-4066-B52F-1B44E6CE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0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F7790-F697-4716-8190-6381521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7B485-FBD3-4330-9674-1EF0CF1F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F910F-831C-47F6-984F-6D372794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6C70E-D97A-4275-902F-42FDB1C6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EEFC9-E735-4A40-A889-313F4534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48723-7141-4338-BAF4-58D8D2C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00240A-8FE3-4FA8-BECE-5C26EBB5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3F29C-2887-4C6F-81B0-5BD0F93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36324-783C-4726-84BE-0523E3072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2F27-78EE-462F-9F83-63B7CD668DFF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155C-BD60-4D95-A89F-3D2316F4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480B-4754-4AB5-A3BE-4CAABCE6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8299-4486-4184-B393-C5ED7F456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인구감소와 인구구조 변화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32E08-DCA1-49FD-B04A-C5C0D81AD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귀화 외국인</a:t>
            </a:r>
            <a:r>
              <a:rPr lang="en-US" altLang="ko-KR" dirty="0"/>
              <a:t>, </a:t>
            </a:r>
            <a:r>
              <a:rPr lang="ko-KR" altLang="en-US" dirty="0"/>
              <a:t>체류 외국인 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C541-A4DB-43E7-BE0C-6DCE5F1E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귀화 외국인 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D9DE9D-3CCB-4DF8-B87C-5F5E62684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53" y="2142308"/>
            <a:ext cx="4620270" cy="300079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5BD507-60FA-414D-967E-B2BD1C25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72" y="2142308"/>
            <a:ext cx="4734586" cy="1276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E98A1A-DE51-44CB-97E1-26300534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79" y="4476259"/>
            <a:ext cx="395342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E6CA-BF1C-4557-B878-F49E162D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B47747-9ADC-4E3F-94B2-97DB21DD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8104"/>
            <a:ext cx="10515600" cy="336638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0E7949-2130-4A02-BFA1-7E961ECC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4" y="5845085"/>
            <a:ext cx="416300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D988-75BB-4413-9110-D3D2C0D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642BFC-9BDD-4330-881D-5C4D9FCA3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1291"/>
            <a:ext cx="5563376" cy="36200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1CCDE1-6C8D-477D-9CC8-6139B403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76" y="2191291"/>
            <a:ext cx="4544330" cy="2353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A0CC6D-D7AE-4650-A47F-B7438773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00" y="5163506"/>
            <a:ext cx="4163006" cy="64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4B36B-02C0-4D9C-9598-6F86B5FD6D59}"/>
              </a:ext>
            </a:extLst>
          </p:cNvPr>
          <p:cNvSpPr txBox="1"/>
          <p:nvPr/>
        </p:nvSpPr>
        <p:spPr>
          <a:xfrm>
            <a:off x="10051473" y="2192106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30D-3C49-40F5-8DA9-0CB0AE5E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4178B0-4023-4124-BD89-E1A77615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558"/>
            <a:ext cx="4944035" cy="29365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D77C91-85B0-45C5-ACBD-24F1998E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6" y="2207558"/>
            <a:ext cx="4944036" cy="2926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A9CE3E-ABA6-4CAA-96C4-E1D400AB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19" y="5561435"/>
            <a:ext cx="414395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51DC-6468-4352-8362-4EB23E8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출생아수와</a:t>
            </a:r>
            <a:r>
              <a:rPr lang="ko-KR" altLang="en-US" dirty="0"/>
              <a:t> 사망자수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02AD3F-9EF1-4A58-8451-AA2CA837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10796" cy="273405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40034-2FAB-417B-8BB2-AE952817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11" y="1690688"/>
            <a:ext cx="3572374" cy="866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61DCAF-958B-4C58-988E-2C338FF0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193" y="5045974"/>
            <a:ext cx="555385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54827-250F-412B-823B-1CD600EC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출생아수와</a:t>
            </a:r>
            <a:r>
              <a:rPr lang="ko-KR" altLang="en-US" dirty="0"/>
              <a:t> 사망자수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287134-218A-4ECE-91AF-BB982D593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7572"/>
            <a:ext cx="4753638" cy="28102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9C39D9-79FF-4EE2-B6C2-311B3238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53" y="5575670"/>
            <a:ext cx="5553850" cy="4953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BC38F-EED3-4521-9E61-F4A482AF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42334"/>
            <a:ext cx="4753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0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42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인구감소와 인구구조 변화</vt:lpstr>
      <vt:lpstr>귀화 외국인 비율</vt:lpstr>
      <vt:lpstr>체류 외국인(1)</vt:lpstr>
      <vt:lpstr>체류 외국인(2)</vt:lpstr>
      <vt:lpstr>체류 외국인(3)</vt:lpstr>
      <vt:lpstr>출생아수와 사망자수(1)</vt:lpstr>
      <vt:lpstr>출생아수와 사망자수(2)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인구감소와 인구구조 변화</dc:title>
  <dc:creator>COMPUTER</dc:creator>
  <cp:lastModifiedBy>COMPUTER</cp:lastModifiedBy>
  <cp:revision>6</cp:revision>
  <dcterms:created xsi:type="dcterms:W3CDTF">2025-10-17T06:53:04Z</dcterms:created>
  <dcterms:modified xsi:type="dcterms:W3CDTF">2025-10-20T03:35:09Z</dcterms:modified>
</cp:coreProperties>
</file>