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836919D3-FAF9-4F01-9650-3710814C44D3}">
          <p14:sldIdLst>
            <p14:sldId id="256"/>
            <p14:sldId id="257"/>
            <p14:sldId id="258"/>
            <p14:sldId id="259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MPUTER" initials="C" lastIdx="1" clrIdx="0">
    <p:extLst>
      <p:ext uri="{19B8F6BF-5375-455C-9EA6-DF929625EA0E}">
        <p15:presenceInfo xmlns:p15="http://schemas.microsoft.com/office/powerpoint/2012/main" userId="COMPU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10-17T16:27:11.501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9A3A6B-65EF-440F-9151-2F7926632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47F66-8E03-438F-B571-7B2A230F5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8A61C8-44FF-474E-BDDF-E9C59DA74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0AF63-EBC0-4E4E-9679-7716C244F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0C2DD-C9DC-4038-AC14-B1A641AE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634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9EFCF-C3F1-4D7D-9684-B80EC684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3F8308-8D4B-44FD-9973-403CCC5BE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48B3-4865-41AD-9B9A-4EF2715B2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B68E60-8025-4072-B44A-CCFA3D19C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B6143E-D7F5-40CA-BA56-7427AEAD3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2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AFBDE3-A5C8-4C90-B826-A6964ABAD2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F3BBC56-C373-46F7-9646-A3E434ED67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CFF799-3513-4D72-8732-607DF577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E38901-FFD3-499B-AC1A-3DFED9D06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FB09EC-2034-4903-A014-DED6F3ED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599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B2850-3ADD-4839-9210-77C82C65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9D8E7C-0F79-4836-84EF-395CA1B28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D1367-958D-453B-BB9E-A26898FFF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22D42-B9DE-4C7A-B26E-38F3C668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3C997D-9899-4384-AB49-7E3E7B4A9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633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FEA57-2C84-4D63-A223-BCBC22500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E32AB5-0F0A-4F1E-A287-7BC2546E0B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29F01E-022D-4ACB-AF8F-70CE34BF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02E8F6-F35B-4CBB-A136-2C91E9D8C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C045AB-569F-41DC-88E5-A8320345F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098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FF56A-94C6-4740-81F8-1EA0EDACA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B5EC81-A230-41B1-B3B3-FEAD0A9E0C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0D9F72-42E9-449A-A1E6-79DEFFAAF7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68F1D7-4BE2-42A3-B268-E86A1282E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E95FF1-7D9F-4746-B6EB-B2616AF59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769503-5C4A-4D94-B3D0-F81B6597A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44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012078-056B-4542-BF5D-E9F1DDC83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491D38-4FEC-4979-8C33-1A7D97D96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DD5FCB-BEBB-48CD-B555-0732F8A93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48B2B3-AFE2-475C-8AD5-8BAE24CB4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2F0BFAC-6010-4518-968C-B6D791A10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FBDEED3-BCCF-45E6-A5B8-CE3EC500C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7CAAC04-0A14-4796-ABC3-AA7F1FFB3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459DF54-DCF1-483F-9F13-ABE11DD2A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14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55B5E-FEC1-4F9C-AC76-474297F1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B0B4D8D-D7A3-45F2-B4A8-D01F01C7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2E1531-034C-463B-A973-CF34F4EAD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304F81-13F1-42A6-A2A2-557C5F0B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79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511FEBA-BEA1-466E-9536-0F29B2D60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6D563E-1C4E-4275-805B-90C658FE3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3DE74E-0B99-40B1-99E7-86A0BB9F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33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2E924-A990-4599-967E-A88A8E6E6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842E7A-2B37-4A8F-BAB7-105484BFB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6AF2BE-BDC1-4504-96FD-FB4684119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5A3714-0AB3-4D1F-9BC8-992D3E0ED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2FA231-936A-4C3B-91E8-007F53CD5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CD6D5B-CE90-4066-B52F-1B44E6CE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05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AF7790-F697-4716-8190-638152127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77B485-FBD3-4330-9674-1EF0CF1FE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5F910F-831C-47F6-984F-6D372794D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86C70E-D97A-4275-902F-42FDB1C6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42F27-78EE-462F-9F83-63B7CD668DFF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9EEFC9-E735-4A40-A889-313F4534F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648723-7141-4338-BAF4-58D8D2CF4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259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600240A-8FE3-4FA8-BECE-5C26EBB51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03F29C-2887-4C6F-81B0-5BD0F93F9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36324-783C-4726-84BE-0523E3072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42F27-78EE-462F-9F83-63B7CD668DFF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35155C-BD60-4D95-A89F-3D2316F4E8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E480B-4754-4AB5-A3BE-4CAABCE6A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70496-5B54-4F97-8A65-2329A7427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163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98299-4486-4184-B393-C5ED7F456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인구감소와 인구구조 변화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032E08-DCA1-49FD-B04A-C5C0D81ADA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(</a:t>
            </a:r>
            <a:r>
              <a:rPr lang="ko-KR" altLang="en-US" dirty="0"/>
              <a:t>귀화 외국인</a:t>
            </a:r>
            <a:r>
              <a:rPr lang="en-US" altLang="ko-KR" dirty="0"/>
              <a:t>, </a:t>
            </a:r>
            <a:r>
              <a:rPr lang="ko-KR" altLang="en-US" dirty="0"/>
              <a:t>체류 외국인 비율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9283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46C541-A4DB-43E7-BE0C-6DCE5F1E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귀화 외국인 비율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ED9DE9D-3CCB-4DF8-B87C-5F5E62684B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4053" y="2142308"/>
            <a:ext cx="4620270" cy="3000794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5BD507-60FA-414D-967E-B2BD1C254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1272" y="2142308"/>
            <a:ext cx="4734586" cy="127652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7E98A1A-DE51-44CB-97E1-263005343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7679" y="4476259"/>
            <a:ext cx="3953427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844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87E6CA-BF1C-4557-B878-F49E162D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체류 외국인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CB47747-9ADC-4E3F-94B2-97DB21DD0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18104"/>
            <a:ext cx="10515600" cy="3366380"/>
          </a:xfr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0E7949-2130-4A02-BFA1-7E961ECC5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0794" y="5845085"/>
            <a:ext cx="4163006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65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5D988-75BB-4413-9110-D3D2C0DA2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체류 외국인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1642BFC-9BDD-4330-881D-5C4D9FCA3D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91291"/>
            <a:ext cx="5563376" cy="3620005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D1CCDE1-6C8D-477D-9CC8-6139B403A1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576" y="2191291"/>
            <a:ext cx="4544330" cy="235381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A0CC6D-D7AE-4650-A47F-B74387731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900" y="5163506"/>
            <a:ext cx="4163006" cy="647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14B36B-02C0-4D9C-9598-6F86B5FD6D59}"/>
              </a:ext>
            </a:extLst>
          </p:cNvPr>
          <p:cNvSpPr txBox="1"/>
          <p:nvPr/>
        </p:nvSpPr>
        <p:spPr>
          <a:xfrm>
            <a:off x="10051473" y="2192106"/>
            <a:ext cx="130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약 </a:t>
            </a:r>
            <a:r>
              <a:rPr lang="en-US" altLang="ko-KR" dirty="0"/>
              <a:t>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068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D30D-3C49-40F5-8DA9-0CB0AE5E1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체류 외국인</a:t>
            </a:r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E4178B0-4023-4124-BD89-E1A7761558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7558"/>
            <a:ext cx="4944035" cy="293655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3D77C91-85B0-45C5-ACBD-24F1998E9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236" y="2207558"/>
            <a:ext cx="4944036" cy="292640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0A9CE3E-ABA6-4CAA-96C4-E1D400ABFE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2319" y="5561435"/>
            <a:ext cx="4143953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855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E51DC-6468-4352-8362-4EB23E87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출생아수와</a:t>
            </a:r>
            <a:r>
              <a:rPr lang="ko-KR" altLang="en-US" dirty="0"/>
              <a:t> 사망자수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E02AD3F-9EF1-4A58-8451-AA2CA837B4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810796" cy="2734057"/>
          </a:xfr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B740034-2FAB-417B-8BB2-AE9528178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211" y="1690688"/>
            <a:ext cx="3572374" cy="86689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C61DCAF-958B-4C58-988E-2C338FF08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7193" y="5045974"/>
            <a:ext cx="5553850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87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B54827-250F-412B-823B-1CD600ECF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출생아수와</a:t>
            </a:r>
            <a:r>
              <a:rPr lang="ko-KR" altLang="en-US" dirty="0"/>
              <a:t> 사망자수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A287134-218A-4ECE-91AF-BB982D5932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37572"/>
            <a:ext cx="4753638" cy="281026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441D330-4206-4F22-9330-015A9CE16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991" y="2218519"/>
            <a:ext cx="4744112" cy="2829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59C39D9-79FF-4EE2-B6C2-311B3238B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2253" y="5575670"/>
            <a:ext cx="5553850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0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42</Words>
  <Application>Microsoft Office PowerPoint</Application>
  <PresentationFormat>와이드스크린</PresentationFormat>
  <Paragraphs>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인구감소와 인구구조 변화</vt:lpstr>
      <vt:lpstr>귀화 외국인 비율</vt:lpstr>
      <vt:lpstr>체류 외국인(1)</vt:lpstr>
      <vt:lpstr>체류 외국인(2)</vt:lpstr>
      <vt:lpstr>체류 외국인(3)</vt:lpstr>
      <vt:lpstr>출생아수와 사망자수(1)</vt:lpstr>
      <vt:lpstr>출생아수와 사망자수(2)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인구감소와 인구구조 변화</dc:title>
  <dc:creator>COMPUTER</dc:creator>
  <cp:lastModifiedBy>COMPUTER</cp:lastModifiedBy>
  <cp:revision>5</cp:revision>
  <dcterms:created xsi:type="dcterms:W3CDTF">2025-10-17T06:53:04Z</dcterms:created>
  <dcterms:modified xsi:type="dcterms:W3CDTF">2025-10-17T07:27:55Z</dcterms:modified>
</cp:coreProperties>
</file>