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7"/>
    <p:restoredTop sz="94677"/>
  </p:normalViewPr>
  <p:slideViewPr>
    <p:cSldViewPr snapToGrid="0" snapToObjects="1">
      <p:cViewPr varScale="1">
        <p:scale>
          <a:sx n="150" d="100"/>
          <a:sy n="15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A92-EAE9-E948-8960-BDEA8DDC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2CF2-0887-5846-9474-06668CA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64E4-5FEA-A647-8387-A040B1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62E-7F41-E64D-AE99-26F385A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A7A5-9103-094D-BDBC-B8CB4142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A584-FD50-2542-90BB-01ED2AF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D93F-E33C-5A42-9912-3381DA66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918-6291-3249-82A7-7297076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F2BD-A596-C641-91C1-C6F7E3B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7BDE-FD63-434A-BDA4-6C0AC74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CE457-4A31-E744-A7B5-66FD1971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63C8-7CD3-984D-B0BC-E8EEDAEB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1F0F-1FDE-3641-ABE3-25E73D5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9294-6E34-144D-8DD3-3CB5590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2A92-4878-B047-90B0-219E57B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B294-C768-F04E-A1A9-396A683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4A18-61A8-E44D-B7CE-DF8B67E6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6BBD-A119-E646-906C-5C15241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ECAF-A558-C74C-A2A9-1DCD7D68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8FA8-B970-7942-AFE4-CFAA24A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FF0-FA11-704D-9CD7-78C67801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93C4-EFF7-124E-B087-2C7595D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6677-7DE1-4248-8A24-1391DE9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941-279F-9C40-9A5D-255EC94F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F239-B8B3-7B40-AD0D-01BA9BF6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4411-539D-9F42-A51C-069360F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3E10-53C0-9A46-AE7D-A561F501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39558-0577-8C47-AA17-49B3F0DE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B0B4-902A-124F-9036-ECEC7BD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7463-21F5-5A4D-89FE-85746EE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9A41-B993-6F4B-8CFE-01993FB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9A9-152F-6545-8C74-83160F3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449-B685-A548-9D85-AAFB3D84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5C1C-F18B-EE49-A7B7-7BE705AD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AB9C-8765-1F44-8EAD-43602D8E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5FF0-F818-3B47-BD1C-CA921792B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AA669-262E-164D-9B05-EA6351EC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C2E-9361-B34A-9FBB-9CFDACD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2FE27-48C3-3949-81E1-B81C402B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4D8-2578-5A46-B667-C2BBA6C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8348F-9467-1A4F-990A-20ADDE2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290F-1096-904F-95D2-D2B2366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DA0A-2BDB-8441-B840-6D9DCEA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9B39D-3366-A747-89FB-3C4903C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BEA6-7B15-4A41-BB9E-5897E17D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A7F0-C0D5-2E4F-9281-40A0438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D352-2344-2E40-807F-B512C83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5924-100C-604C-9A5C-CD1A4B87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4EA1-3975-CD42-A2DA-D70A04CB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DE73-C9B5-7142-8BD6-4131F785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DA2F-6848-0441-9FD9-3182012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4B0B-49D9-8A42-AA43-3D3A0D9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976-915E-3640-8CD3-7795EE12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8B7C-6787-1F49-A093-4F67C88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8271-06C2-0B43-9691-9A42D27F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5890-A68C-214E-90D4-96955AE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89FF-F223-1540-8B1A-AEC0344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017-A312-C94F-88B2-2454B6F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75E9-1609-B943-959F-40EFC7E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82D7-20AA-EE42-BE4C-4A8CED1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FACC-1BB7-3B46-8E14-ADA2FC08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2DFB-8464-FC4C-8951-DDE1149C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FC24-861E-4C4D-B112-D8EF22F9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028847-66FA-4246-9258-ADCD23BD94A8}"/>
              </a:ext>
            </a:extLst>
          </p:cNvPr>
          <p:cNvSpPr/>
          <p:nvPr/>
        </p:nvSpPr>
        <p:spPr>
          <a:xfrm>
            <a:off x="3113591" y="3402956"/>
            <a:ext cx="1296364" cy="462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D4622F-2045-0742-BD14-F09DBAD110A5}"/>
              </a:ext>
            </a:extLst>
          </p:cNvPr>
          <p:cNvSpPr/>
          <p:nvPr/>
        </p:nvSpPr>
        <p:spPr>
          <a:xfrm>
            <a:off x="3431894" y="4292277"/>
            <a:ext cx="659756" cy="6597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ECA46-69F0-7848-A7BA-80A1FF3B25F9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3761772" y="3865943"/>
            <a:ext cx="1" cy="42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6299A1-4F31-B043-80C1-9DAFD33BD755}"/>
              </a:ext>
            </a:extLst>
          </p:cNvPr>
          <p:cNvSpPr/>
          <p:nvPr/>
        </p:nvSpPr>
        <p:spPr>
          <a:xfrm>
            <a:off x="5058137" y="297662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39ECE1-1C8D-3442-BE51-53441371DCD6}"/>
              </a:ext>
            </a:extLst>
          </p:cNvPr>
          <p:cNvSpPr/>
          <p:nvPr/>
        </p:nvSpPr>
        <p:spPr>
          <a:xfrm>
            <a:off x="5058137" y="391675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491D5173-AC5A-3549-8FF7-95344B50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423" y="320811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91918-CBB3-2B40-B144-0479CA8B2531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flipH="1">
            <a:off x="4409955" y="3208116"/>
            <a:ext cx="648182" cy="42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4AED5-6E4A-0749-93BE-BAA4F95D25B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09955" y="3634450"/>
            <a:ext cx="648182" cy="51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A02F9-9FE3-794F-BEB4-01FD2AAA7D2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6354501" y="3208116"/>
            <a:ext cx="736922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06971-048A-DE46-BD40-822271F1E97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354501" y="3665316"/>
            <a:ext cx="736922" cy="48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FFD80D7-8D8B-068A-1421-7ADE21A11452}"/>
              </a:ext>
            </a:extLst>
          </p:cNvPr>
          <p:cNvSpPr/>
          <p:nvPr/>
        </p:nvSpPr>
        <p:spPr>
          <a:xfrm>
            <a:off x="4674741" y="2650733"/>
            <a:ext cx="2023951" cy="21575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DA31B-A74D-B210-BD46-56896A2D90F1}"/>
              </a:ext>
            </a:extLst>
          </p:cNvPr>
          <p:cNvSpPr txBox="1"/>
          <p:nvPr/>
        </p:nvSpPr>
        <p:spPr>
          <a:xfrm>
            <a:off x="5198724" y="219867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9E40-6B53-29DB-83D5-C25F178305CD}"/>
              </a:ext>
            </a:extLst>
          </p:cNvPr>
          <p:cNvSpPr txBox="1"/>
          <p:nvPr/>
        </p:nvSpPr>
        <p:spPr>
          <a:xfrm>
            <a:off x="3276666" y="2976622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27561E-4E4B-0715-CADA-6EAE1163949D}"/>
              </a:ext>
            </a:extLst>
          </p:cNvPr>
          <p:cNvSpPr/>
          <p:nvPr/>
        </p:nvSpPr>
        <p:spPr>
          <a:xfrm>
            <a:off x="5060391" y="5099163"/>
            <a:ext cx="1294110" cy="661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F9434-20F7-595B-C271-40C493E8352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06319" y="4379739"/>
            <a:ext cx="1127" cy="71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DA321-B7E2-674B-9A2F-8B7DAD61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83195"/>
              </p:ext>
            </p:extLst>
          </p:nvPr>
        </p:nvGraphicFramePr>
        <p:xfrm>
          <a:off x="1028391" y="987295"/>
          <a:ext cx="10267794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8065">
                  <a:extLst>
                    <a:ext uri="{9D8B030D-6E8A-4147-A177-3AD203B41FA5}">
                      <a16:colId xmlns:a16="http://schemas.microsoft.com/office/drawing/2014/main" val="2152274642"/>
                    </a:ext>
                  </a:extLst>
                </a:gridCol>
                <a:gridCol w="1408691">
                  <a:extLst>
                    <a:ext uri="{9D8B030D-6E8A-4147-A177-3AD203B41FA5}">
                      <a16:colId xmlns:a16="http://schemas.microsoft.com/office/drawing/2014/main" val="605789832"/>
                    </a:ext>
                  </a:extLst>
                </a:gridCol>
                <a:gridCol w="1861038">
                  <a:extLst>
                    <a:ext uri="{9D8B030D-6E8A-4147-A177-3AD203B41FA5}">
                      <a16:colId xmlns:a16="http://schemas.microsoft.com/office/drawing/2014/main" val="414295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9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8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8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56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0C2CC-E225-BF44-B5B1-63089008A3DC}"/>
              </a:ext>
            </a:extLst>
          </p:cNvPr>
          <p:cNvSpPr txBox="1"/>
          <p:nvPr/>
        </p:nvSpPr>
        <p:spPr>
          <a:xfrm>
            <a:off x="1028391" y="312234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 doc</a:t>
            </a:r>
          </a:p>
        </p:txBody>
      </p:sp>
    </p:spTree>
    <p:extLst>
      <p:ext uri="{BB962C8B-B14F-4D97-AF65-F5344CB8AC3E}">
        <p14:creationId xmlns:p14="http://schemas.microsoft.com/office/powerpoint/2010/main" val="20032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63A4E-E7A4-6B48-9263-AE2E913E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43365"/>
              </p:ext>
            </p:extLst>
          </p:nvPr>
        </p:nvGraphicFramePr>
        <p:xfrm>
          <a:off x="71918" y="541889"/>
          <a:ext cx="1943095" cy="548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3095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*phone: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Wechat</a:t>
                      </a:r>
                      <a:r>
                        <a:rPr lang="en-US" sz="1200" dirty="0"/>
                        <a:t>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371133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6903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Balance: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82886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location: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792821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Label: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538423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Is_active</a:t>
                      </a:r>
                      <a:r>
                        <a:rPr lang="en-US" sz="1200" dirty="0"/>
                        <a:t>: 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502133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Membership: 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17486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Register_time</a:t>
                      </a:r>
                      <a:r>
                        <a:rPr lang="en-US" sz="1200" dirty="0"/>
                        <a:t>: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57580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Last_active</a:t>
                      </a:r>
                      <a:r>
                        <a:rPr lang="en-US" sz="1200" dirty="0"/>
                        <a:t>: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259670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Referrer: int (</a:t>
                      </a:r>
                      <a:r>
                        <a:rPr lang="en-US" sz="1200" dirty="0" err="1"/>
                        <a:t>customer_id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195541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*Language: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725429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Prefer_contact_method</a:t>
                      </a:r>
                      <a:r>
                        <a:rPr lang="en-US" sz="1200" dirty="0"/>
                        <a:t>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071837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Is_subscriber</a:t>
                      </a:r>
                      <a:r>
                        <a:rPr lang="en-US" sz="1200" dirty="0"/>
                        <a:t>: 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156144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552627"/>
                  </a:ext>
                </a:extLst>
              </a:tr>
              <a:tr h="2624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329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EAB2E-6C62-DD42-AB0D-C5FB4FEA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323"/>
              </p:ext>
            </p:extLst>
          </p:nvPr>
        </p:nvGraphicFramePr>
        <p:xfrm>
          <a:off x="2632934" y="541889"/>
          <a:ext cx="1456582" cy="50286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6582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Customer_id</a:t>
                      </a:r>
                      <a:r>
                        <a:rPr lang="en-US" sz="1200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time: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Pay_method</a:t>
                      </a:r>
                      <a:r>
                        <a:rPr lang="en-US" sz="1200" dirty="0"/>
                        <a:t>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Ship_method</a:t>
                      </a:r>
                      <a:r>
                        <a:rPr lang="en-US" sz="1200" dirty="0"/>
                        <a:t>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60948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Ship_status</a:t>
                      </a:r>
                      <a:r>
                        <a:rPr lang="en-US" sz="1200" dirty="0"/>
                        <a:t>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29190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Total_price</a:t>
                      </a:r>
                      <a:r>
                        <a:rPr lang="en-US" sz="1200" dirty="0"/>
                        <a:t>: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19989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Tax: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83834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Ship_fee</a:t>
                      </a:r>
                      <a:r>
                        <a:rPr lang="en-US" sz="1200" dirty="0"/>
                        <a:t>: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031808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Pay_agent</a:t>
                      </a:r>
                      <a:r>
                        <a:rPr lang="en-US" sz="1200" dirty="0"/>
                        <a:t>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08460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Pay_deposit_bank</a:t>
                      </a:r>
                      <a:r>
                        <a:rPr lang="en-US" sz="1200" dirty="0"/>
                        <a:t>: 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80916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93520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484426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11503EA-33A9-F044-B3C6-32DC90C9F0F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2015014" y="3056233"/>
            <a:ext cx="617921" cy="22885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233E42-4F68-B64E-B1B3-3A7ABF70D1D4}"/>
              </a:ext>
            </a:extLst>
          </p:cNvPr>
          <p:cNvSpPr txBox="1"/>
          <p:nvPr/>
        </p:nvSpPr>
        <p:spPr>
          <a:xfrm>
            <a:off x="2084165" y="1921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7AC-B032-73C3-3749-0791FECA3884}"/>
              </a:ext>
            </a:extLst>
          </p:cNvPr>
          <p:cNvSpPr txBox="1"/>
          <p:nvPr/>
        </p:nvSpPr>
        <p:spPr>
          <a:xfrm>
            <a:off x="71919" y="71920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 *required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EDDF8B-ED7E-DDBE-3E9B-1A84DD0F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09411"/>
              </p:ext>
            </p:extLst>
          </p:nvPr>
        </p:nvGraphicFramePr>
        <p:xfrm>
          <a:off x="6443133" y="541888"/>
          <a:ext cx="1456582" cy="3497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6582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956915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media: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unit: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7995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952112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894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461610-2C11-BFD5-B243-65B80EAD028C}"/>
              </a:ext>
            </a:extLst>
          </p:cNvPr>
          <p:cNvSpPr txBox="1"/>
          <p:nvPr/>
        </p:nvSpPr>
        <p:spPr>
          <a:xfrm>
            <a:off x="9554965" y="100101"/>
            <a:ext cx="25651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location:</a:t>
            </a:r>
          </a:p>
          <a:p>
            <a:r>
              <a:rPr lang="en-US" sz="1200" dirty="0"/>
              <a:t>{stony-brook, flushing, </a:t>
            </a:r>
            <a:r>
              <a:rPr lang="en-US" sz="1200" dirty="0" err="1"/>
              <a:t>jaricho</a:t>
            </a:r>
            <a:r>
              <a:rPr lang="en-US" sz="1200" dirty="0"/>
              <a:t>, Manhattan, ..}</a:t>
            </a:r>
          </a:p>
          <a:p>
            <a:endParaRPr lang="en-US" sz="1200" dirty="0"/>
          </a:p>
          <a:p>
            <a:r>
              <a:rPr lang="en-US" sz="1200" dirty="0"/>
              <a:t>Customer label:</a:t>
            </a:r>
          </a:p>
          <a:p>
            <a:r>
              <a:rPr lang="en-US" sz="1200" dirty="0"/>
              <a:t>{household, agent-wholesale, restaurant, Supermarket. individual, …}</a:t>
            </a:r>
          </a:p>
          <a:p>
            <a:endParaRPr lang="en-US" sz="1200" dirty="0"/>
          </a:p>
          <a:p>
            <a:r>
              <a:rPr lang="en-US" sz="1200" dirty="0"/>
              <a:t>Sales: status:</a:t>
            </a:r>
          </a:p>
          <a:p>
            <a:r>
              <a:rPr lang="en-US" sz="1200" dirty="0"/>
              <a:t>{“paid”, ”unpaid”, “cancelled”, “returned”, …}</a:t>
            </a:r>
          </a:p>
          <a:p>
            <a:endParaRPr lang="en-US" sz="1200" dirty="0"/>
          </a:p>
          <a:p>
            <a:r>
              <a:rPr lang="en-US" sz="1200" dirty="0"/>
              <a:t>Sales: products: </a:t>
            </a:r>
          </a:p>
          <a:p>
            <a:r>
              <a:rPr lang="en-US" sz="1200" dirty="0"/>
              <a:t>[{“</a:t>
            </a:r>
            <a:r>
              <a:rPr lang="en-US" sz="1200" dirty="0" err="1"/>
              <a:t>product_id</a:t>
            </a:r>
            <a:r>
              <a:rPr lang="en-US" sz="1200" dirty="0"/>
              <a:t>”: xxx, “</a:t>
            </a:r>
            <a:r>
              <a:rPr lang="en-US" sz="1200" dirty="0" err="1"/>
              <a:t>product_name</a:t>
            </a:r>
            <a:r>
              <a:rPr lang="en-US" sz="1200" dirty="0"/>
              <a:t>”: “xxx”, “quantity”: 2, “unit”: “</a:t>
            </a:r>
            <a:r>
              <a:rPr lang="en-US" sz="1200" dirty="0" err="1"/>
              <a:t>lb</a:t>
            </a:r>
            <a:r>
              <a:rPr lang="en-US" sz="1200" dirty="0"/>
              <a:t>”, “</a:t>
            </a:r>
            <a:r>
              <a:rPr lang="en-US" sz="1200" dirty="0" err="1"/>
              <a:t>unit_price</a:t>
            </a:r>
            <a:r>
              <a:rPr lang="en-US" sz="1200" dirty="0"/>
              <a:t>”: $7, “total price”: $14}, …]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Sales: </a:t>
            </a:r>
            <a:r>
              <a:rPr lang="en-US" sz="1200" dirty="0" err="1"/>
              <a:t>Pay_method</a:t>
            </a:r>
            <a:r>
              <a:rPr lang="en-US" sz="1200" dirty="0"/>
              <a:t>: </a:t>
            </a:r>
          </a:p>
          <a:p>
            <a:r>
              <a:rPr lang="en-US" sz="1200" dirty="0"/>
              <a:t>{“cash”, “credit card”, “</a:t>
            </a:r>
            <a:r>
              <a:rPr lang="en-US" sz="1200" dirty="0" err="1"/>
              <a:t>zelle</a:t>
            </a:r>
            <a:r>
              <a:rPr lang="en-US" sz="1200" dirty="0"/>
              <a:t>”, “agent”, “check”, …}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6F25050-7291-2B6C-946E-A6064177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21997"/>
              </p:ext>
            </p:extLst>
          </p:nvPr>
        </p:nvGraphicFramePr>
        <p:xfrm>
          <a:off x="4579051" y="541888"/>
          <a:ext cx="1456582" cy="36050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6582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order_id</a:t>
                      </a:r>
                      <a:r>
                        <a:rPr lang="en-US" sz="1200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product_id</a:t>
                      </a:r>
                      <a:r>
                        <a:rPr lang="en-US" sz="1200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product_price</a:t>
                      </a:r>
                      <a:r>
                        <a:rPr lang="en-US" sz="1200" dirty="0"/>
                        <a:t>: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product_quantity</a:t>
                      </a:r>
                      <a:r>
                        <a:rPr lang="en-US" sz="1200" dirty="0"/>
                        <a:t>: 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85943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410758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590630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19104"/>
                  </a:ext>
                </a:extLst>
              </a:tr>
            </a:tbl>
          </a:graphicData>
        </a:graphic>
      </p:graphicFrame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653335C-74D6-27E3-EB85-47A043FC1308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rot="10800000" flipV="1">
            <a:off x="4089517" y="2344416"/>
            <a:ext cx="489535" cy="71181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59A3E7-42A9-6DBC-4BF6-3963AC3263FA}"/>
              </a:ext>
            </a:extLst>
          </p:cNvPr>
          <p:cNvSpPr txBox="1"/>
          <p:nvPr/>
        </p:nvSpPr>
        <p:spPr>
          <a:xfrm>
            <a:off x="4094475" y="1152161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1:*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110DFD7-F2D5-7C1D-24B8-B7F983F01DF5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6035633" y="2290698"/>
            <a:ext cx="407500" cy="537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9F21EB-E134-070E-284C-B586B6C9027D}"/>
              </a:ext>
            </a:extLst>
          </p:cNvPr>
          <p:cNvSpPr txBox="1"/>
          <p:nvPr/>
        </p:nvSpPr>
        <p:spPr>
          <a:xfrm>
            <a:off x="5999574" y="1200825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*:1</a:t>
            </a:r>
          </a:p>
        </p:txBody>
      </p:sp>
    </p:spTree>
    <p:extLst>
      <p:ext uri="{BB962C8B-B14F-4D97-AF65-F5344CB8AC3E}">
        <p14:creationId xmlns:p14="http://schemas.microsoft.com/office/powerpoint/2010/main" val="3106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AA18A-6FFA-2B42-AF29-D3E99B00CD3A}"/>
              </a:ext>
            </a:extLst>
          </p:cNvPr>
          <p:cNvSpPr/>
          <p:nvPr/>
        </p:nvSpPr>
        <p:spPr>
          <a:xfrm>
            <a:off x="501805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login / signup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050F-3F02-F446-A897-B1E7400A18D8}"/>
              </a:ext>
            </a:extLst>
          </p:cNvPr>
          <p:cNvSpPr/>
          <p:nvPr/>
        </p:nvSpPr>
        <p:spPr>
          <a:xfrm>
            <a:off x="2722756" y="769433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page: </a:t>
            </a:r>
          </a:p>
          <a:p>
            <a:pPr algn="ctr"/>
            <a:r>
              <a:rPr lang="en-US" dirty="0"/>
              <a:t>summary, update profile, reset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6208B-1108-BA41-B4B1-86A652093E4F}"/>
              </a:ext>
            </a:extLst>
          </p:cNvPr>
          <p:cNvSpPr/>
          <p:nvPr/>
        </p:nvSpPr>
        <p:spPr>
          <a:xfrm>
            <a:off x="4936273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list page:</a:t>
            </a:r>
          </a:p>
          <a:p>
            <a:pPr algn="ctr"/>
            <a:r>
              <a:rPr lang="en-US" dirty="0"/>
              <a:t>create, delete, update, search (filter)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C0971-717D-5048-B19B-D682662CFF46}"/>
              </a:ext>
            </a:extLst>
          </p:cNvPr>
          <p:cNvSpPr/>
          <p:nvPr/>
        </p:nvSpPr>
        <p:spPr>
          <a:xfrm>
            <a:off x="7157224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details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45F2-EEE3-9C47-891C-1E36B941909B}"/>
              </a:ext>
            </a:extLst>
          </p:cNvPr>
          <p:cNvSpPr/>
          <p:nvPr/>
        </p:nvSpPr>
        <p:spPr>
          <a:xfrm>
            <a:off x="9370741" y="769431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review list page: </a:t>
            </a:r>
          </a:p>
          <a:p>
            <a:pPr algn="ctr"/>
            <a:r>
              <a:rPr lang="en-US" dirty="0"/>
              <a:t>create, delete, update, search (filter), time-series, word cloud,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7BC7BB-D67E-0C44-94F2-C2AB2E7621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790" y="2074126"/>
            <a:ext cx="525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AD053F-3C57-3144-BBC5-197E77B91F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17741" y="2074126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8C51-C402-194C-A7B7-98196056EF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258" y="2074126"/>
            <a:ext cx="525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FA4C8-45FC-2543-B1A8-918A60F62D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852209" y="2074125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09FDFF-41ED-344E-AB3D-4DF8E9D7689F}"/>
              </a:ext>
            </a:extLst>
          </p:cNvPr>
          <p:cNvSpPr txBox="1"/>
          <p:nvPr/>
        </p:nvSpPr>
        <p:spPr>
          <a:xfrm>
            <a:off x="2066075" y="1157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AD9B608-F440-AE4D-B8B0-249ABB60B731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2459774" y="-341043"/>
            <a:ext cx="1" cy="22209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DCFCE32-06E7-4F49-A72B-8345908C288B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3566532" y="-1447802"/>
            <a:ext cx="12700" cy="44344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9851C86-2D2A-4843-BF66-43EDA62300A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4677008" y="-2558278"/>
            <a:ext cx="12700" cy="6655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AB9303-B79A-9046-AFCC-5C5C7B655C83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5783765" y="-3665037"/>
            <a:ext cx="1" cy="886893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2C8C216-1252-464F-B2C8-8CBE73A68CB5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8000999" y="1161586"/>
            <a:ext cx="1" cy="4434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95FEA97-B489-884F-B7F7-CDBB3CF1AB35}"/>
              </a:ext>
            </a:extLst>
          </p:cNvPr>
          <p:cNvSpPr/>
          <p:nvPr/>
        </p:nvSpPr>
        <p:spPr>
          <a:xfrm>
            <a:off x="7153506" y="4314441"/>
            <a:ext cx="1694985" cy="1780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crawler page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3993EB2-703B-2643-A204-CEC9C32EE75A}"/>
              </a:ext>
            </a:extLst>
          </p:cNvPr>
          <p:cNvCxnSpPr>
            <a:cxnSpLocks/>
            <a:stCxn id="6" idx="2"/>
            <a:endCxn id="47" idx="1"/>
          </p:cNvCxnSpPr>
          <p:nvPr/>
        </p:nvCxnSpPr>
        <p:spPr>
          <a:xfrm rot="16200000" flipH="1">
            <a:off x="5555706" y="3606880"/>
            <a:ext cx="1825860" cy="1369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D40144-C291-9147-A460-84409961190A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 rot="16200000" flipH="1">
            <a:off x="4448948" y="2500121"/>
            <a:ext cx="1825859" cy="35832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607096B-F1A3-A442-A054-0F44AF9A3713}"/>
              </a:ext>
            </a:extLst>
          </p:cNvPr>
          <p:cNvCxnSpPr>
            <a:cxnSpLocks/>
            <a:stCxn id="47" idx="0"/>
            <a:endCxn id="7" idx="2"/>
          </p:cNvCxnSpPr>
          <p:nvPr/>
        </p:nvCxnSpPr>
        <p:spPr>
          <a:xfrm rot="5400000" flipH="1" flipV="1">
            <a:off x="7535048" y="3844772"/>
            <a:ext cx="935621" cy="3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35EFA3-CC17-0245-A771-081E35668317}"/>
              </a:ext>
            </a:extLst>
          </p:cNvPr>
          <p:cNvSpPr txBox="1"/>
          <p:nvPr/>
        </p:nvSpPr>
        <p:spPr>
          <a:xfrm>
            <a:off x="5473011" y="5280467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auto-download</a:t>
            </a:r>
          </a:p>
        </p:txBody>
      </p:sp>
    </p:spTree>
    <p:extLst>
      <p:ext uri="{BB962C8B-B14F-4D97-AF65-F5344CB8AC3E}">
        <p14:creationId xmlns:p14="http://schemas.microsoft.com/office/powerpoint/2010/main" val="6909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369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Haiyang Yu</cp:lastModifiedBy>
  <cp:revision>33</cp:revision>
  <dcterms:created xsi:type="dcterms:W3CDTF">2020-09-21T15:33:03Z</dcterms:created>
  <dcterms:modified xsi:type="dcterms:W3CDTF">2022-10-04T04:35:18Z</dcterms:modified>
</cp:coreProperties>
</file>