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/>
    <p:restoredTop sz="94650"/>
  </p:normalViewPr>
  <p:slideViewPr>
    <p:cSldViewPr snapToGrid="0" snapToObjects="1">
      <p:cViewPr varScale="1">
        <p:scale>
          <a:sx n="115" d="100"/>
          <a:sy n="115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EA92-EAE9-E948-8960-BDEA8DDC1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12CF2-0887-5846-9474-06668CA54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164E4-5FEA-A647-8387-A040B1280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0EF2-95A3-0E44-BD8C-24D3DBD24031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A262E-7F41-E64D-AE99-26F385A8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3A7A5-9103-094D-BDBC-B8CB4142B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E85F-E5C2-DA43-8F0F-66278DC0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30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6A584-FD50-2542-90BB-01ED2AF62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AD93F-E33C-5A42-9912-3381DA66F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0E918-6291-3249-82A7-7297076E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0EF2-95A3-0E44-BD8C-24D3DBD24031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BF2BD-A596-C641-91C1-C6F7E3B3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57BDE-FD63-434A-BDA4-6C0AC743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E85F-E5C2-DA43-8F0F-66278DC0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5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7CE457-4A31-E744-A7B5-66FD19710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063C8-7CD3-984D-B0BC-E8EEDAEB2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31F0F-1FDE-3641-ABE3-25E73D585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0EF2-95A3-0E44-BD8C-24D3DBD24031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D9294-6E34-144D-8DD3-3CB559056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A2A92-4878-B047-90B0-219E57B0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E85F-E5C2-DA43-8F0F-66278DC0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3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EB294-C768-F04E-A1A9-396A683C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74A18-61A8-E44D-B7CE-DF8B67E60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16BBD-A119-E646-906C-5C152414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0EF2-95A3-0E44-BD8C-24D3DBD24031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0ECAF-A558-C74C-A2A9-1DCD7D68A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F8FA8-B970-7942-AFE4-CFAA24AB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E85F-E5C2-DA43-8F0F-66278DC0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4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4BFF0-FA11-704D-9CD7-78C678013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493C4-EFF7-124E-B087-2C7595D62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46677-7DE1-4248-8A24-1391DE91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0EF2-95A3-0E44-BD8C-24D3DBD24031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0F941-279F-9C40-9A5D-255EC94F7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1F239-B8B3-7B40-AD0D-01BA9BF6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E85F-E5C2-DA43-8F0F-66278DC0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6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4411-539D-9F42-A51C-069360F0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53E10-53C0-9A46-AE7D-A561F5018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39558-0577-8C47-AA17-49B3F0DE3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B0B4-902A-124F-9036-ECEC7BDD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0EF2-95A3-0E44-BD8C-24D3DBD24031}" type="datetimeFigureOut">
              <a:rPr lang="en-US" smtClean="0"/>
              <a:t>9/26/20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77463-21F5-5A4D-89FE-85746EEB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19A41-B993-6F4B-8CFE-01993FBD6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E85F-E5C2-DA43-8F0F-66278DC0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01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869A9-152F-6545-8C74-83160F31C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77449-B685-A548-9D85-AAFB3D844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A5C1C-F18B-EE49-A7B7-7BE705AD6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7AB9C-8765-1F44-8EAD-43602D8E0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A75FF0-F818-3B47-BD1C-CA921792B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2AA669-262E-164D-9B05-EA6351EC2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0EF2-95A3-0E44-BD8C-24D3DBD24031}" type="datetimeFigureOut">
              <a:rPr lang="en-US" smtClean="0"/>
              <a:t>9/26/20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8ACC2E-9361-B34A-9FBB-9CFDACDE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2FE27-48C3-3949-81E1-B81C402B1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E85F-E5C2-DA43-8F0F-66278DC0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2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E4D8-2578-5A46-B667-C2BBA6C37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C8348F-9467-1A4F-990A-20ADDE2EB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0EF2-95A3-0E44-BD8C-24D3DBD24031}" type="datetimeFigureOut">
              <a:rPr lang="en-US" smtClean="0"/>
              <a:t>9/26/20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C6290F-1096-904F-95D2-D2B23665F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8EDA0A-2BDB-8441-B840-6D9DCEA40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E85F-E5C2-DA43-8F0F-66278DC0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9B39D-3366-A747-89FB-3C4903C6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0EF2-95A3-0E44-BD8C-24D3DBD24031}" type="datetimeFigureOut">
              <a:rPr lang="en-US" smtClean="0"/>
              <a:t>9/26/20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1BEA6-7B15-4A41-BB9E-5897E17D7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4A7F0-C0D5-2E4F-9281-40A043884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E85F-E5C2-DA43-8F0F-66278DC0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41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D352-2344-2E40-807F-B512C838D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85924-100C-604C-9A5C-CD1A4B87D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84EA1-3975-CD42-A2DA-D70A04CBE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0DE73-C9B5-7142-8BD6-4131F7859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0EF2-95A3-0E44-BD8C-24D3DBD24031}" type="datetimeFigureOut">
              <a:rPr lang="en-US" smtClean="0"/>
              <a:t>9/26/20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0DA2F-6848-0441-9FD9-3182012DD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14B0B-49D9-8A42-AA43-3D3A0D9A8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E85F-E5C2-DA43-8F0F-66278DC0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5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F976-915E-3640-8CD3-7795EE12E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BC8B7C-6787-1F49-A093-4F67C8869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E8271-06C2-0B43-9691-9A42D27F8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85890-A68C-214E-90D4-96955AED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0EF2-95A3-0E44-BD8C-24D3DBD24031}" type="datetimeFigureOut">
              <a:rPr lang="en-US" smtClean="0"/>
              <a:t>9/26/20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C89FF-F223-1540-8B1A-AEC0344CA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2B017-A312-C94F-88B2-2454B6F38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E85F-E5C2-DA43-8F0F-66278DC0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0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F75E9-1609-B943-959F-40EFC7E2C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982D7-20AA-EE42-BE4C-4A8CED18E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EFACC-1BB7-3B46-8E14-ADA2FC084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F0EF2-95A3-0E44-BD8C-24D3DBD24031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12DFB-8464-FC4C-8951-DDE1149C5B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1FC24-861E-4C4D-B112-D8EF22F96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3E85F-E5C2-DA43-8F0F-66278DC0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3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92DA321-B7E2-674B-9A2F-8B7DAD614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772863"/>
              </p:ext>
            </p:extLst>
          </p:nvPr>
        </p:nvGraphicFramePr>
        <p:xfrm>
          <a:off x="1028391" y="987295"/>
          <a:ext cx="10267794" cy="46177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6998065">
                  <a:extLst>
                    <a:ext uri="{9D8B030D-6E8A-4147-A177-3AD203B41FA5}">
                      <a16:colId xmlns:a16="http://schemas.microsoft.com/office/drawing/2014/main" val="2152274642"/>
                    </a:ext>
                  </a:extLst>
                </a:gridCol>
                <a:gridCol w="1408691">
                  <a:extLst>
                    <a:ext uri="{9D8B030D-6E8A-4147-A177-3AD203B41FA5}">
                      <a16:colId xmlns:a16="http://schemas.microsoft.com/office/drawing/2014/main" val="605789832"/>
                    </a:ext>
                  </a:extLst>
                </a:gridCol>
                <a:gridCol w="1861038">
                  <a:extLst>
                    <a:ext uri="{9D8B030D-6E8A-4147-A177-3AD203B41FA5}">
                      <a16:colId xmlns:a16="http://schemas.microsoft.com/office/drawing/2014/main" val="4142958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 requests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priority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99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users can log in the web without registering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287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users can relog into their profile automatically (the web should memorize the user sessions)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4570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users can create product and customer reviews manually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10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users can update product and customer reviews manually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6373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users can delete product and customer reviews manually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819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users can download the product details and customer review with one-click based on the product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1992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users can search the product and customer reviews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0583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users can filter the customer reviews providing conditions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180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display review rate time series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597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display the most frequent words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9567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20C2CC-E225-BF44-B5B1-63089008A3DC}"/>
              </a:ext>
            </a:extLst>
          </p:cNvPr>
          <p:cNvSpPr txBox="1"/>
          <p:nvPr/>
        </p:nvSpPr>
        <p:spPr>
          <a:xfrm>
            <a:off x="1028391" y="312234"/>
            <a:ext cx="288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users: merchants;  scale: &lt;10</a:t>
            </a:r>
          </a:p>
        </p:txBody>
      </p:sp>
    </p:spTree>
    <p:extLst>
      <p:ext uri="{BB962C8B-B14F-4D97-AF65-F5344CB8AC3E}">
        <p14:creationId xmlns:p14="http://schemas.microsoft.com/office/powerpoint/2010/main" val="2003290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B028847-66FA-4246-9258-ADCD23BD94A8}"/>
              </a:ext>
            </a:extLst>
          </p:cNvPr>
          <p:cNvSpPr/>
          <p:nvPr/>
        </p:nvSpPr>
        <p:spPr>
          <a:xfrm>
            <a:off x="3113591" y="3402956"/>
            <a:ext cx="1296364" cy="4629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CD7648F-9100-8B4C-AC5B-D0F7B85E128F}"/>
              </a:ext>
            </a:extLst>
          </p:cNvPr>
          <p:cNvSpPr/>
          <p:nvPr/>
        </p:nvSpPr>
        <p:spPr>
          <a:xfrm>
            <a:off x="3113591" y="2513635"/>
            <a:ext cx="1296364" cy="46298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crawler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841D3FF5-73FE-074C-834B-EF593BDDD5FA}"/>
              </a:ext>
            </a:extLst>
          </p:cNvPr>
          <p:cNvSpPr/>
          <p:nvPr/>
        </p:nvSpPr>
        <p:spPr>
          <a:xfrm>
            <a:off x="2992056" y="1531717"/>
            <a:ext cx="1539433" cy="555584"/>
          </a:xfrm>
          <a:prstGeom prst="clou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03D4622F-2045-0742-BD14-F09DBAD110A5}"/>
              </a:ext>
            </a:extLst>
          </p:cNvPr>
          <p:cNvSpPr/>
          <p:nvPr/>
        </p:nvSpPr>
        <p:spPr>
          <a:xfrm>
            <a:off x="3431894" y="4292277"/>
            <a:ext cx="659756" cy="659757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9F3766-F6F2-134A-ADE3-9CC335C5D6DE}"/>
              </a:ext>
            </a:extLst>
          </p:cNvPr>
          <p:cNvCxnSpPr>
            <a:stCxn id="6" idx="1"/>
            <a:endCxn id="5" idx="0"/>
          </p:cNvCxnSpPr>
          <p:nvPr/>
        </p:nvCxnSpPr>
        <p:spPr>
          <a:xfrm>
            <a:off x="3761773" y="2086709"/>
            <a:ext cx="0" cy="4269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2A0A31-99AD-054B-90CE-CCACD9AA4369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3761773" y="2976622"/>
            <a:ext cx="0" cy="4263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CECA46-69F0-7848-A7BA-80A1FF3B25F9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 flipH="1">
            <a:off x="3761772" y="3865943"/>
            <a:ext cx="1" cy="4263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16299A1-4F31-B043-80C1-9DAFD33BD755}"/>
              </a:ext>
            </a:extLst>
          </p:cNvPr>
          <p:cNvSpPr/>
          <p:nvPr/>
        </p:nvSpPr>
        <p:spPr>
          <a:xfrm>
            <a:off x="5058137" y="2976622"/>
            <a:ext cx="1296364" cy="4629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039ECE1-1C8D-3442-BE51-53441371DCD6}"/>
              </a:ext>
            </a:extLst>
          </p:cNvPr>
          <p:cNvSpPr/>
          <p:nvPr/>
        </p:nvSpPr>
        <p:spPr>
          <a:xfrm>
            <a:off x="5058137" y="3916752"/>
            <a:ext cx="1296364" cy="4629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pic>
        <p:nvPicPr>
          <p:cNvPr id="20" name="Graphic 19" descr="User">
            <a:extLst>
              <a:ext uri="{FF2B5EF4-FFF2-40B4-BE49-F238E27FC236}">
                <a16:creationId xmlns:a16="http://schemas.microsoft.com/office/drawing/2014/main" id="{491D5173-AC5A-3549-8FF7-95344B505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1423" y="3208116"/>
            <a:ext cx="914400" cy="9144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F91918-CBB3-2B40-B144-0479CA8B2531}"/>
              </a:ext>
            </a:extLst>
          </p:cNvPr>
          <p:cNvCxnSpPr>
            <a:stCxn id="17" idx="1"/>
            <a:endCxn id="4" idx="3"/>
          </p:cNvCxnSpPr>
          <p:nvPr/>
        </p:nvCxnSpPr>
        <p:spPr>
          <a:xfrm flipH="1">
            <a:off x="4409955" y="3208116"/>
            <a:ext cx="648182" cy="426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54AED5-6E4A-0749-93BE-BAA4F95D25B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4409955" y="3634450"/>
            <a:ext cx="648182" cy="513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D8A02F9-9FE3-794F-BEB4-01FD2AAA7D20}"/>
              </a:ext>
            </a:extLst>
          </p:cNvPr>
          <p:cNvCxnSpPr>
            <a:cxnSpLocks/>
            <a:stCxn id="20" idx="1"/>
            <a:endCxn id="17" idx="3"/>
          </p:cNvCxnSpPr>
          <p:nvPr/>
        </p:nvCxnSpPr>
        <p:spPr>
          <a:xfrm flipH="1" flipV="1">
            <a:off x="6354501" y="3208116"/>
            <a:ext cx="736922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106971-048A-DE46-BD40-822271F1E97D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354501" y="3665316"/>
            <a:ext cx="736922" cy="4829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601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E63A4E-E7A4-6B48-9263-AE2E913E2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992023"/>
              </p:ext>
            </p:extLst>
          </p:nvPr>
        </p:nvGraphicFramePr>
        <p:xfrm>
          <a:off x="626568" y="541889"/>
          <a:ext cx="1596240" cy="19501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96240">
                  <a:extLst>
                    <a:ext uri="{9D8B030D-6E8A-4147-A177-3AD203B41FA5}">
                      <a16:colId xmlns:a16="http://schemas.microsoft.com/office/drawing/2014/main" val="3507364006"/>
                    </a:ext>
                  </a:extLst>
                </a:gridCol>
              </a:tblGrid>
              <a:tr h="487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302315"/>
                  </a:ext>
                </a:extLst>
              </a:tr>
              <a:tr h="487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id: 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98911"/>
                  </a:ext>
                </a:extLst>
              </a:tr>
              <a:tr h="487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name: str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364580"/>
                  </a:ext>
                </a:extLst>
              </a:tr>
              <a:tr h="487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detail: str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50192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EBEAB2E-6C62-DD42-AB0D-C5FB4FEAD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468291"/>
              </p:ext>
            </p:extLst>
          </p:nvPr>
        </p:nvGraphicFramePr>
        <p:xfrm>
          <a:off x="3081289" y="541889"/>
          <a:ext cx="1724886" cy="373796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24886">
                  <a:extLst>
                    <a:ext uri="{9D8B030D-6E8A-4147-A177-3AD203B41FA5}">
                      <a16:colId xmlns:a16="http://schemas.microsoft.com/office/drawing/2014/main" val="3507364006"/>
                    </a:ext>
                  </a:extLst>
                </a:gridCol>
              </a:tblGrid>
              <a:tr h="4672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302315"/>
                  </a:ext>
                </a:extLst>
              </a:tr>
              <a:tr h="4672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id: 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98911"/>
                  </a:ext>
                </a:extLst>
              </a:tr>
              <a:tr h="4672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user_id</a:t>
                      </a:r>
                      <a:r>
                        <a:rPr lang="en-US" dirty="0"/>
                        <a:t>: 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926334"/>
                  </a:ext>
                </a:extLst>
              </a:tr>
              <a:tr h="4672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name: str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364580"/>
                  </a:ext>
                </a:extLst>
              </a:tr>
              <a:tr h="4672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URL: str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5019232"/>
                  </a:ext>
                </a:extLst>
              </a:tr>
              <a:tr h="4672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price: 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2684342"/>
                  </a:ext>
                </a:extLst>
              </a:tr>
              <a:tr h="4672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description: str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6617752"/>
                  </a:ext>
                </a:extLst>
              </a:tr>
              <a:tr h="4672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media: image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22054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BF8D1E7-D665-BC4C-988A-B2BF40B84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198572"/>
              </p:ext>
            </p:extLst>
          </p:nvPr>
        </p:nvGraphicFramePr>
        <p:xfrm>
          <a:off x="5670302" y="541889"/>
          <a:ext cx="2470090" cy="420769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70090">
                  <a:extLst>
                    <a:ext uri="{9D8B030D-6E8A-4147-A177-3AD203B41FA5}">
                      <a16:colId xmlns:a16="http://schemas.microsoft.com/office/drawing/2014/main" val="3507364006"/>
                    </a:ext>
                  </a:extLst>
                </a:gridCol>
              </a:tblGrid>
              <a:tr h="46752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customer_review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302315"/>
                  </a:ext>
                </a:extLst>
              </a:tr>
              <a:tr h="4675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id: 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98911"/>
                  </a:ext>
                </a:extLst>
              </a:tr>
              <a:tr h="46752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product_id</a:t>
                      </a:r>
                      <a:r>
                        <a:rPr lang="en-US" dirty="0"/>
                        <a:t>: 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926334"/>
                  </a:ext>
                </a:extLst>
              </a:tr>
              <a:tr h="4675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URL: str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364580"/>
                  </a:ext>
                </a:extLst>
              </a:tr>
              <a:tr h="46752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customer_name</a:t>
                      </a:r>
                      <a:r>
                        <a:rPr lang="en-US" dirty="0"/>
                        <a:t>: str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5019232"/>
                  </a:ext>
                </a:extLst>
              </a:tr>
              <a:tr h="46752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create_time</a:t>
                      </a:r>
                      <a:r>
                        <a:rPr lang="en-US" dirty="0"/>
                        <a:t>: datetime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220543"/>
                  </a:ext>
                </a:extLst>
              </a:tr>
              <a:tr h="4675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title: str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5768564"/>
                  </a:ext>
                </a:extLst>
              </a:tr>
              <a:tr h="4675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content: str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1891261"/>
                  </a:ext>
                </a:extLst>
              </a:tr>
              <a:tr h="4675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rate: int (1~5)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2471943"/>
                  </a:ext>
                </a:extLst>
              </a:tr>
            </a:tbl>
          </a:graphicData>
        </a:graphic>
      </p:graphicFrame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511503EA-33A9-F044-B3C6-32DC90C9F0F7}"/>
              </a:ext>
            </a:extLst>
          </p:cNvPr>
          <p:cNvCxnSpPr>
            <a:cxnSpLocks/>
          </p:cNvCxnSpPr>
          <p:nvPr/>
        </p:nvCxnSpPr>
        <p:spPr>
          <a:xfrm rot="10800000">
            <a:off x="2222809" y="1230887"/>
            <a:ext cx="858480" cy="497552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1233E42-4F68-B64E-B1B3-3A7ABF70D1D4}"/>
              </a:ext>
            </a:extLst>
          </p:cNvPr>
          <p:cNvSpPr txBox="1"/>
          <p:nvPr/>
        </p:nvSpPr>
        <p:spPr>
          <a:xfrm>
            <a:off x="2207945" y="89209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1:*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4594CE7F-EBC0-0A42-AB77-7FF3D1A6743D}"/>
              </a:ext>
            </a:extLst>
          </p:cNvPr>
          <p:cNvCxnSpPr>
            <a:cxnSpLocks/>
          </p:cNvCxnSpPr>
          <p:nvPr/>
        </p:nvCxnSpPr>
        <p:spPr>
          <a:xfrm rot="10800000">
            <a:off x="4806175" y="1238328"/>
            <a:ext cx="858480" cy="497552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715A10C-3E27-0D42-B949-B0ED52AD658E}"/>
              </a:ext>
            </a:extLst>
          </p:cNvPr>
          <p:cNvSpPr txBox="1"/>
          <p:nvPr/>
        </p:nvSpPr>
        <p:spPr>
          <a:xfrm>
            <a:off x="4800528" y="86899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1:*</a:t>
            </a:r>
          </a:p>
        </p:txBody>
      </p:sp>
    </p:spTree>
    <p:extLst>
      <p:ext uri="{BB962C8B-B14F-4D97-AF65-F5344CB8AC3E}">
        <p14:creationId xmlns:p14="http://schemas.microsoft.com/office/powerpoint/2010/main" val="310627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9AA18A-6FFA-2B42-AF29-D3E99B00CD3A}"/>
              </a:ext>
            </a:extLst>
          </p:cNvPr>
          <p:cNvSpPr/>
          <p:nvPr/>
        </p:nvSpPr>
        <p:spPr>
          <a:xfrm>
            <a:off x="501805" y="769432"/>
            <a:ext cx="1694985" cy="26093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login / signup 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F4050F-3F02-F446-A897-B1E7400A18D8}"/>
              </a:ext>
            </a:extLst>
          </p:cNvPr>
          <p:cNvSpPr/>
          <p:nvPr/>
        </p:nvSpPr>
        <p:spPr>
          <a:xfrm>
            <a:off x="2722756" y="769433"/>
            <a:ext cx="1694985" cy="26093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profile page: </a:t>
            </a:r>
          </a:p>
          <a:p>
            <a:pPr algn="ctr"/>
            <a:r>
              <a:rPr lang="en-US" dirty="0"/>
              <a:t>summary, update profile, reset password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A6208B-1108-BA41-B4B1-86A652093E4F}"/>
              </a:ext>
            </a:extLst>
          </p:cNvPr>
          <p:cNvSpPr/>
          <p:nvPr/>
        </p:nvSpPr>
        <p:spPr>
          <a:xfrm>
            <a:off x="4936273" y="769432"/>
            <a:ext cx="1694985" cy="26093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 list page:</a:t>
            </a:r>
          </a:p>
          <a:p>
            <a:pPr algn="ctr"/>
            <a:r>
              <a:rPr lang="en-US" dirty="0"/>
              <a:t>create, delete, update, search (filter)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BC0971-717D-5048-B19B-D682662CFF46}"/>
              </a:ext>
            </a:extLst>
          </p:cNvPr>
          <p:cNvSpPr/>
          <p:nvPr/>
        </p:nvSpPr>
        <p:spPr>
          <a:xfrm>
            <a:off x="7157224" y="769432"/>
            <a:ext cx="1694985" cy="26093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 details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2E45F2-EEE3-9C47-891C-1E36B941909B}"/>
              </a:ext>
            </a:extLst>
          </p:cNvPr>
          <p:cNvSpPr/>
          <p:nvPr/>
        </p:nvSpPr>
        <p:spPr>
          <a:xfrm>
            <a:off x="9370741" y="769431"/>
            <a:ext cx="1694985" cy="26093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 review list page: </a:t>
            </a:r>
          </a:p>
          <a:p>
            <a:pPr algn="ctr"/>
            <a:r>
              <a:rPr lang="en-US" dirty="0"/>
              <a:t>create, delete, update, search (filter), time-series, word cloud, etc.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7BC7BB-D67E-0C44-94F2-C2AB2E76218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196790" y="2074126"/>
            <a:ext cx="52596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AD053F-3C57-3144-BBC5-197E77B91F2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417741" y="2074126"/>
            <a:ext cx="51853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7018C51-C402-194C-A7B7-98196056EF0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631258" y="2074126"/>
            <a:ext cx="5259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FFA4C8-45FC-2543-B1A8-918A60F62D6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8852209" y="2074125"/>
            <a:ext cx="51853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E09FDFF-41ED-344E-AB3D-4DF8E9D7689F}"/>
              </a:ext>
            </a:extLst>
          </p:cNvPr>
          <p:cNvSpPr txBox="1"/>
          <p:nvPr/>
        </p:nvSpPr>
        <p:spPr>
          <a:xfrm>
            <a:off x="2066075" y="11574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logout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1AD9B608-F440-AE4D-B8B0-249ABB60B731}"/>
              </a:ext>
            </a:extLst>
          </p:cNvPr>
          <p:cNvCxnSpPr>
            <a:stCxn id="5" idx="0"/>
            <a:endCxn id="4" idx="0"/>
          </p:cNvCxnSpPr>
          <p:nvPr/>
        </p:nvCxnSpPr>
        <p:spPr>
          <a:xfrm rot="16200000" flipV="1">
            <a:off x="2459774" y="-341043"/>
            <a:ext cx="1" cy="2220951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7DCFCE32-06E7-4F49-A72B-8345908C288B}"/>
              </a:ext>
            </a:extLst>
          </p:cNvPr>
          <p:cNvCxnSpPr>
            <a:cxnSpLocks/>
            <a:stCxn id="6" idx="0"/>
            <a:endCxn id="4" idx="0"/>
          </p:cNvCxnSpPr>
          <p:nvPr/>
        </p:nvCxnSpPr>
        <p:spPr>
          <a:xfrm rot="16200000" flipV="1">
            <a:off x="3566532" y="-1447802"/>
            <a:ext cx="12700" cy="443446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49851C86-2D2A-4843-BF66-43EDA62300AF}"/>
              </a:ext>
            </a:extLst>
          </p:cNvPr>
          <p:cNvCxnSpPr>
            <a:cxnSpLocks/>
            <a:stCxn id="7" idx="0"/>
            <a:endCxn id="4" idx="0"/>
          </p:cNvCxnSpPr>
          <p:nvPr/>
        </p:nvCxnSpPr>
        <p:spPr>
          <a:xfrm rot="16200000" flipV="1">
            <a:off x="4677008" y="-2558278"/>
            <a:ext cx="12700" cy="665541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84AB9303-B79A-9046-AFCC-5C5C7B655C83}"/>
              </a:ext>
            </a:extLst>
          </p:cNvPr>
          <p:cNvCxnSpPr>
            <a:cxnSpLocks/>
            <a:stCxn id="8" idx="0"/>
            <a:endCxn id="4" idx="0"/>
          </p:cNvCxnSpPr>
          <p:nvPr/>
        </p:nvCxnSpPr>
        <p:spPr>
          <a:xfrm rot="16200000" flipH="1" flipV="1">
            <a:off x="5783765" y="-3665037"/>
            <a:ext cx="1" cy="8868936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02C8C216-1252-464F-B2C8-8CBE73A68CB5}"/>
              </a:ext>
            </a:extLst>
          </p:cNvPr>
          <p:cNvCxnSpPr>
            <a:cxnSpLocks/>
            <a:stCxn id="6" idx="2"/>
            <a:endCxn id="8" idx="2"/>
          </p:cNvCxnSpPr>
          <p:nvPr/>
        </p:nvCxnSpPr>
        <p:spPr>
          <a:xfrm rot="5400000" flipH="1" flipV="1">
            <a:off x="8000999" y="1161586"/>
            <a:ext cx="1" cy="4434468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95FEA97-B489-884F-B7F7-CDBB3CF1AB35}"/>
              </a:ext>
            </a:extLst>
          </p:cNvPr>
          <p:cNvSpPr/>
          <p:nvPr/>
        </p:nvSpPr>
        <p:spPr>
          <a:xfrm>
            <a:off x="7153506" y="4314441"/>
            <a:ext cx="1694985" cy="17804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crawler page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73993EB2-703B-2643-A204-CEC9C32EE75A}"/>
              </a:ext>
            </a:extLst>
          </p:cNvPr>
          <p:cNvCxnSpPr>
            <a:cxnSpLocks/>
            <a:stCxn id="6" idx="2"/>
            <a:endCxn id="47" idx="1"/>
          </p:cNvCxnSpPr>
          <p:nvPr/>
        </p:nvCxnSpPr>
        <p:spPr>
          <a:xfrm rot="16200000" flipH="1">
            <a:off x="5555706" y="3606880"/>
            <a:ext cx="1825860" cy="136974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9DD40144-C291-9147-A460-84409961190A}"/>
              </a:ext>
            </a:extLst>
          </p:cNvPr>
          <p:cNvCxnSpPr>
            <a:cxnSpLocks/>
            <a:stCxn id="5" idx="2"/>
            <a:endCxn id="47" idx="1"/>
          </p:cNvCxnSpPr>
          <p:nvPr/>
        </p:nvCxnSpPr>
        <p:spPr>
          <a:xfrm rot="16200000" flipH="1">
            <a:off x="4448948" y="2500121"/>
            <a:ext cx="1825859" cy="358325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C607096B-F1A3-A442-A054-0F44AF9A3713}"/>
              </a:ext>
            </a:extLst>
          </p:cNvPr>
          <p:cNvCxnSpPr>
            <a:cxnSpLocks/>
            <a:stCxn id="47" idx="0"/>
            <a:endCxn id="7" idx="2"/>
          </p:cNvCxnSpPr>
          <p:nvPr/>
        </p:nvCxnSpPr>
        <p:spPr>
          <a:xfrm rot="5400000" flipH="1" flipV="1">
            <a:off x="7535048" y="3844772"/>
            <a:ext cx="935621" cy="37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635EFA3-CC17-0245-A771-081E35668317}"/>
              </a:ext>
            </a:extLst>
          </p:cNvPr>
          <p:cNvSpPr txBox="1"/>
          <p:nvPr/>
        </p:nvSpPr>
        <p:spPr>
          <a:xfrm>
            <a:off x="5473011" y="5280467"/>
            <a:ext cx="162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auto-download</a:t>
            </a:r>
          </a:p>
        </p:txBody>
      </p:sp>
    </p:spTree>
    <p:extLst>
      <p:ext uri="{BB962C8B-B14F-4D97-AF65-F5344CB8AC3E}">
        <p14:creationId xmlns:p14="http://schemas.microsoft.com/office/powerpoint/2010/main" val="690923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242</Words>
  <Application>Microsoft Macintosh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22</cp:revision>
  <dcterms:created xsi:type="dcterms:W3CDTF">2020-09-21T15:33:03Z</dcterms:created>
  <dcterms:modified xsi:type="dcterms:W3CDTF">2020-09-26T18:55:30Z</dcterms:modified>
</cp:coreProperties>
</file>