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EA92-EAE9-E948-8960-BDEA8DDC1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12CF2-0887-5846-9474-06668CA5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64E4-5FEA-A647-8387-A040B128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262E-7F41-E64D-AE99-26F385A8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A7A5-9103-094D-BDBC-B8CB4142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3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A584-FD50-2542-90BB-01ED2AF6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AD93F-E33C-5A42-9912-3381DA66F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E918-6291-3249-82A7-7297076E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F2BD-A596-C641-91C1-C6F7E3B3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7BDE-FD63-434A-BDA4-6C0AC743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CE457-4A31-E744-A7B5-66FD19710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063C8-7CD3-984D-B0BC-E8EEDAEB2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31F0F-1FDE-3641-ABE3-25E73D58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9294-6E34-144D-8DD3-3CB55905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A2A92-4878-B047-90B0-219E57B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B294-C768-F04E-A1A9-396A683C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4A18-61A8-E44D-B7CE-DF8B67E6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16BBD-A119-E646-906C-5C152414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0ECAF-A558-C74C-A2A9-1DCD7D68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F8FA8-B970-7942-AFE4-CFAA24AB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BFF0-FA11-704D-9CD7-78C67801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493C4-EFF7-124E-B087-2C7595D62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6677-7DE1-4248-8A24-1391DE91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F941-279F-9C40-9A5D-255EC94F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F239-B8B3-7B40-AD0D-01BA9BF6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4411-539D-9F42-A51C-069360F0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3E10-53C0-9A46-AE7D-A561F5018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39558-0577-8C47-AA17-49B3F0DE3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B0B4-902A-124F-9036-ECEC7BDD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7463-21F5-5A4D-89FE-85746EEB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19A41-B993-6F4B-8CFE-01993FBD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69A9-152F-6545-8C74-83160F31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77449-B685-A548-9D85-AAFB3D84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A5C1C-F18B-EE49-A7B7-7BE705AD6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AB9C-8765-1F44-8EAD-43602D8E0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75FF0-F818-3B47-BD1C-CA921792B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AA669-262E-164D-9B05-EA6351EC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ACC2E-9361-B34A-9FBB-9CFDACDE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2FE27-48C3-3949-81E1-B81C402B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2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E4D8-2578-5A46-B667-C2BBA6C3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8348F-9467-1A4F-990A-20ADDE2E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6290F-1096-904F-95D2-D2B23665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EDA0A-2BDB-8441-B840-6D9DCEA4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9B39D-3366-A747-89FB-3C4903C6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1BEA6-7B15-4A41-BB9E-5897E17D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4A7F0-C0D5-2E4F-9281-40A04388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D352-2344-2E40-807F-B512C838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5924-100C-604C-9A5C-CD1A4B87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84EA1-3975-CD42-A2DA-D70A04CB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DE73-C9B5-7142-8BD6-4131F785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0DA2F-6848-0441-9FD9-3182012D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4B0B-49D9-8A42-AA43-3D3A0D9A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976-915E-3640-8CD3-7795EE12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C8B7C-6787-1F49-A093-4F67C8869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E8271-06C2-0B43-9691-9A42D27F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5890-A68C-214E-90D4-96955AED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C89FF-F223-1540-8B1A-AEC0344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B017-A312-C94F-88B2-2454B6F3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F75E9-1609-B943-959F-40EFC7E2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82D7-20AA-EE42-BE4C-4A8CED18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FACC-1BB7-3B46-8E14-ADA2FC084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F0EF2-95A3-0E44-BD8C-24D3DBD24031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2DFB-8464-FC4C-8951-DDE1149C5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FC24-861E-4C4D-B112-D8EF22F9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3E85F-E5C2-DA43-8F0F-66278DC0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028847-66FA-4246-9258-ADCD23BD94A8}"/>
              </a:ext>
            </a:extLst>
          </p:cNvPr>
          <p:cNvSpPr/>
          <p:nvPr/>
        </p:nvSpPr>
        <p:spPr>
          <a:xfrm>
            <a:off x="3113591" y="3402956"/>
            <a:ext cx="1296364" cy="4629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D4622F-2045-0742-BD14-F09DBAD110A5}"/>
              </a:ext>
            </a:extLst>
          </p:cNvPr>
          <p:cNvSpPr/>
          <p:nvPr/>
        </p:nvSpPr>
        <p:spPr>
          <a:xfrm>
            <a:off x="3431894" y="4292277"/>
            <a:ext cx="659756" cy="65975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CECA46-69F0-7848-A7BA-80A1FF3B25F9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flipH="1">
            <a:off x="3761772" y="3865943"/>
            <a:ext cx="1" cy="426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16299A1-4F31-B043-80C1-9DAFD33BD755}"/>
              </a:ext>
            </a:extLst>
          </p:cNvPr>
          <p:cNvSpPr/>
          <p:nvPr/>
        </p:nvSpPr>
        <p:spPr>
          <a:xfrm>
            <a:off x="5058137" y="2976622"/>
            <a:ext cx="1296364" cy="462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039ECE1-1C8D-3442-BE51-53441371DCD6}"/>
              </a:ext>
            </a:extLst>
          </p:cNvPr>
          <p:cNvSpPr/>
          <p:nvPr/>
        </p:nvSpPr>
        <p:spPr>
          <a:xfrm>
            <a:off x="5058137" y="3916752"/>
            <a:ext cx="1296364" cy="462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pic>
        <p:nvPicPr>
          <p:cNvPr id="20" name="Graphic 19" descr="User">
            <a:extLst>
              <a:ext uri="{FF2B5EF4-FFF2-40B4-BE49-F238E27FC236}">
                <a16:creationId xmlns:a16="http://schemas.microsoft.com/office/drawing/2014/main" id="{491D5173-AC5A-3549-8FF7-95344B505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423" y="3208116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F91918-CBB3-2B40-B144-0479CA8B2531}"/>
              </a:ext>
            </a:extLst>
          </p:cNvPr>
          <p:cNvCxnSpPr>
            <a:stCxn id="17" idx="1"/>
            <a:endCxn id="4" idx="3"/>
          </p:cNvCxnSpPr>
          <p:nvPr/>
        </p:nvCxnSpPr>
        <p:spPr>
          <a:xfrm flipH="1">
            <a:off x="4409955" y="3208116"/>
            <a:ext cx="648182" cy="426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54AED5-6E4A-0749-93BE-BAA4F95D25B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4409955" y="3634450"/>
            <a:ext cx="648182" cy="513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8A02F9-9FE3-794F-BEB4-01FD2AAA7D20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 flipV="1">
            <a:off x="6354501" y="3208116"/>
            <a:ext cx="736922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106971-048A-DE46-BD40-822271F1E97D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354501" y="3665316"/>
            <a:ext cx="736922" cy="482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FFD80D7-8D8B-068A-1421-7ADE21A11452}"/>
              </a:ext>
            </a:extLst>
          </p:cNvPr>
          <p:cNvSpPr/>
          <p:nvPr/>
        </p:nvSpPr>
        <p:spPr>
          <a:xfrm>
            <a:off x="4674741" y="2650733"/>
            <a:ext cx="2023951" cy="215757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DA31B-A74D-B210-BD46-56896A2D90F1}"/>
              </a:ext>
            </a:extLst>
          </p:cNvPr>
          <p:cNvSpPr txBox="1"/>
          <p:nvPr/>
        </p:nvSpPr>
        <p:spPr>
          <a:xfrm>
            <a:off x="5198724" y="2198670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49E40-6B53-29DB-83D5-C25F178305CD}"/>
              </a:ext>
            </a:extLst>
          </p:cNvPr>
          <p:cNvSpPr txBox="1"/>
          <p:nvPr/>
        </p:nvSpPr>
        <p:spPr>
          <a:xfrm>
            <a:off x="3276666" y="2976622"/>
            <a:ext cx="106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model.py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27561E-4E4B-0715-CADA-6EAE1163949D}"/>
              </a:ext>
            </a:extLst>
          </p:cNvPr>
          <p:cNvSpPr/>
          <p:nvPr/>
        </p:nvSpPr>
        <p:spPr>
          <a:xfrm>
            <a:off x="5060391" y="5099163"/>
            <a:ext cx="1294110" cy="661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template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CF9434-20F7-595B-C271-40C493E83527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H="1" flipV="1">
            <a:off x="5706319" y="4379739"/>
            <a:ext cx="1127" cy="719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60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DA321-B7E2-674B-9A2F-8B7DAD614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83195"/>
              </p:ext>
            </p:extLst>
          </p:nvPr>
        </p:nvGraphicFramePr>
        <p:xfrm>
          <a:off x="1028391" y="987295"/>
          <a:ext cx="10267794" cy="4079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998065">
                  <a:extLst>
                    <a:ext uri="{9D8B030D-6E8A-4147-A177-3AD203B41FA5}">
                      <a16:colId xmlns:a16="http://schemas.microsoft.com/office/drawing/2014/main" val="2152274642"/>
                    </a:ext>
                  </a:extLst>
                </a:gridCol>
                <a:gridCol w="1408691">
                  <a:extLst>
                    <a:ext uri="{9D8B030D-6E8A-4147-A177-3AD203B41FA5}">
                      <a16:colId xmlns:a16="http://schemas.microsoft.com/office/drawing/2014/main" val="605789832"/>
                    </a:ext>
                  </a:extLst>
                </a:gridCol>
                <a:gridCol w="1861038">
                  <a:extLst>
                    <a:ext uri="{9D8B030D-6E8A-4147-A177-3AD203B41FA5}">
                      <a16:colId xmlns:a16="http://schemas.microsoft.com/office/drawing/2014/main" val="4142958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requests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9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28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57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0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3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19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9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58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8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59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9567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20C2CC-E225-BF44-B5B1-63089008A3DC}"/>
              </a:ext>
            </a:extLst>
          </p:cNvPr>
          <p:cNvSpPr txBox="1"/>
          <p:nvPr/>
        </p:nvSpPr>
        <p:spPr>
          <a:xfrm>
            <a:off x="1028391" y="312234"/>
            <a:ext cx="18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 doc</a:t>
            </a:r>
          </a:p>
        </p:txBody>
      </p:sp>
    </p:spTree>
    <p:extLst>
      <p:ext uri="{BB962C8B-B14F-4D97-AF65-F5344CB8AC3E}">
        <p14:creationId xmlns:p14="http://schemas.microsoft.com/office/powerpoint/2010/main" val="200329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E63A4E-E7A4-6B48-9263-AE2E913E2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83902"/>
              </p:ext>
            </p:extLst>
          </p:nvPr>
        </p:nvGraphicFramePr>
        <p:xfrm>
          <a:off x="400692" y="541889"/>
          <a:ext cx="1822116" cy="5515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2116">
                  <a:extLst>
                    <a:ext uri="{9D8B030D-6E8A-4147-A177-3AD203B41FA5}">
                      <a16:colId xmlns:a16="http://schemas.microsoft.com/office/drawing/2014/main" val="3507364006"/>
                    </a:ext>
                  </a:extLst>
                </a:gridCol>
              </a:tblGrid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02315"/>
                  </a:ext>
                </a:extLst>
              </a:tr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8911"/>
                  </a:ext>
                </a:extLst>
              </a:tr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64580"/>
                  </a:ext>
                </a:extLst>
              </a:tr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19232"/>
                  </a:ext>
                </a:extLst>
              </a:tr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6903"/>
                  </a:ext>
                </a:extLst>
              </a:tr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Balance: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082886"/>
                  </a:ext>
                </a:extLst>
              </a:tr>
              <a:tr h="4875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location: </a:t>
                      </a:r>
                      <a:r>
                        <a:rPr lang="en-US" dirty="0" err="1"/>
                        <a:t>enum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792821"/>
                  </a:ext>
                </a:extLst>
              </a:tr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Membership: bool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17486"/>
                  </a:ext>
                </a:extLst>
              </a:tr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Category: </a:t>
                      </a:r>
                      <a:r>
                        <a:rPr lang="en-US" dirty="0" err="1"/>
                        <a:t>enum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357580"/>
                  </a:ext>
                </a:extLst>
              </a:tr>
              <a:tr h="487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2596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BEAB2E-6C62-DD42-AB0D-C5FB4FEAD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11166"/>
              </p:ext>
            </p:extLst>
          </p:nvPr>
        </p:nvGraphicFramePr>
        <p:xfrm>
          <a:off x="3081289" y="541889"/>
          <a:ext cx="1724886" cy="40836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4886">
                  <a:extLst>
                    <a:ext uri="{9D8B030D-6E8A-4147-A177-3AD203B41FA5}">
                      <a16:colId xmlns:a16="http://schemas.microsoft.com/office/drawing/2014/main" val="3507364006"/>
                    </a:ext>
                  </a:extLst>
                </a:gridCol>
              </a:tblGrid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02315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8911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cid</a:t>
                      </a:r>
                      <a:r>
                        <a:rPr lang="en-US" dirty="0"/>
                        <a:t>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926334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64580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Products: list(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dict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19232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Status: </a:t>
                      </a:r>
                      <a:r>
                        <a:rPr lang="en-US" dirty="0" err="1"/>
                        <a:t>enum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684342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Pay_method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enum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617752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220543"/>
                  </a:ext>
                </a:extLst>
              </a:tr>
            </a:tbl>
          </a:graphicData>
        </a:graphic>
      </p:graphicFrame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11503EA-33A9-F044-B3C6-32DC90C9F0F7}"/>
              </a:ext>
            </a:extLst>
          </p:cNvPr>
          <p:cNvCxnSpPr>
            <a:cxnSpLocks/>
          </p:cNvCxnSpPr>
          <p:nvPr/>
        </p:nvCxnSpPr>
        <p:spPr>
          <a:xfrm rot="10800000">
            <a:off x="2222809" y="1230887"/>
            <a:ext cx="858480" cy="49755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233E42-4F68-B64E-B1B3-3A7ABF70D1D4}"/>
              </a:ext>
            </a:extLst>
          </p:cNvPr>
          <p:cNvSpPr txBox="1"/>
          <p:nvPr/>
        </p:nvSpPr>
        <p:spPr>
          <a:xfrm>
            <a:off x="2207945" y="89209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DE7AC-B032-73C3-3749-0791FECA3884}"/>
              </a:ext>
            </a:extLst>
          </p:cNvPr>
          <p:cNvSpPr txBox="1"/>
          <p:nvPr/>
        </p:nvSpPr>
        <p:spPr>
          <a:xfrm>
            <a:off x="71919" y="7192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EDDF8B-ED7E-DDBE-3E9B-1A84DD0F0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731509"/>
              </p:ext>
            </p:extLst>
          </p:nvPr>
        </p:nvGraphicFramePr>
        <p:xfrm>
          <a:off x="5422085" y="541889"/>
          <a:ext cx="1724886" cy="28034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4886">
                  <a:extLst>
                    <a:ext uri="{9D8B030D-6E8A-4147-A177-3AD203B41FA5}">
                      <a16:colId xmlns:a16="http://schemas.microsoft.com/office/drawing/2014/main" val="3507364006"/>
                    </a:ext>
                  </a:extLst>
                </a:gridCol>
              </a:tblGrid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02315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id: 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8911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description: 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926334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media: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64580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19232"/>
                  </a:ext>
                </a:extLst>
              </a:tr>
              <a:tr h="4672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6843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461610-2C11-BFD5-B243-65B80EAD028C}"/>
              </a:ext>
            </a:extLst>
          </p:cNvPr>
          <p:cNvSpPr txBox="1"/>
          <p:nvPr/>
        </p:nvSpPr>
        <p:spPr>
          <a:xfrm>
            <a:off x="7633699" y="100101"/>
            <a:ext cx="40685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location:</a:t>
            </a:r>
          </a:p>
          <a:p>
            <a:r>
              <a:rPr lang="en-US" dirty="0"/>
              <a:t>{stony-brook, flushing, </a:t>
            </a:r>
            <a:r>
              <a:rPr lang="en-US" dirty="0" err="1"/>
              <a:t>jaricho</a:t>
            </a:r>
            <a:r>
              <a:rPr lang="en-US" dirty="0"/>
              <a:t>, Manhattan, ..}</a:t>
            </a:r>
          </a:p>
          <a:p>
            <a:endParaRPr lang="en-US" dirty="0"/>
          </a:p>
          <a:p>
            <a:r>
              <a:rPr lang="en-US" dirty="0"/>
              <a:t>Customer location:</a:t>
            </a:r>
          </a:p>
          <a:p>
            <a:r>
              <a:rPr lang="en-US" dirty="0"/>
              <a:t>{household, agent-wholesale, restaurant, </a:t>
            </a:r>
          </a:p>
          <a:p>
            <a:r>
              <a:rPr lang="en-US" dirty="0"/>
              <a:t>Supermarket, …}</a:t>
            </a:r>
          </a:p>
          <a:p>
            <a:endParaRPr lang="en-US" dirty="0"/>
          </a:p>
          <a:p>
            <a:r>
              <a:rPr lang="en-US" dirty="0"/>
              <a:t>Sales: status:</a:t>
            </a:r>
          </a:p>
          <a:p>
            <a:r>
              <a:rPr lang="en-US" dirty="0"/>
              <a:t>{“paid”, ”unpaid”, “cancelled”, …}</a:t>
            </a:r>
          </a:p>
          <a:p>
            <a:endParaRPr lang="en-US" dirty="0"/>
          </a:p>
          <a:p>
            <a:r>
              <a:rPr lang="en-US" dirty="0"/>
              <a:t>Sales: products: </a:t>
            </a:r>
          </a:p>
          <a:p>
            <a:r>
              <a:rPr lang="en-US" dirty="0"/>
              <a:t>[{“</a:t>
            </a:r>
            <a:r>
              <a:rPr lang="en-US" dirty="0" err="1"/>
              <a:t>product_id</a:t>
            </a:r>
            <a:r>
              <a:rPr lang="en-US" dirty="0"/>
              <a:t>”: xxx, “</a:t>
            </a:r>
            <a:r>
              <a:rPr lang="en-US" dirty="0" err="1"/>
              <a:t>product_name</a:t>
            </a:r>
            <a:r>
              <a:rPr lang="en-US" dirty="0"/>
              <a:t>”: “xxx”, “quantity”: 2, “unit”: “</a:t>
            </a:r>
            <a:r>
              <a:rPr lang="en-US" dirty="0" err="1"/>
              <a:t>lb</a:t>
            </a:r>
            <a:r>
              <a:rPr lang="en-US" dirty="0"/>
              <a:t>”, “</a:t>
            </a:r>
            <a:r>
              <a:rPr lang="en-US" dirty="0" err="1"/>
              <a:t>unit_price</a:t>
            </a:r>
            <a:r>
              <a:rPr lang="en-US" dirty="0"/>
              <a:t>”: $7, “total price”: $14}, …]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Sales: </a:t>
            </a:r>
            <a:r>
              <a:rPr lang="en-US" dirty="0" err="1"/>
              <a:t>Pay_method</a:t>
            </a:r>
            <a:r>
              <a:rPr lang="en-US" dirty="0"/>
              <a:t>: </a:t>
            </a:r>
          </a:p>
          <a:p>
            <a:r>
              <a:rPr lang="en-US" dirty="0"/>
              <a:t>{“cash”, “credit card”, “</a:t>
            </a:r>
            <a:r>
              <a:rPr lang="en-US" dirty="0" err="1"/>
              <a:t>zelle</a:t>
            </a:r>
            <a:r>
              <a:rPr lang="en-US" dirty="0"/>
              <a:t>”, “agent”, …}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7CD0572-3078-418D-E95E-5AC2FDF5E9FE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rot="10800000" flipV="1">
            <a:off x="4806175" y="1943627"/>
            <a:ext cx="615910" cy="64008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06561E-D4A3-8D0C-07EA-815B3AB064CD}"/>
              </a:ext>
            </a:extLst>
          </p:cNvPr>
          <p:cNvSpPr txBox="1"/>
          <p:nvPr/>
        </p:nvSpPr>
        <p:spPr>
          <a:xfrm>
            <a:off x="4931597" y="1150707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62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9AA18A-6FFA-2B42-AF29-D3E99B00CD3A}"/>
              </a:ext>
            </a:extLst>
          </p:cNvPr>
          <p:cNvSpPr/>
          <p:nvPr/>
        </p:nvSpPr>
        <p:spPr>
          <a:xfrm>
            <a:off x="501805" y="769432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login / signup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4050F-3F02-F446-A897-B1E7400A18D8}"/>
              </a:ext>
            </a:extLst>
          </p:cNvPr>
          <p:cNvSpPr/>
          <p:nvPr/>
        </p:nvSpPr>
        <p:spPr>
          <a:xfrm>
            <a:off x="2722756" y="769433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profile page: </a:t>
            </a:r>
          </a:p>
          <a:p>
            <a:pPr algn="ctr"/>
            <a:r>
              <a:rPr lang="en-US" dirty="0"/>
              <a:t>summary, update profile, reset 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A6208B-1108-BA41-B4B1-86A652093E4F}"/>
              </a:ext>
            </a:extLst>
          </p:cNvPr>
          <p:cNvSpPr/>
          <p:nvPr/>
        </p:nvSpPr>
        <p:spPr>
          <a:xfrm>
            <a:off x="4936273" y="769432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list page:</a:t>
            </a:r>
          </a:p>
          <a:p>
            <a:pPr algn="ctr"/>
            <a:r>
              <a:rPr lang="en-US" dirty="0"/>
              <a:t>create, delete, update, search (filter)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C0971-717D-5048-B19B-D682662CFF46}"/>
              </a:ext>
            </a:extLst>
          </p:cNvPr>
          <p:cNvSpPr/>
          <p:nvPr/>
        </p:nvSpPr>
        <p:spPr>
          <a:xfrm>
            <a:off x="7157224" y="769432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details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E45F2-EEE3-9C47-891C-1E36B941909B}"/>
              </a:ext>
            </a:extLst>
          </p:cNvPr>
          <p:cNvSpPr/>
          <p:nvPr/>
        </p:nvSpPr>
        <p:spPr>
          <a:xfrm>
            <a:off x="9370741" y="769431"/>
            <a:ext cx="1694985" cy="260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review list page: </a:t>
            </a:r>
          </a:p>
          <a:p>
            <a:pPr algn="ctr"/>
            <a:r>
              <a:rPr lang="en-US" dirty="0"/>
              <a:t>create, delete, update, search (filter), time-series, word cloud, etc.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7BC7BB-D67E-0C44-94F2-C2AB2E76218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96790" y="2074126"/>
            <a:ext cx="5259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AD053F-3C57-3144-BBC5-197E77B91F2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417741" y="2074126"/>
            <a:ext cx="5185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018C51-C402-194C-A7B7-98196056EF0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31258" y="2074126"/>
            <a:ext cx="5259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FFA4C8-45FC-2543-B1A8-918A60F62D6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852209" y="2074125"/>
            <a:ext cx="5185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09FDFF-41ED-344E-AB3D-4DF8E9D7689F}"/>
              </a:ext>
            </a:extLst>
          </p:cNvPr>
          <p:cNvSpPr txBox="1"/>
          <p:nvPr/>
        </p:nvSpPr>
        <p:spPr>
          <a:xfrm>
            <a:off x="2066075" y="11574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AD9B608-F440-AE4D-B8B0-249ABB60B731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2459774" y="-341043"/>
            <a:ext cx="1" cy="222095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DCFCE32-06E7-4F49-A72B-8345908C288B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3566532" y="-1447802"/>
            <a:ext cx="12700" cy="44344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9851C86-2D2A-4843-BF66-43EDA62300AF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V="1">
            <a:off x="4677008" y="-2558278"/>
            <a:ext cx="12700" cy="66554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4AB9303-B79A-9046-AFCC-5C5C7B655C83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>
          <a:xfrm rot="16200000" flipH="1" flipV="1">
            <a:off x="5783765" y="-3665037"/>
            <a:ext cx="1" cy="886893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2C8C216-1252-464F-B2C8-8CBE73A68CB5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8000999" y="1161586"/>
            <a:ext cx="1" cy="443446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95FEA97-B489-884F-B7F7-CDBB3CF1AB35}"/>
              </a:ext>
            </a:extLst>
          </p:cNvPr>
          <p:cNvSpPr/>
          <p:nvPr/>
        </p:nvSpPr>
        <p:spPr>
          <a:xfrm>
            <a:off x="7153506" y="4314441"/>
            <a:ext cx="1694985" cy="17804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crawler page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3993EB2-703B-2643-A204-CEC9C32EE75A}"/>
              </a:ext>
            </a:extLst>
          </p:cNvPr>
          <p:cNvCxnSpPr>
            <a:cxnSpLocks/>
            <a:stCxn id="6" idx="2"/>
            <a:endCxn id="47" idx="1"/>
          </p:cNvCxnSpPr>
          <p:nvPr/>
        </p:nvCxnSpPr>
        <p:spPr>
          <a:xfrm rot="16200000" flipH="1">
            <a:off x="5555706" y="3606880"/>
            <a:ext cx="1825860" cy="13697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DD40144-C291-9147-A460-84409961190A}"/>
              </a:ext>
            </a:extLst>
          </p:cNvPr>
          <p:cNvCxnSpPr>
            <a:cxnSpLocks/>
            <a:stCxn id="5" idx="2"/>
            <a:endCxn id="47" idx="1"/>
          </p:cNvCxnSpPr>
          <p:nvPr/>
        </p:nvCxnSpPr>
        <p:spPr>
          <a:xfrm rot="16200000" flipH="1">
            <a:off x="4448948" y="2500121"/>
            <a:ext cx="1825859" cy="35832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607096B-F1A3-A442-A054-0F44AF9A3713}"/>
              </a:ext>
            </a:extLst>
          </p:cNvPr>
          <p:cNvCxnSpPr>
            <a:cxnSpLocks/>
            <a:stCxn id="47" idx="0"/>
            <a:endCxn id="7" idx="2"/>
          </p:cNvCxnSpPr>
          <p:nvPr/>
        </p:nvCxnSpPr>
        <p:spPr>
          <a:xfrm rot="5400000" flipH="1" flipV="1">
            <a:off x="7535048" y="3844772"/>
            <a:ext cx="935621" cy="3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635EFA3-CC17-0245-A771-081E35668317}"/>
              </a:ext>
            </a:extLst>
          </p:cNvPr>
          <p:cNvSpPr txBox="1"/>
          <p:nvPr/>
        </p:nvSpPr>
        <p:spPr>
          <a:xfrm>
            <a:off x="5473011" y="5280467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auto-download</a:t>
            </a:r>
          </a:p>
        </p:txBody>
      </p:sp>
    </p:spTree>
    <p:extLst>
      <p:ext uri="{BB962C8B-B14F-4D97-AF65-F5344CB8AC3E}">
        <p14:creationId xmlns:p14="http://schemas.microsoft.com/office/powerpoint/2010/main" val="69092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251</Words>
  <Application>Microsoft Macintosh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Haiyang Yu</cp:lastModifiedBy>
  <cp:revision>25</cp:revision>
  <dcterms:created xsi:type="dcterms:W3CDTF">2020-09-21T15:33:03Z</dcterms:created>
  <dcterms:modified xsi:type="dcterms:W3CDTF">2022-10-04T00:23:02Z</dcterms:modified>
</cp:coreProperties>
</file>