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2a9da8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2a9da8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2a9da8e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2a9da8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a9da8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a9da8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2a9da8e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2a9da8e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2a9da8e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2a9da8e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2a9da8e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2a9da8e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Explicatif projet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Chiffrement de messages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Yahya - Yazid - Anas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initiale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88" y="1017725"/>
            <a:ext cx="7414426" cy="39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méthode ROT13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message : “La NSI c’est bien”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70" y="967851"/>
            <a:ext cx="7787268" cy="41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méthode César avec un décalage de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message : “La NSI c’est bien”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53" y="1339550"/>
            <a:ext cx="7080299" cy="38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1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méthode Vigenère avec la clé “maroc”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message : “La NSI”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969" y="1105938"/>
            <a:ext cx="7486057" cy="40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40400" y="14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 la méthode du Carré de Polybe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message : “La classe de NSI”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19" y="1115475"/>
            <a:ext cx="7497355" cy="40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