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62" r:id="rId12"/>
    <p:sldId id="264" r:id="rId13"/>
    <p:sldId id="325" r:id="rId14"/>
    <p:sldId id="266" r:id="rId15"/>
    <p:sldId id="320" r:id="rId16"/>
    <p:sldId id="321" r:id="rId17"/>
    <p:sldId id="322" r:id="rId18"/>
    <p:sldId id="323" r:id="rId19"/>
    <p:sldId id="324" r:id="rId20"/>
    <p:sldId id="305" r:id="rId21"/>
    <p:sldId id="304" r:id="rId22"/>
    <p:sldId id="307" r:id="rId23"/>
    <p:sldId id="308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k" initials="h" lastIdx="11" clrIdx="0">
    <p:extLst>
      <p:ext uri="{19B8F6BF-5375-455C-9EA6-DF929625EA0E}">
        <p15:presenceInfo xmlns:p15="http://schemas.microsoft.com/office/powerpoint/2012/main" userId="hy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4:32:13.561" idx="6">
    <p:pos x="4044" y="27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1-05-03T14:34:08.145" idx="7">
    <p:pos x="4044" y="406"/>
    <p:text>국가공휴일, 창립일, 더 추가할거 데이터 더미 할때 생각하기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4:44:12.777" idx="9">
    <p:pos x="1920" y="1422"/>
    <p:text>직급별 급여 리스트 출력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5:04:34.710" idx="10">
    <p:pos x="2184" y="3162"/>
    <p:text>부서별 배포 어떻게할지 생각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1-05-03T15:24:39.620" idx="11">
    <p:pos x="10" y="146"/>
    <p:text>수정 부분 만들어야함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2:49:00.13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14:31:06.318" idx="5">
    <p:pos x="28" y="10"/>
    <p:text>휴가(반차,연차), 출장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0F99A-9667-409F-AC0A-E64788B2B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EF69B-68C8-44F7-B6A1-4CB90A43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A79ED-437E-4438-8309-AB1618B8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CC63E-4705-492F-B440-FC3F8444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97867-A3D6-402C-B6D3-E6EFE838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4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F3999-99AE-4D08-941F-1A8EE444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AA876-B1C5-42E6-9C54-C731FF10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DAB7D-0E02-448E-B356-7B5649FF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9E48E-DE37-4E75-92B9-839550C3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69742-7439-44C6-A5E6-E43A6F99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1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236EF4-18DC-403F-AEBE-D8A878D1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BBC14-4159-4D98-B07C-6DCCD16C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E0A9A-9338-49F6-9E28-FF618F70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74BBC-2AA1-43FB-9741-E9F63ACE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B0E56-2870-4309-BE19-A00D20E6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9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67D16-3BF1-4C17-995E-021C3B23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69293-7619-441A-876D-EBD40695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4577E-05CC-48DC-9722-F01391A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18D8D-5027-4D2B-BB21-B344833C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13BB8-34F2-40FA-8ABA-91AF2639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D88FF-0F1B-4886-8620-FAA2E9AB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A7606-9042-4203-87C3-943F24BB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39EB6-0548-4046-A3FA-28701456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A3B78-AFCC-44F9-A7F1-32E77FB3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62831-D356-46C6-A263-F29DC878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9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2ED43-2502-4121-9616-5DBA81C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1E499-BADE-45CD-8274-1BC219754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320C7-1AF8-4FCB-9B74-B931FDEB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35890-FE5B-4A0C-80E7-3C947527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B2524-29C1-485B-9703-F3063BF6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D883D-4197-4BEF-B7C6-4F2312B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5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3FA1-D56F-44E1-B3D4-DF8F1B1C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53B8C-8A7E-421F-874A-F8C46075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11481-191E-4419-8F01-B8DF51F1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C1BA7D-C721-4BDA-9B43-62A227FB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A5864F-D028-4510-A6D8-793A7C6FB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A2724C-76B6-48A6-943E-C1C16EB8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1D0ECC-150D-4011-9ACC-B0E55560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F584B-3A23-4012-AA60-4D582490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4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3C8B-39E4-4695-8524-557F630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A47B24-E04C-46AB-BF0C-72FFC791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24296-DF93-4913-A1CD-5D0F0DAB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E21726-BF40-492D-B9F2-ACC5B063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EC581-560F-422A-BCF8-CAF59F7A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BE1E0-9193-4D8C-9B37-ACD9571B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CB7AF-1B46-4D6A-BA4B-E6FD32A5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3647F-E2A8-4E4C-BE0F-D2ABC5D8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8F36-D4CD-42B0-9CD9-D34A68F2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BE0AD-6292-4363-B867-D54EEEE4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65C82-A14C-4A89-BA00-5A3590B6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DE3C5-17EE-42D7-B3C0-ECE0ABA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3700-A7D3-41F8-AABD-9C1EBE78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2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DAC3B-8AC2-451A-B399-4508C67E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6310B-CC33-481E-8680-4A02A9737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1C4D9-0C17-4AB6-B492-34AD9A71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FEE9E-5721-479F-B992-161A066E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CBC23-814B-483E-A909-1A195D07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D295C-FAC3-4095-A78B-A4D948A5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8A516-9432-485A-80B5-FFFC74F4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501AC-1AEF-4624-9784-91299D1E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DEE66-0C13-4280-8DFD-AB93E65C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9D1B-880F-44F1-A730-D0AF20792694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89AF1-766A-4969-8FC5-D83F2837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11F4E-57B4-408B-9AF2-116527A0C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1DD0B-38E2-42F9-97FA-C3742B19D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4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초기화면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로그인하기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PW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공지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목록 전체공지</a:t>
            </a:r>
            <a:r>
              <a:rPr lang="en-US" altLang="ko-KR" dirty="0"/>
              <a:t>, </a:t>
            </a:r>
            <a:r>
              <a:rPr lang="ko-KR" altLang="en-US" dirty="0"/>
              <a:t>부서공지 </a:t>
            </a:r>
            <a:r>
              <a:rPr lang="ko-KR" altLang="en-US" dirty="0" err="1"/>
              <a:t>해당사항인것만</a:t>
            </a:r>
            <a:r>
              <a:rPr lang="ko-KR" altLang="en-US" dirty="0"/>
              <a:t> 보이게</a:t>
            </a:r>
            <a:r>
              <a:rPr lang="en-US" altLang="ko-KR" dirty="0"/>
              <a:t>&gt;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Ooooo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Ooooo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Oooooo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자세히 볼 글 번호를 입력하세요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358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직원 관리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직원 일정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직원 급여 관리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건의사항 목록보기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54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- </a:t>
            </a:r>
            <a:r>
              <a:rPr lang="ko-KR" altLang="en-US" dirty="0"/>
              <a:t>직원관리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직원 목록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직원 휴가 승인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90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직원관리 </a:t>
            </a:r>
            <a:r>
              <a:rPr lang="en-US" altLang="ko-KR" dirty="0"/>
              <a:t>– </a:t>
            </a:r>
            <a:r>
              <a:rPr lang="ko-KR" altLang="en-US" dirty="0"/>
              <a:t>직원 휴가 승인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휴가 신청 명단 출력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Ooooooo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Ooooooo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이전페이지 </a:t>
            </a:r>
            <a:r>
              <a:rPr lang="en-US" altLang="ko-KR" dirty="0"/>
              <a:t>2.</a:t>
            </a:r>
            <a:r>
              <a:rPr lang="ko-KR" altLang="en-US" dirty="0"/>
              <a:t>다음페이지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상세보기</a:t>
            </a:r>
            <a:r>
              <a:rPr lang="en-US" altLang="ko-KR" dirty="0"/>
              <a:t> -&gt; </a:t>
            </a:r>
            <a:r>
              <a:rPr lang="ko-KR" altLang="en-US" dirty="0"/>
              <a:t>사번 입력하기 </a:t>
            </a:r>
            <a:r>
              <a:rPr lang="en-US" altLang="ko-KR" dirty="0"/>
              <a:t>-&gt; </a:t>
            </a:r>
            <a:r>
              <a:rPr lang="ko-KR" altLang="en-US" dirty="0"/>
              <a:t>휴가내용</a:t>
            </a:r>
            <a:r>
              <a:rPr lang="en-US" altLang="ko-KR" dirty="0"/>
              <a:t>, </a:t>
            </a:r>
            <a:r>
              <a:rPr lang="ko-KR" altLang="en-US" dirty="0"/>
              <a:t>날짜 확인하고 승인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29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직원관리 </a:t>
            </a:r>
            <a:r>
              <a:rPr lang="en-US" altLang="ko-KR" dirty="0"/>
              <a:t>– </a:t>
            </a:r>
            <a:r>
              <a:rPr lang="ko-KR" altLang="en-US" dirty="0"/>
              <a:t>직원 목록보기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//0. </a:t>
            </a:r>
            <a:r>
              <a:rPr lang="ko-KR" altLang="en-US" dirty="0"/>
              <a:t>이전페이지 </a:t>
            </a:r>
            <a:r>
              <a:rPr lang="en-US" altLang="ko-KR" dirty="0"/>
              <a:t>1. </a:t>
            </a:r>
            <a:r>
              <a:rPr lang="ko-KR" altLang="en-US" dirty="0"/>
              <a:t>다음페이지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직원 직급</a:t>
            </a:r>
            <a:r>
              <a:rPr lang="en-US" altLang="ko-KR" dirty="0"/>
              <a:t>/</a:t>
            </a:r>
            <a:r>
              <a:rPr lang="ko-KR" altLang="en-US" dirty="0"/>
              <a:t>부서 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직원 퇴사자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직원 등록하기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70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직원관리 </a:t>
            </a:r>
            <a:r>
              <a:rPr lang="en-US" altLang="ko-KR" dirty="0"/>
              <a:t>– </a:t>
            </a:r>
            <a:r>
              <a:rPr lang="ko-KR" altLang="en-US" dirty="0"/>
              <a:t>직원 목록보기 </a:t>
            </a:r>
            <a:r>
              <a:rPr lang="en-US" altLang="ko-KR" dirty="0"/>
              <a:t>– </a:t>
            </a:r>
            <a:r>
              <a:rPr lang="ko-KR" altLang="en-US" dirty="0"/>
              <a:t>직원 직급</a:t>
            </a:r>
            <a:r>
              <a:rPr lang="en-US" altLang="ko-KR" dirty="0"/>
              <a:t>/</a:t>
            </a:r>
            <a:r>
              <a:rPr lang="ko-KR" altLang="en-US" dirty="0"/>
              <a:t>부서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직원 직급 목록 보기</a:t>
            </a:r>
            <a:r>
              <a:rPr lang="en-US" altLang="ko-KR" dirty="0"/>
              <a:t>(</a:t>
            </a:r>
            <a:r>
              <a:rPr lang="ko-KR" altLang="en-US" dirty="0"/>
              <a:t>수정가능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직원 부서 목록 보기</a:t>
            </a:r>
            <a:r>
              <a:rPr lang="en-US" altLang="ko-KR" dirty="0"/>
              <a:t>(</a:t>
            </a:r>
            <a:r>
              <a:rPr lang="ko-KR" altLang="en-US" dirty="0"/>
              <a:t>수정가능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95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직원관리 </a:t>
            </a:r>
            <a:r>
              <a:rPr lang="en-US" altLang="ko-KR" dirty="0"/>
              <a:t>– </a:t>
            </a:r>
            <a:r>
              <a:rPr lang="ko-KR" altLang="en-US" dirty="0"/>
              <a:t>직원 목록보기 </a:t>
            </a:r>
            <a:r>
              <a:rPr lang="en-US" altLang="ko-KR" dirty="0"/>
              <a:t>– </a:t>
            </a:r>
            <a:r>
              <a:rPr lang="ko-KR" altLang="en-US" dirty="0"/>
              <a:t>직원 직급</a:t>
            </a:r>
            <a:r>
              <a:rPr lang="en-US" altLang="ko-KR" dirty="0"/>
              <a:t>/</a:t>
            </a:r>
            <a:r>
              <a:rPr lang="ko-KR" altLang="en-US" dirty="0"/>
              <a:t>부서 수정하기 </a:t>
            </a:r>
            <a:r>
              <a:rPr lang="en-US" altLang="ko-KR" dirty="0"/>
              <a:t>– </a:t>
            </a:r>
            <a:r>
              <a:rPr lang="ko-KR" altLang="en-US" dirty="0"/>
              <a:t>직급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ko-KR" altLang="en-US" dirty="0"/>
          </a:p>
          <a:p>
            <a:pPr marL="514350" indent="-514350">
              <a:buAutoNum type="arabicPeriod"/>
            </a:pPr>
            <a:r>
              <a:rPr lang="ko-KR" altLang="en-US" dirty="0"/>
              <a:t>이사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전무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부장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차장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과장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대리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사원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신입사원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뒤로 가기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73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직원관리 </a:t>
            </a:r>
            <a:r>
              <a:rPr lang="en-US" altLang="ko-KR" dirty="0"/>
              <a:t>– </a:t>
            </a:r>
            <a:r>
              <a:rPr lang="ko-KR" altLang="en-US" dirty="0"/>
              <a:t>직원 목록보기 </a:t>
            </a:r>
            <a:r>
              <a:rPr lang="en-US" altLang="ko-KR" dirty="0"/>
              <a:t>– </a:t>
            </a:r>
            <a:r>
              <a:rPr lang="ko-KR" altLang="en-US" dirty="0"/>
              <a:t>직원 직급</a:t>
            </a:r>
            <a:r>
              <a:rPr lang="en-US" altLang="ko-KR" dirty="0"/>
              <a:t>/</a:t>
            </a:r>
            <a:r>
              <a:rPr lang="ko-KR" altLang="en-US" dirty="0"/>
              <a:t>부서 수정하기 </a:t>
            </a:r>
            <a:r>
              <a:rPr lang="en-US" altLang="ko-KR" dirty="0"/>
              <a:t>– </a:t>
            </a:r>
            <a:r>
              <a:rPr lang="ko-KR" altLang="en-US" dirty="0"/>
              <a:t>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경영 지원부</a:t>
            </a:r>
            <a:r>
              <a:rPr lang="en-US" altLang="ko-KR" dirty="0"/>
              <a:t>(</a:t>
            </a:r>
            <a:r>
              <a:rPr lang="ko-KR" altLang="en-US" dirty="0"/>
              <a:t>인사총무팀</a:t>
            </a:r>
            <a:r>
              <a:rPr lang="en-US" altLang="ko-KR" dirty="0"/>
              <a:t>, </a:t>
            </a:r>
            <a:r>
              <a:rPr lang="ko-KR" altLang="en-US" dirty="0"/>
              <a:t>재무회계팀</a:t>
            </a:r>
            <a:r>
              <a:rPr lang="en-US" altLang="ko-KR" dirty="0"/>
              <a:t>, </a:t>
            </a:r>
            <a:r>
              <a:rPr lang="ko-KR" altLang="en-US" dirty="0" err="1"/>
              <a:t>홍보팀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사업부</a:t>
            </a:r>
            <a:r>
              <a:rPr lang="en-US" altLang="ko-KR" dirty="0"/>
              <a:t>(</a:t>
            </a:r>
            <a:r>
              <a:rPr lang="ko-KR" altLang="en-US" dirty="0"/>
              <a:t>국내사업팀</a:t>
            </a:r>
            <a:r>
              <a:rPr lang="en-US" altLang="ko-KR" dirty="0"/>
              <a:t>, </a:t>
            </a:r>
            <a:r>
              <a:rPr lang="ko-KR" altLang="en-US" dirty="0"/>
              <a:t>해외사업팀</a:t>
            </a:r>
            <a:r>
              <a:rPr lang="en-US" altLang="ko-KR" dirty="0"/>
              <a:t>, </a:t>
            </a:r>
            <a:r>
              <a:rPr lang="ko-KR" altLang="en-US" dirty="0"/>
              <a:t>고객지원팀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기술부</a:t>
            </a:r>
            <a:r>
              <a:rPr lang="en-US" altLang="ko-KR" dirty="0"/>
              <a:t>(R&amp;D, </a:t>
            </a:r>
            <a:r>
              <a:rPr lang="ko-KR" altLang="en-US" dirty="0"/>
              <a:t>시스템팀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93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직원관리 </a:t>
            </a:r>
            <a:r>
              <a:rPr lang="en-US" altLang="ko-KR" dirty="0"/>
              <a:t>– </a:t>
            </a:r>
            <a:r>
              <a:rPr lang="ko-KR" altLang="en-US" dirty="0"/>
              <a:t>직원 목록보기 </a:t>
            </a:r>
            <a:r>
              <a:rPr lang="en-US" altLang="ko-KR" dirty="0"/>
              <a:t>– </a:t>
            </a:r>
            <a:r>
              <a:rPr lang="ko-KR" altLang="en-US" dirty="0"/>
              <a:t>직원 퇴사자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퇴사자 명단 출력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Ooooooo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Ooooooo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이전페이지 </a:t>
            </a:r>
            <a:r>
              <a:rPr lang="en-US" altLang="ko-KR" dirty="0"/>
              <a:t>2.</a:t>
            </a:r>
            <a:r>
              <a:rPr lang="ko-KR" altLang="en-US" dirty="0"/>
              <a:t>다음페이지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승인하기 </a:t>
            </a:r>
            <a:r>
              <a:rPr lang="en-US" altLang="ko-KR" dirty="0"/>
              <a:t>//</a:t>
            </a:r>
            <a:r>
              <a:rPr lang="ko-KR" altLang="en-US" dirty="0"/>
              <a:t>사번 입력 시 승인완료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99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직원관리 </a:t>
            </a:r>
            <a:r>
              <a:rPr lang="en-US" altLang="ko-KR" dirty="0"/>
              <a:t>– </a:t>
            </a:r>
            <a:r>
              <a:rPr lang="ko-KR" altLang="en-US" dirty="0"/>
              <a:t>직원 목록보기 </a:t>
            </a:r>
            <a:r>
              <a:rPr lang="en-US" altLang="ko-KR" dirty="0"/>
              <a:t>– </a:t>
            </a:r>
            <a:r>
              <a:rPr lang="ko-KR" altLang="en-US" dirty="0"/>
              <a:t>직원 등록하기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사번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부서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직급</a:t>
            </a:r>
            <a:r>
              <a:rPr lang="en-US" altLang="ko-KR" dirty="0"/>
              <a:t>: </a:t>
            </a:r>
            <a:r>
              <a:rPr lang="en-US" altLang="ko-KR" dirty="0" err="1"/>
              <a:t>ooo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(enter)</a:t>
            </a:r>
            <a:r>
              <a:rPr lang="ko-KR" altLang="en-US" dirty="0"/>
              <a:t> </a:t>
            </a:r>
            <a:r>
              <a:rPr lang="ko-KR" altLang="en-US" dirty="0" err="1"/>
              <a:t>등록하시겠습니까</a:t>
            </a:r>
            <a:r>
              <a:rPr lang="en-US" altLang="ko-KR" dirty="0"/>
              <a:t>? (Y/N): </a:t>
            </a:r>
          </a:p>
        </p:txBody>
      </p:sp>
    </p:spTree>
    <p:extLst>
      <p:ext uri="{BB962C8B-B14F-4D97-AF65-F5344CB8AC3E}">
        <p14:creationId xmlns:p14="http://schemas.microsoft.com/office/powerpoint/2010/main" val="38999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ID:</a:t>
            </a:r>
          </a:p>
          <a:p>
            <a:pPr marL="0" indent="0">
              <a:buNone/>
            </a:pPr>
            <a:r>
              <a:rPr lang="en-US" altLang="ko-KR" dirty="0"/>
              <a:t>Password: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 관리자가 </a:t>
            </a:r>
            <a:r>
              <a:rPr lang="ko-KR" altLang="en-US" dirty="0" err="1"/>
              <a:t>로그인시</a:t>
            </a:r>
            <a:r>
              <a:rPr lang="ko-KR" altLang="en-US" dirty="0"/>
              <a:t> 관리모드 갈지 사용자 모드 갈지 선택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사용자는 그냥 사용자화면 나옴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3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직원 근태 현황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회사 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뒤로 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79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7872" y="2386625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이벤트 관리 </a:t>
            </a:r>
            <a:endParaRPr lang="en-US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1703512" y="764704"/>
            <a:ext cx="8640960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19536" y="90872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월별 이벤트</a:t>
            </a:r>
            <a:r>
              <a:rPr lang="en-US" altLang="ko-KR" dirty="0"/>
              <a:t> 						          10</a:t>
            </a:r>
            <a:r>
              <a:rPr lang="ko-KR" altLang="en-US" dirty="0"/>
              <a:t>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3512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달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303912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자세히 보기</a:t>
            </a:r>
            <a:r>
              <a:rPr lang="en-US" altLang="ko-KR" dirty="0"/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91545" y="1397003"/>
          <a:ext cx="7848872" cy="4336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03712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다음달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8256240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ED74619-4F40-41CA-915F-A0DF0E8F1B6B}"/>
              </a:ext>
            </a:extLst>
          </p:cNvPr>
          <p:cNvSpPr txBox="1">
            <a:spLocks/>
          </p:cNvSpPr>
          <p:nvPr/>
        </p:nvSpPr>
        <p:spPr>
          <a:xfrm>
            <a:off x="1476748" y="-102030"/>
            <a:ext cx="9362255" cy="10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직원일정 </a:t>
            </a:r>
            <a:r>
              <a:rPr lang="en-US" altLang="ko-KR" dirty="0"/>
              <a:t>– </a:t>
            </a:r>
            <a:r>
              <a:rPr lang="ko-KR" altLang="en-US" dirty="0"/>
              <a:t>직원 근태현황</a:t>
            </a:r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7872" y="2386625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 </a:t>
            </a:r>
            <a:r>
              <a:rPr lang="en-US" altLang="ko-KR" sz="2400" dirty="0"/>
              <a:t>– </a:t>
            </a:r>
            <a:r>
              <a:rPr lang="ko-KR" altLang="en-US" sz="2400" dirty="0"/>
              <a:t>이벤트 관리 </a:t>
            </a:r>
            <a:endParaRPr lang="en-US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1703512" y="764704"/>
            <a:ext cx="8640960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19536" y="90872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월별 이벤트</a:t>
            </a:r>
            <a:r>
              <a:rPr lang="en-US" altLang="ko-KR" dirty="0"/>
              <a:t> 						          10</a:t>
            </a:r>
            <a:r>
              <a:rPr lang="ko-KR" altLang="en-US" dirty="0"/>
              <a:t>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3512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달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303912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자세히 보기</a:t>
            </a:r>
            <a:r>
              <a:rPr lang="en-US" altLang="ko-KR" dirty="0"/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91545" y="1397003"/>
          <a:ext cx="7848872" cy="4336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46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03712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다음달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8256240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ED74619-4F40-41CA-915F-A0DF0E8F1B6B}"/>
              </a:ext>
            </a:extLst>
          </p:cNvPr>
          <p:cNvSpPr txBox="1">
            <a:spLocks/>
          </p:cNvSpPr>
          <p:nvPr/>
        </p:nvSpPr>
        <p:spPr>
          <a:xfrm>
            <a:off x="1476748" y="-102030"/>
            <a:ext cx="9362255" cy="10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직원일정 </a:t>
            </a:r>
            <a:r>
              <a:rPr lang="en-US" altLang="ko-KR" dirty="0"/>
              <a:t>– </a:t>
            </a:r>
            <a:r>
              <a:rPr lang="ko-KR" altLang="en-US" dirty="0"/>
              <a:t>회사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787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 급여 관리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직원 급여 수정하기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02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직원 급여 관리 </a:t>
            </a:r>
            <a:r>
              <a:rPr lang="en-US" altLang="ko-KR" dirty="0"/>
              <a:t>– </a:t>
            </a:r>
            <a:r>
              <a:rPr lang="ko-KR" altLang="en-US" dirty="0"/>
              <a:t>직원 급여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이사</a:t>
            </a:r>
            <a:r>
              <a:rPr lang="en-US" altLang="ko-KR" dirty="0"/>
              <a:t>, </a:t>
            </a:r>
            <a:r>
              <a:rPr lang="ko-KR" altLang="en-US" dirty="0"/>
              <a:t>전무</a:t>
            </a:r>
            <a:r>
              <a:rPr lang="en-US" altLang="ko-KR" dirty="0"/>
              <a:t>, </a:t>
            </a:r>
            <a:r>
              <a:rPr lang="ko-KR" altLang="en-US" dirty="0"/>
              <a:t>부장</a:t>
            </a:r>
            <a:r>
              <a:rPr lang="en-US" altLang="ko-KR" dirty="0"/>
              <a:t>, </a:t>
            </a:r>
            <a:r>
              <a:rPr lang="ko-KR" altLang="en-US" dirty="0"/>
              <a:t>차장</a:t>
            </a:r>
            <a:r>
              <a:rPr lang="en-US" altLang="ko-KR" dirty="0"/>
              <a:t>, </a:t>
            </a:r>
            <a:r>
              <a:rPr lang="ko-KR" altLang="en-US" dirty="0"/>
              <a:t>과장</a:t>
            </a:r>
            <a:r>
              <a:rPr lang="en-US" altLang="ko-KR" dirty="0"/>
              <a:t>, </a:t>
            </a:r>
            <a:r>
              <a:rPr lang="ko-KR" altLang="en-US" dirty="0"/>
              <a:t>대리</a:t>
            </a:r>
            <a:r>
              <a:rPr lang="en-US" altLang="ko-KR" dirty="0"/>
              <a:t>,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신입사원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직급 입력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수정 급여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6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공지사항 작성하기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공지사항 목록보기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뒤로 가기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599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  <a:r>
              <a:rPr lang="en-US" altLang="ko-KR" dirty="0"/>
              <a:t>– </a:t>
            </a:r>
            <a:r>
              <a:rPr lang="ko-KR" altLang="en-US" dirty="0"/>
              <a:t>공지사항 작성하기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제목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내용</a:t>
            </a:r>
            <a:r>
              <a:rPr lang="en-US" altLang="ko-KR" dirty="0"/>
              <a:t>(exit </a:t>
            </a:r>
            <a:r>
              <a:rPr lang="ko-KR" altLang="en-US" dirty="0"/>
              <a:t>내용 끝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---------------------------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전체 배포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사원</a:t>
            </a:r>
            <a:r>
              <a:rPr lang="en-US" altLang="ko-KR" dirty="0"/>
              <a:t> </a:t>
            </a:r>
            <a:r>
              <a:rPr lang="ko-KR" altLang="en-US" dirty="0"/>
              <a:t>배포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임원 배포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부서별 배포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43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PW </a:t>
            </a:r>
            <a:r>
              <a:rPr lang="ko-KR" altLang="en-US" dirty="0"/>
              <a:t>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ID </a:t>
            </a:r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이름 입력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주민등록번호</a:t>
            </a:r>
            <a:r>
              <a:rPr lang="en-US" altLang="ko-KR" dirty="0"/>
              <a:t> </a:t>
            </a:r>
            <a:r>
              <a:rPr lang="ko-KR" altLang="en-US" dirty="0"/>
              <a:t>뒷자리 입력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출력뭐할지</a:t>
            </a:r>
            <a:r>
              <a:rPr lang="ko-KR" altLang="en-US" dirty="0"/>
              <a:t> </a:t>
            </a:r>
            <a:r>
              <a:rPr lang="ko-KR" altLang="en-US" dirty="0" err="1"/>
              <a:t>만들어야함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비번 초기화 되니 </a:t>
            </a:r>
            <a:r>
              <a:rPr lang="ko-KR" altLang="en-US" dirty="0" err="1"/>
              <a:t>새로설정하라고</a:t>
            </a:r>
            <a:r>
              <a:rPr lang="ko-KR" altLang="en-US" dirty="0"/>
              <a:t> 경고메시지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96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휴일 </a:t>
            </a:r>
            <a:r>
              <a:rPr lang="en-US" altLang="ko-KR" dirty="0"/>
              <a:t>D-Day) </a:t>
            </a:r>
            <a:r>
              <a:rPr lang="ko-KR" altLang="en-US" dirty="0"/>
              <a:t>화면에 출력 해야함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마이페이지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부서원 현황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근태 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휴가 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건의 사항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공지 사항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59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처음 접속하면 개인정보 등록할 </a:t>
            </a:r>
            <a:r>
              <a:rPr lang="ko-KR" altLang="en-US" dirty="0" err="1"/>
              <a:t>수있게</a:t>
            </a:r>
            <a:r>
              <a:rPr lang="ko-KR" altLang="en-US" dirty="0"/>
              <a:t> 출력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ooo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</a:t>
            </a:r>
            <a:r>
              <a:rPr lang="en-US" altLang="ko-KR" dirty="0"/>
              <a:t>:</a:t>
            </a:r>
            <a:r>
              <a:rPr lang="en-US" altLang="ko-KR" dirty="0" err="1"/>
              <a:t>ooo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전화번호</a:t>
            </a:r>
            <a:r>
              <a:rPr lang="en-US" altLang="ko-KR" dirty="0"/>
              <a:t>:</a:t>
            </a:r>
            <a:r>
              <a:rPr lang="en-US" altLang="ko-KR" dirty="0" err="1"/>
              <a:t>ooo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en-US" altLang="ko-KR" dirty="0" err="1"/>
              <a:t>oooo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이메일</a:t>
            </a:r>
            <a:r>
              <a:rPr lang="en-US" altLang="ko-KR" dirty="0"/>
              <a:t>:</a:t>
            </a:r>
            <a:r>
              <a:rPr lang="en-US" altLang="ko-KR" dirty="0" err="1"/>
              <a:t>oooo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ID:ooooo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r>
              <a:rPr lang="en-US" altLang="ko-KR" dirty="0" err="1"/>
              <a:t>ooooo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현재급여</a:t>
            </a:r>
            <a:r>
              <a:rPr lang="en-US" altLang="ko-KR" dirty="0"/>
              <a:t>: </a:t>
            </a:r>
            <a:r>
              <a:rPr lang="en-US" altLang="ko-KR" dirty="0" err="1"/>
              <a:t>ooo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이번달</a:t>
            </a:r>
            <a:r>
              <a:rPr lang="ko-KR" altLang="en-US" dirty="0"/>
              <a:t> 근태현황</a:t>
            </a:r>
            <a:r>
              <a:rPr lang="en-US" altLang="ko-KR" dirty="0"/>
              <a:t>: </a:t>
            </a:r>
            <a:r>
              <a:rPr lang="ko-KR" altLang="en-US" dirty="0"/>
              <a:t>출근</a:t>
            </a:r>
            <a:r>
              <a:rPr lang="en-US" altLang="ko-KR" dirty="0"/>
              <a:t>n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결근</a:t>
            </a:r>
            <a:r>
              <a:rPr lang="en-US" altLang="ko-KR" dirty="0"/>
              <a:t>n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휴가</a:t>
            </a:r>
            <a:r>
              <a:rPr lang="en-US" altLang="ko-KR" dirty="0"/>
              <a:t>n</a:t>
            </a:r>
            <a:r>
              <a:rPr lang="ko-KR" altLang="en-US" dirty="0"/>
              <a:t>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퇴사신청 </a:t>
            </a:r>
            <a:r>
              <a:rPr lang="en-US" altLang="ko-KR" dirty="0"/>
              <a:t>-&gt; //</a:t>
            </a:r>
            <a:r>
              <a:rPr lang="ko-KR" altLang="en-US" dirty="0" err="1"/>
              <a:t>경고메세지</a:t>
            </a:r>
            <a:r>
              <a:rPr lang="ko-KR" altLang="en-US" dirty="0"/>
              <a:t> </a:t>
            </a:r>
            <a:r>
              <a:rPr lang="ko-KR" altLang="en-US" dirty="0" err="1"/>
              <a:t>뜨게하기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30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부서원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부서원 리스트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부서명 이름 연락처 </a:t>
            </a:r>
            <a:r>
              <a:rPr lang="en-US" altLang="ko-KR" dirty="0"/>
              <a:t>email </a:t>
            </a:r>
            <a:r>
              <a:rPr lang="ko-KR" altLang="en-US" dirty="0"/>
              <a:t>근태현황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29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근태관리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출근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퇴근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외출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외근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뒤로 가기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번호 입력</a:t>
            </a:r>
            <a:r>
              <a:rPr lang="en-US" altLang="ko-KR" dirty="0"/>
              <a:t>: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출근</a:t>
            </a:r>
            <a:r>
              <a:rPr lang="en-US" altLang="ko-KR" dirty="0"/>
              <a:t>, </a:t>
            </a:r>
            <a:r>
              <a:rPr lang="ko-KR" altLang="en-US" dirty="0"/>
              <a:t>퇴근은 </a:t>
            </a:r>
            <a:r>
              <a:rPr lang="ko-KR" altLang="en-US" dirty="0" err="1"/>
              <a:t>입력받자마자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외출</a:t>
            </a:r>
            <a:r>
              <a:rPr lang="en-US" altLang="ko-KR" dirty="0"/>
              <a:t>, </a:t>
            </a:r>
            <a:r>
              <a:rPr lang="ko-KR" altLang="en-US" dirty="0"/>
              <a:t>외근은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(</a:t>
            </a:r>
            <a:r>
              <a:rPr lang="ko-KR" altLang="en-US" dirty="0"/>
              <a:t>외출하기</a:t>
            </a:r>
            <a:r>
              <a:rPr lang="en-US" altLang="ko-KR" dirty="0"/>
              <a:t>,</a:t>
            </a:r>
            <a:r>
              <a:rPr lang="ko-KR" altLang="en-US" dirty="0"/>
              <a:t>복귀하기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나뉘어야함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1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휴가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휴가 신청하기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남은 휴가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휴가 승인 확인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//1 – </a:t>
            </a:r>
            <a:r>
              <a:rPr lang="ko-KR" altLang="en-US" dirty="0"/>
              <a:t>휴가 날짜 선택 </a:t>
            </a:r>
            <a:r>
              <a:rPr lang="en-US" altLang="ko-KR" dirty="0"/>
              <a:t>– </a:t>
            </a:r>
            <a:r>
              <a:rPr lang="ko-KR" altLang="en-US" dirty="0"/>
              <a:t>휴가내용작성 </a:t>
            </a:r>
            <a:r>
              <a:rPr lang="en-US" altLang="ko-KR" dirty="0"/>
              <a:t>– </a:t>
            </a:r>
            <a:r>
              <a:rPr lang="ko-KR" altLang="en-US" dirty="0"/>
              <a:t>완료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//2 – </a:t>
            </a:r>
            <a:r>
              <a:rPr lang="ko-KR" altLang="en-US" dirty="0"/>
              <a:t>남은 월차</a:t>
            </a:r>
            <a:r>
              <a:rPr lang="en-US" altLang="ko-KR" dirty="0"/>
              <a:t>, </a:t>
            </a:r>
            <a:r>
              <a:rPr lang="ko-KR" altLang="en-US" dirty="0"/>
              <a:t>연차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//3 – </a:t>
            </a:r>
            <a:r>
              <a:rPr lang="ko-KR" altLang="en-US" dirty="0"/>
              <a:t>관리자가 </a:t>
            </a:r>
            <a:r>
              <a:rPr lang="ko-KR" altLang="en-US" dirty="0" err="1"/>
              <a:t>승인됬는지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32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3BCA-E023-45F9-B4B6-39F43C5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건의사항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C91-CA49-4308-BCA9-F7E0B8F2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건의사항 작성하기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작성 내역 확인하기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081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865</Words>
  <Application>Microsoft Office PowerPoint</Application>
  <PresentationFormat>와이드스크린</PresentationFormat>
  <Paragraphs>272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프로그램 초기화면</vt:lpstr>
      <vt:lpstr>로그인하기</vt:lpstr>
      <vt:lpstr>PW 찾기</vt:lpstr>
      <vt:lpstr>사용자</vt:lpstr>
      <vt:lpstr>사용자 - 마이페이지</vt:lpstr>
      <vt:lpstr>사용자 – 부서원 현황</vt:lpstr>
      <vt:lpstr>사용자 – 근태관리</vt:lpstr>
      <vt:lpstr>사용자 - 휴가 관리</vt:lpstr>
      <vt:lpstr>사용자 – 건의사항</vt:lpstr>
      <vt:lpstr>사용자 – 공지 사항</vt:lpstr>
      <vt:lpstr>관리자 – 로그인</vt:lpstr>
      <vt:lpstr>관리자 – 로그인 - 직원관리</vt:lpstr>
      <vt:lpstr>관리자 – 로그인 – 직원관리 – 직원 휴가 승인</vt:lpstr>
      <vt:lpstr>관리자 – 로그인 – 직원관리 – 직원 목록보기</vt:lpstr>
      <vt:lpstr>관리자 – 로그인 – 직원관리 – 직원 목록보기 – 직원 직급/부서 수정하기</vt:lpstr>
      <vt:lpstr>관리자 – 로그인 – 직원관리 – 직원 목록보기 – 직원 직급/부서 수정하기 – 직급</vt:lpstr>
      <vt:lpstr>관리자 – 로그인 – 직원관리 – 직원 목록보기 – 직원 직급/부서 수정하기 – 부서</vt:lpstr>
      <vt:lpstr>관리자 – 로그인 – 직원관리 – 직원 목록보기 – 직원 퇴사자 리스트</vt:lpstr>
      <vt:lpstr>관리자 – 로그인 – 직원관리 – 직원 목록보기 – 직원 등록하기</vt:lpstr>
      <vt:lpstr>관리자 – 로그인 – 직원 일정</vt:lpstr>
      <vt:lpstr>PowerPoint 프레젠테이션</vt:lpstr>
      <vt:lpstr>PowerPoint 프레젠테이션</vt:lpstr>
      <vt:lpstr>관리자 – 로그인 – 직원 급여 관리 </vt:lpstr>
      <vt:lpstr>관리자 – 로그인 – 직원 급여 관리 – 직원 급여 수정하기</vt:lpstr>
      <vt:lpstr>관리자 – 로그인 – 공지사항 </vt:lpstr>
      <vt:lpstr>관리자 – 로그인 – 공지사항 – 공지사항 작성하기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초기화면</dc:title>
  <dc:creator>hyuk</dc:creator>
  <cp:lastModifiedBy>hyuk</cp:lastModifiedBy>
  <cp:revision>24</cp:revision>
  <dcterms:created xsi:type="dcterms:W3CDTF">2021-05-03T03:21:33Z</dcterms:created>
  <dcterms:modified xsi:type="dcterms:W3CDTF">2021-05-03T08:08:50Z</dcterms:modified>
</cp:coreProperties>
</file>