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jNqueHd3BbOPKMz8rQ/PLkw5W5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9BFDCF-F502-4573-AE45-996316E06F25}">
  <a:tblStyle styleId="{959BFDCF-F502-4573-AE45-996316E06F25}" styleName="Table_0">
    <a:wholeTbl>
      <a:tcTxStyle b="off" i="off">
        <a:font>
          <a:latin typeface="나눔고딕"/>
          <a:ea typeface="나눔고딕"/>
          <a:cs typeface="나눔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 b="off" i="off"/>
      <a:tcStyle>
        <a:fill>
          <a:solidFill>
            <a:srgbClr val="CCDFE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FE8"/>
          </a:solidFill>
        </a:fill>
      </a:tcStyle>
    </a:band1V>
    <a:band2V>
      <a:tcTxStyle b="off" i="off"/>
    </a:band2V>
    <a:la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나눔고딕"/>
          <a:ea typeface="나눔고딕"/>
          <a:cs typeface="나눔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0136245a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d40136245a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0136222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d40136222e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0136245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d40136245a_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40136245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d40136245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0136245a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d40136245a_1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0136245a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d40136245a_1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286c778c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d6286c778c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286c778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d6286c778c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6286c778c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d6286c778c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6286c778c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6286c778c_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6286c778c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d6286c778c_4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6286c778c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d6286c778c_4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6286c778c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d6286c778c_4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6286c778c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6286c778c_4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286c778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d6286c778c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6286c778c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d6286c778c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6286c778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gd6286c778c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013624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d40136245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013622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d40136222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0136222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d40136222e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0136222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d40136222e_2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  <a:defRPr b="1" sz="16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500"/>
              <a:buFont typeface="Arial"/>
              <a:buNone/>
              <a:defRPr sz="4500">
                <a:solidFill>
                  <a:srgbClr val="1C314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92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22"/>
          <p:cNvCxnSpPr/>
          <p:nvPr/>
        </p:nvCxnSpPr>
        <p:spPr>
          <a:xfrm>
            <a:off x="363600" y="3434400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4"/>
          <p:cNvCxnSpPr/>
          <p:nvPr/>
        </p:nvCxnSpPr>
        <p:spPr>
          <a:xfrm>
            <a:off x="363600" y="547200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" name="Google Shape;36;p26"/>
          <p:cNvCxnSpPr/>
          <p:nvPr/>
        </p:nvCxnSpPr>
        <p:spPr>
          <a:xfrm>
            <a:off x="363600" y="3434400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8"/>
          <p:cNvCxnSpPr/>
          <p:nvPr/>
        </p:nvCxnSpPr>
        <p:spPr>
          <a:xfrm>
            <a:off x="363600" y="547200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0136245a_4_9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d40136245a_4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13" y="1375540"/>
            <a:ext cx="4940774" cy="41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0136222e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</a:t>
            </a:r>
            <a:endParaRPr/>
          </a:p>
        </p:txBody>
      </p:sp>
      <p:sp>
        <p:nvSpPr>
          <p:cNvPr id="141" name="Google Shape;141;gd40136222e_2_7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40136222e_2_7"/>
          <p:cNvSpPr/>
          <p:nvPr/>
        </p:nvSpPr>
        <p:spPr>
          <a:xfrm>
            <a:off x="457200" y="1293019"/>
            <a:ext cx="8244000" cy="42861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40136222e_2_7"/>
          <p:cNvSpPr/>
          <p:nvPr/>
        </p:nvSpPr>
        <p:spPr>
          <a:xfrm>
            <a:off x="844075" y="1952450"/>
            <a:ext cx="75834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[직원 관리]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원하는 메뉴 번호를 선택하세요.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1.직원 목록 보기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2.직원 휴가 승인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0.뒤로가기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번호 입력: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0136245a_4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직원관리(2)</a:t>
            </a:r>
            <a:endParaRPr/>
          </a:p>
        </p:txBody>
      </p:sp>
      <p:sp>
        <p:nvSpPr>
          <p:cNvPr id="149" name="Google Shape;149;gd40136245a_4_1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d40136245a_4_1"/>
          <p:cNvSpPr/>
          <p:nvPr/>
        </p:nvSpPr>
        <p:spPr>
          <a:xfrm>
            <a:off x="457200" y="1293019"/>
            <a:ext cx="8244000" cy="42861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d40136245a_4_1"/>
          <p:cNvSpPr/>
          <p:nvPr/>
        </p:nvSpPr>
        <p:spPr>
          <a:xfrm>
            <a:off x="844075" y="1754625"/>
            <a:ext cx="75834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     [직원관리]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 직원목록보기/수정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 퇴사 신청자 확인/삭제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3. 직원 등록하기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 뒤로가기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선택: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- 1. 직원 목록보기/수정 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457200" y="530066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457200" y="1293019"/>
            <a:ext cx="8243888" cy="428624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880675" y="2207975"/>
            <a:ext cx="7411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 직급별 직원목록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 부서별 직원목록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 뒤로가기</a:t>
            </a:r>
            <a:endParaRPr b="0" i="0" sz="180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선택: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직원목록보기 - 1</a:t>
            </a:r>
            <a:r>
              <a:rPr lang="en-US">
                <a:solidFill>
                  <a:srgbClr val="002060"/>
                </a:solidFill>
              </a:rPr>
              <a:t>.</a:t>
            </a:r>
            <a:r>
              <a:rPr lang="en-US" sz="2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직급별 직원목록(1)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57200" y="530066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457200" y="1293019"/>
            <a:ext cx="8243888" cy="428624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833883" y="2157725"/>
            <a:ext cx="75132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 부장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 차장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3. 과장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4. 대리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5. 사원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6. 신입사원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선택: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 - 1</a:t>
            </a:r>
            <a:r>
              <a:rPr lang="en-US">
                <a:solidFill>
                  <a:srgbClr val="002060"/>
                </a:solidFill>
              </a:rPr>
              <a:t>.</a:t>
            </a:r>
            <a:r>
              <a:rPr lang="en-US" sz="2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직급별 직원목록(2)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457200" y="530066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457200" y="1293019"/>
            <a:ext cx="8243888" cy="428624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457200" y="1128073"/>
            <a:ext cx="9477600" cy="4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[직원 목록]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사번     이름  나이 부서		직급  연락처	        이메일				주소		입사일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1002110 조주혜 31  인사총무3팀	부장  010-3812-7108  wqe123cvof@daum.com		강원도		2020-1-14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1000111 정영대 26  인사총무4팀	부장  010-7184-5580  qweasdeowq@gmail.com		충청남도	2020-6-3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1001111 신주호 51  재무회계1팀	부장  010-5082-6383  asoe03cvof@hanmail.com		대구광역시	2014-2-10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1002111 정주혁 44  재무회계2팀	부장  010-9832-8914  asoe03cvof@hanmail.com		경기도		2019-10-2</a:t>
            </a: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1000112 조주대 48  재무회계3팀	부장  010-5987-5197  qweasdsfog@daum.com		경상북도	2014-6-10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1001112 김혁미 22  재무회계4팀	부장  010-1604-7195  qweasdeowq@gmail.com		인천광역시	2010-11-1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1002112 조호영 45  홍보1팀		부장  010-5332-4674  koasdmozd@hanmail.com		경기도		2011-9-21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1000113 조대혁 49  홍보2팀		부장  010-7731-3506  sadffijg@naver.com		강원도		2010-1-4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현재 1 페이지  최대 3 페이지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 이전 페이지  2. 다음 페이지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3. 페이지 이동  4. 직급 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 뒤로가기</a:t>
            </a:r>
            <a:endParaRPr b="0" i="0" sz="105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메뉴 번호입력 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457200" y="558641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직원 10명씩 리스트에 보일 수 있도록 이전페이지, 다음페이지 기능 구현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페이지 지정 이동 가능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직급수정 기능을 누르면 직급이 수정되며 리스트에서 제외된다.</a:t>
            </a:r>
            <a:endParaRPr b="1" sz="1200">
              <a:solidFill>
                <a:srgbClr val="3F3F3F"/>
              </a:solidFill>
            </a:endParaRPr>
          </a:p>
          <a:p>
            <a:pPr indent="-1460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-"/>
            </a:pPr>
            <a:r>
              <a:rPr b="1" lang="en-US" sz="1200">
                <a:solidFill>
                  <a:srgbClr val="3F3F3F"/>
                </a:solidFill>
              </a:rPr>
              <a:t>부서별 직원목록도 동일함.</a:t>
            </a:r>
            <a:endParaRPr b="1"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 - 2. 퇴사신청자 확인/삭제</a:t>
            </a:r>
            <a:endParaRPr/>
          </a:p>
        </p:txBody>
      </p:sp>
      <p:sp>
        <p:nvSpPr>
          <p:cNvPr id="182" name="Google Shape;182;p36"/>
          <p:cNvSpPr/>
          <p:nvPr/>
        </p:nvSpPr>
        <p:spPr>
          <a:xfrm>
            <a:off x="457200" y="1278731"/>
            <a:ext cx="8243888" cy="4300537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752475" y="1414617"/>
            <a:ext cx="7639050" cy="414401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[퇴사 신청자 명단]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사번		신청일		사유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</a:t>
            </a:r>
            <a:endParaRPr sz="16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1000321	2021-05-21	창업으로 인한 퇴직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1002621	2021-05-28	직무전환을 위한 이직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1001913	2021-05-31	구두로 퇴사관련 협의함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1000713	2021-05-31	지방으로 거주지 이전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1002610	2021-06-01	개인진로 및 휴식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 퇴사신청 직원 삭제하기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 뒤로가기</a:t>
            </a:r>
            <a:endParaRPr b="0" i="0" sz="160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메뉴 번호입력 :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퇴사신청자 목록을 확인 할 수 있음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퇴사 신청 직원 삭제하기를 누르면 사번을 입력받아 해당 직원이 삭제된다.</a:t>
            </a:r>
            <a:endParaRPr/>
          </a:p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직원리스트.txt, 퇴사신청자.txt에서도 동일하게 사라지도록 구현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 - 3. 직원등록하기</a:t>
            </a:r>
            <a:endParaRPr/>
          </a:p>
        </p:txBody>
      </p:sp>
      <p:sp>
        <p:nvSpPr>
          <p:cNvPr id="190" name="Google Shape;190;p37"/>
          <p:cNvSpPr/>
          <p:nvPr/>
        </p:nvSpPr>
        <p:spPr>
          <a:xfrm>
            <a:off x="457200" y="1278731"/>
            <a:ext cx="8243888" cy="43005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2005877" y="2545912"/>
            <a:ext cx="5676036" cy="160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[직원 등록하기]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등록할 사번(숫자 7개)입력 : </a:t>
            </a:r>
            <a:r>
              <a:rPr b="0" i="0" lang="en-US" sz="1800" u="none" cap="none" strike="noStrike">
                <a:solidFill>
                  <a:srgbClr val="8CAFD2"/>
                </a:solidFill>
                <a:latin typeface="Consolas"/>
                <a:ea typeface="Consolas"/>
                <a:cs typeface="Consolas"/>
                <a:sym typeface="Consolas"/>
              </a:rPr>
              <a:t>1111111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부서입력: </a:t>
            </a:r>
            <a:r>
              <a:rPr b="0" i="0" lang="en-US" sz="1800" u="none" cap="none" strike="noStrike">
                <a:solidFill>
                  <a:srgbClr val="8CAFD2"/>
                </a:solidFill>
                <a:latin typeface="Consolas"/>
                <a:ea typeface="Consolas"/>
                <a:cs typeface="Consolas"/>
                <a:sym typeface="Consolas"/>
              </a:rPr>
              <a:t>시스템4팀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직급입력: </a:t>
            </a:r>
            <a:r>
              <a:rPr b="0" i="0" lang="en-US" sz="1800" u="none" cap="none" strike="noStrike">
                <a:solidFill>
                  <a:srgbClr val="8CAFD2"/>
                </a:solidFill>
                <a:latin typeface="Consolas"/>
                <a:ea typeface="Consolas"/>
                <a:cs typeface="Consolas"/>
                <a:sym typeface="Consolas"/>
              </a:rPr>
              <a:t>대리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직원을 추가했습니다.</a:t>
            </a:r>
            <a:endParaRPr/>
          </a:p>
        </p:txBody>
      </p:sp>
      <p:sp>
        <p:nvSpPr>
          <p:cNvPr id="192" name="Google Shape;192;p37"/>
          <p:cNvSpPr txBox="1"/>
          <p:nvPr/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사번이 7자리가 아니거나, 중복 사번일때, 다시 입력 받도록 예외 처리함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현재 없는 부서일때 다시 입력 받도록 예외 처리함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b="1" lang="en-US" sz="1200">
                <a:solidFill>
                  <a:srgbClr val="3F3F3F"/>
                </a:solidFill>
              </a:rPr>
              <a:t>현재 </a:t>
            </a:r>
            <a:r>
              <a:rPr b="1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없는 직급일때 다시 입력 받도록 예외 처리함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0136245a_1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/>
              <a:t>2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휴가 일정표</a:t>
            </a:r>
            <a:endParaRPr/>
          </a:p>
        </p:txBody>
      </p:sp>
      <p:sp>
        <p:nvSpPr>
          <p:cNvPr id="198" name="Google Shape;198;gd40136245a_10_0"/>
          <p:cNvSpPr txBox="1"/>
          <p:nvPr>
            <p:ph idx="1" type="body"/>
          </p:nvPr>
        </p:nvSpPr>
        <p:spPr>
          <a:xfrm>
            <a:off x="4644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199" name="Google Shape;199;gd40136245a_10_0"/>
          <p:cNvSpPr/>
          <p:nvPr/>
        </p:nvSpPr>
        <p:spPr>
          <a:xfrm>
            <a:off x="457200" y="1417638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d40136245a_10_0"/>
          <p:cNvSpPr/>
          <p:nvPr/>
        </p:nvSpPr>
        <p:spPr>
          <a:xfrm>
            <a:off x="782550" y="3337601"/>
            <a:ext cx="7578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■■■■■■■■■■■■■■■■■■■■■</a:t>
            </a:r>
            <a:r>
              <a:rPr lang="en-US" sz="1500">
                <a:solidFill>
                  <a:schemeClr val="lt1"/>
                </a:solidFill>
              </a:rPr>
              <a:t>휴가자 목록</a:t>
            </a:r>
            <a:r>
              <a:rPr lang="en-US" sz="1500">
                <a:solidFill>
                  <a:schemeClr val="lt1"/>
                </a:solidFill>
              </a:rPr>
              <a:t>■■■■■■■■■■■■■■■■■■■■■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---사번-------이름-------------부서---------직급------------------날짜-----------------------내용---------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1001410    아무개      인사총무2팀     대리     2021-05-13 ~ 2021-05-17  	수술일정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1002016    홍길동      해외사업1팀     사원     2021-05-20 ~ 2021-05-25  	개인사정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d40136245a_10_0"/>
          <p:cNvSpPr/>
          <p:nvPr/>
        </p:nvSpPr>
        <p:spPr>
          <a:xfrm>
            <a:off x="609596" y="1145029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40136245a_10_0"/>
          <p:cNvSpPr/>
          <p:nvPr/>
        </p:nvSpPr>
        <p:spPr>
          <a:xfrm>
            <a:off x="1038900" y="5091422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40136245a_10_0"/>
          <p:cNvSpPr/>
          <p:nvPr/>
        </p:nvSpPr>
        <p:spPr>
          <a:xfrm>
            <a:off x="557096" y="43485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40136245a_10_0"/>
          <p:cNvSpPr txBox="1"/>
          <p:nvPr/>
        </p:nvSpPr>
        <p:spPr>
          <a:xfrm>
            <a:off x="1038900" y="4724975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1. </a:t>
            </a:r>
            <a:r>
              <a:rPr lang="en-US" sz="1600">
                <a:solidFill>
                  <a:schemeClr val="lt1"/>
                </a:solidFill>
              </a:rPr>
              <a:t>이전 달		2. </a:t>
            </a:r>
            <a:r>
              <a:rPr lang="en-US" sz="1600">
                <a:solidFill>
                  <a:schemeClr val="lt1"/>
                </a:solidFill>
              </a:rPr>
              <a:t>다음 달		0. 뒤로가기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5" name="Google Shape;205;gd40136245a_10_0"/>
          <p:cNvSpPr/>
          <p:nvPr/>
        </p:nvSpPr>
        <p:spPr>
          <a:xfrm>
            <a:off x="609596" y="1532391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</a:t>
            </a:r>
            <a:r>
              <a:rPr lang="en-US" sz="1800">
                <a:solidFill>
                  <a:schemeClr val="lt1"/>
                </a:solidFill>
              </a:rPr>
              <a:t>5월 달력</a:t>
            </a: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d40136245a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00" y="1948000"/>
            <a:ext cx="4110275" cy="1239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0136245a_1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/>
              <a:t>3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급여 관리</a:t>
            </a:r>
            <a:endParaRPr/>
          </a:p>
        </p:txBody>
      </p:sp>
      <p:sp>
        <p:nvSpPr>
          <p:cNvPr id="212" name="Google Shape;212;gd40136245a_10_14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213" name="Google Shape;213;gd40136245a_10_14"/>
          <p:cNvSpPr/>
          <p:nvPr/>
        </p:nvSpPr>
        <p:spPr>
          <a:xfrm>
            <a:off x="457200" y="1417638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d40136245a_10_14"/>
          <p:cNvSpPr/>
          <p:nvPr/>
        </p:nvSpPr>
        <p:spPr>
          <a:xfrm>
            <a:off x="775376" y="1982250"/>
            <a:ext cx="7601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------------------------직급--------------------급여-------------------------------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40136245a_10_14"/>
          <p:cNvSpPr/>
          <p:nvPr/>
        </p:nvSpPr>
        <p:spPr>
          <a:xfrm>
            <a:off x="609596" y="1145029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40136245a_10_14"/>
          <p:cNvSpPr/>
          <p:nvPr/>
        </p:nvSpPr>
        <p:spPr>
          <a:xfrm>
            <a:off x="557100" y="4298523"/>
            <a:ext cx="8044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40136245a_10_14"/>
          <p:cNvSpPr txBox="1"/>
          <p:nvPr/>
        </p:nvSpPr>
        <p:spPr>
          <a:xfrm>
            <a:off x="725000" y="2515135"/>
            <a:ext cx="733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				부장				50,000,000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				차장				45,000,000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				과장				40,000,000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				대리				35,000,000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				사원				30,000,000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8" name="Google Shape;218;gd40136245a_10_14"/>
          <p:cNvSpPr/>
          <p:nvPr/>
        </p:nvSpPr>
        <p:spPr>
          <a:xfrm>
            <a:off x="609600" y="1532397"/>
            <a:ext cx="804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■■■■■■■■■■■■■■■■■■■■■■직급별 급여■■■■■■■■■■■■■■■■■■■■■■■■■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d40136245a_10_14"/>
          <p:cNvSpPr txBox="1"/>
          <p:nvPr/>
        </p:nvSpPr>
        <p:spPr>
          <a:xfrm>
            <a:off x="1038900" y="4725925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1. 급여 수정		0. 뒤로가기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0" name="Google Shape;220;gd40136245a_10_14"/>
          <p:cNvSpPr/>
          <p:nvPr/>
        </p:nvSpPr>
        <p:spPr>
          <a:xfrm>
            <a:off x="1038900" y="5091422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0136245a_1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/>
              <a:t>3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급여 관리 - 1. 급여 수정</a:t>
            </a:r>
            <a:endParaRPr/>
          </a:p>
        </p:txBody>
      </p:sp>
      <p:sp>
        <p:nvSpPr>
          <p:cNvPr id="226" name="Google Shape;226;gd40136245a_10_30"/>
          <p:cNvSpPr txBox="1"/>
          <p:nvPr>
            <p:ph idx="1" type="body"/>
          </p:nvPr>
        </p:nvSpPr>
        <p:spPr>
          <a:xfrm>
            <a:off x="424200" y="551151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227" name="Google Shape;227;gd40136245a_10_30"/>
          <p:cNvSpPr/>
          <p:nvPr/>
        </p:nvSpPr>
        <p:spPr>
          <a:xfrm>
            <a:off x="457200" y="1417638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40136245a_10_30"/>
          <p:cNvSpPr/>
          <p:nvPr/>
        </p:nvSpPr>
        <p:spPr>
          <a:xfrm>
            <a:off x="609596" y="1145029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40136245a_10_30"/>
          <p:cNvSpPr/>
          <p:nvPr/>
        </p:nvSpPr>
        <p:spPr>
          <a:xfrm>
            <a:off x="609600" y="4878173"/>
            <a:ext cx="8044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d40136245a_10_30"/>
          <p:cNvSpPr/>
          <p:nvPr/>
        </p:nvSpPr>
        <p:spPr>
          <a:xfrm>
            <a:off x="609600" y="1532397"/>
            <a:ext cx="804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■■■■■■■■■■■■■■■■■■■■■■급여 수정■■■■■■■■■■■■■■■■■■■■■■■■■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d40136245a_10_30"/>
          <p:cNvSpPr txBox="1"/>
          <p:nvPr/>
        </p:nvSpPr>
        <p:spPr>
          <a:xfrm>
            <a:off x="784800" y="1940625"/>
            <a:ext cx="73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직급 선택:	</a:t>
            </a:r>
            <a:r>
              <a:rPr lang="en-US" sz="1600">
                <a:solidFill>
                  <a:schemeClr val="lt1"/>
                </a:solidFill>
              </a:rPr>
              <a:t>1. 부장	2. 차장	3. 과장	4. 대리	5. 사원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2" name="Google Shape;232;gd40136245a_10_30"/>
          <p:cNvSpPr/>
          <p:nvPr/>
        </p:nvSpPr>
        <p:spPr>
          <a:xfrm>
            <a:off x="784800" y="2450334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 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d40136245a_10_30"/>
          <p:cNvSpPr/>
          <p:nvPr/>
        </p:nvSpPr>
        <p:spPr>
          <a:xfrm>
            <a:off x="816750" y="2840359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과장 직급을 선택하였습니다.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d40136245a_10_30"/>
          <p:cNvSpPr/>
          <p:nvPr/>
        </p:nvSpPr>
        <p:spPr>
          <a:xfrm>
            <a:off x="816750" y="3205297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급여를 입력하세요 :  42000000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d40136245a_10_30"/>
          <p:cNvSpPr/>
          <p:nvPr/>
        </p:nvSpPr>
        <p:spPr>
          <a:xfrm>
            <a:off x="848700" y="3602509"/>
            <a:ext cx="381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급여 수정이 완료되었습니다.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프로그램 초기화면 </a:t>
            </a:r>
            <a:endParaRPr/>
          </a:p>
        </p:txBody>
      </p:sp>
      <p:sp>
        <p:nvSpPr>
          <p:cNvPr id="77" name="Google Shape;77;p1"/>
          <p:cNvSpPr txBox="1"/>
          <p:nvPr>
            <p:ph idx="1" type="body"/>
          </p:nvPr>
        </p:nvSpPr>
        <p:spPr>
          <a:xfrm>
            <a:off x="457200" y="530066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57200" y="1293019"/>
            <a:ext cx="8243888" cy="428624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012064" y="2479489"/>
            <a:ext cx="3810000" cy="18990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로그인하기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PW 찾기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0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프로그램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286c778c_4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</a:t>
            </a:r>
            <a:r>
              <a:rPr lang="en-US"/>
              <a:t>관리자)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사항</a:t>
            </a:r>
            <a:endParaRPr/>
          </a:p>
        </p:txBody>
      </p:sp>
      <p:sp>
        <p:nvSpPr>
          <p:cNvPr id="241" name="Google Shape;241;gd6286c778c_4_21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242" name="Google Shape;242;gd6286c778c_4_21"/>
          <p:cNvSpPr/>
          <p:nvPr/>
        </p:nvSpPr>
        <p:spPr>
          <a:xfrm>
            <a:off x="457200" y="1417638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d6286c778c_4_21"/>
          <p:cNvSpPr/>
          <p:nvPr/>
        </p:nvSpPr>
        <p:spPr>
          <a:xfrm>
            <a:off x="3541783" y="1982252"/>
            <a:ext cx="3810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 </a:t>
            </a:r>
            <a:r>
              <a:rPr lang="en-US" sz="1800">
                <a:solidFill>
                  <a:schemeClr val="lt1"/>
                </a:solidFill>
              </a:rPr>
              <a:t>공지사항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d6286c778c_4_21"/>
          <p:cNvSpPr/>
          <p:nvPr/>
        </p:nvSpPr>
        <p:spPr>
          <a:xfrm>
            <a:off x="609596" y="1145029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d6286c778c_4_21"/>
          <p:cNvSpPr/>
          <p:nvPr/>
        </p:nvSpPr>
        <p:spPr>
          <a:xfrm>
            <a:off x="1034121" y="4355690"/>
            <a:ext cx="38100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d6286c778c_4_21"/>
          <p:cNvSpPr/>
          <p:nvPr/>
        </p:nvSpPr>
        <p:spPr>
          <a:xfrm>
            <a:off x="609596" y="38893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6286c778c_4_21"/>
          <p:cNvSpPr txBox="1"/>
          <p:nvPr/>
        </p:nvSpPr>
        <p:spPr>
          <a:xfrm>
            <a:off x="3096300" y="2579263"/>
            <a:ext cx="7338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공지사항 작성하기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공지사항 목록보기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프로그램 종료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0.     뒤로가기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8" name="Google Shape;248;gd6286c778c_4_21"/>
          <p:cNvSpPr/>
          <p:nvPr/>
        </p:nvSpPr>
        <p:spPr>
          <a:xfrm>
            <a:off x="685796" y="1570041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286c778c_4_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- </a:t>
            </a:r>
            <a:r>
              <a:rPr lang="en-US"/>
              <a:t>1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작성하기</a:t>
            </a:r>
            <a:endParaRPr/>
          </a:p>
        </p:txBody>
      </p:sp>
      <p:sp>
        <p:nvSpPr>
          <p:cNvPr id="254" name="Google Shape;254;gd6286c778c_4_36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1.저장하기 &gt; "작성이 완료되었습니다." 메세지 출력</a:t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d6286c778c_4_36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d6286c778c_4_36"/>
          <p:cNvSpPr/>
          <p:nvPr/>
        </p:nvSpPr>
        <p:spPr>
          <a:xfrm>
            <a:off x="752040" y="1798638"/>
            <a:ext cx="63816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          [ </a:t>
            </a:r>
            <a:r>
              <a:rPr lang="en-US" sz="1800">
                <a:solidFill>
                  <a:schemeClr val="lt1"/>
                </a:solidFill>
              </a:rPr>
              <a:t>공지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사항 작성 ]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배포 대상(부서명 or 전체 입력) :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 입력(exit </a:t>
            </a:r>
            <a:r>
              <a:rPr lang="en-US" sz="1800">
                <a:solidFill>
                  <a:schemeClr val="lt1"/>
                </a:solidFill>
              </a:rPr>
              <a:t>-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입력종료) :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d6286c778c_4_36"/>
          <p:cNvSpPr/>
          <p:nvPr/>
        </p:nvSpPr>
        <p:spPr>
          <a:xfrm>
            <a:off x="752040" y="4114068"/>
            <a:ext cx="638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 뒤로가기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저장하기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6286c778c_4_36"/>
          <p:cNvSpPr/>
          <p:nvPr/>
        </p:nvSpPr>
        <p:spPr>
          <a:xfrm>
            <a:off x="557046" y="13414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286c778c_4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- </a:t>
            </a:r>
            <a:r>
              <a:rPr lang="en-US"/>
              <a:t>2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</a:t>
            </a:r>
            <a:r>
              <a:rPr lang="en-US"/>
              <a:t>목록보기</a:t>
            </a:r>
            <a:endParaRPr/>
          </a:p>
        </p:txBody>
      </p:sp>
      <p:sp>
        <p:nvSpPr>
          <p:cNvPr id="264" name="Google Shape;264;gd6286c778c_4_45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1.저장하기 &gt; "작성이 완료되었습니다." 메세지 출력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2. 이전/ 다음 목록 누르면 페이지 이전 </a:t>
            </a:r>
            <a:endParaRPr sz="1400"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6286c778c_4_45"/>
          <p:cNvSpPr/>
          <p:nvPr/>
        </p:nvSpPr>
        <p:spPr>
          <a:xfrm>
            <a:off x="457200" y="1417638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d6286c778c_4_45"/>
          <p:cNvSpPr/>
          <p:nvPr/>
        </p:nvSpPr>
        <p:spPr>
          <a:xfrm>
            <a:off x="3389383" y="1753652"/>
            <a:ext cx="3810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 </a:t>
            </a:r>
            <a:r>
              <a:rPr lang="en-US" sz="1800">
                <a:solidFill>
                  <a:schemeClr val="lt1"/>
                </a:solidFill>
              </a:rPr>
              <a:t>공지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사항 목록 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d6286c778c_4_45"/>
          <p:cNvSpPr/>
          <p:nvPr/>
        </p:nvSpPr>
        <p:spPr>
          <a:xfrm>
            <a:off x="815696" y="2098095"/>
            <a:ext cx="7632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[번호]        </a:t>
            </a:r>
            <a:r>
              <a:rPr lang="en-US" sz="1600">
                <a:solidFill>
                  <a:srgbClr val="FFFFFF"/>
                </a:solidFill>
              </a:rPr>
              <a:t>    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[제목]                              </a:t>
            </a:r>
            <a:r>
              <a:rPr lang="en-US" sz="1600">
                <a:solidFill>
                  <a:srgbClr val="FFFFFF"/>
                </a:solidFill>
              </a:rPr>
              <a:t>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[날짜]                            [내용]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d6286c778c_4_45"/>
          <p:cNvSpPr/>
          <p:nvPr/>
        </p:nvSpPr>
        <p:spPr>
          <a:xfrm>
            <a:off x="840607" y="2500075"/>
            <a:ext cx="7784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1	             [정정공시]2...		           2021-04-13	       2020년 주식회사의 사...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2	             하반기 결산보...		 2021-02-13	       2020 하반기 주식회사...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3	             김현모 부친상...		 2021-01-03	      국내사업2팀 팀장 김현모...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9" name="Google Shape;269;gd6286c778c_4_45"/>
          <p:cNvSpPr/>
          <p:nvPr/>
        </p:nvSpPr>
        <p:spPr>
          <a:xfrm>
            <a:off x="696621" y="3978390"/>
            <a:ext cx="38100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이전 목록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다음 목록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>
                <a:solidFill>
                  <a:schemeClr val="lt1"/>
                </a:solidFill>
              </a:rPr>
              <a:t>자세히 보기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4. 삭제하기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0. 뒤로가기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d6286c778c_4_45"/>
          <p:cNvSpPr txBox="1"/>
          <p:nvPr/>
        </p:nvSpPr>
        <p:spPr>
          <a:xfrm>
            <a:off x="7581925" y="335280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 / 5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gd6286c778c_4_45"/>
          <p:cNvSpPr/>
          <p:nvPr/>
        </p:nvSpPr>
        <p:spPr>
          <a:xfrm>
            <a:off x="609596" y="35845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286c778c_4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- </a:t>
            </a:r>
            <a:r>
              <a:rPr lang="en-US"/>
              <a:t>2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</a:t>
            </a:r>
            <a:r>
              <a:rPr lang="en-US"/>
              <a:t>목록보기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- 3. 자세히보기</a:t>
            </a:r>
            <a:endParaRPr/>
          </a:p>
        </p:txBody>
      </p:sp>
      <p:sp>
        <p:nvSpPr>
          <p:cNvPr id="277" name="Google Shape;277;gd6286c778c_4_64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d6286c778c_4_64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d6286c778c_4_64"/>
          <p:cNvSpPr/>
          <p:nvPr/>
        </p:nvSpPr>
        <p:spPr>
          <a:xfrm>
            <a:off x="600075" y="1722450"/>
            <a:ext cx="1005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[번호] 1		[제목]     [정정공시]2021 사업보고서 공고		     [날짜]    2021-04-13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2020년 주식회사의 사업보고서를 첨부와 같이 공고합니다.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관련 보고서 링크 : 2021년 사업보고서 정정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[첨부파일 ]_2021_지엘팜텍_사업보고서_정정.PDF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계속하시려면 엔터를 입력해주세요.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80" name="Google Shape;280;gd6286c778c_4_64"/>
          <p:cNvSpPr/>
          <p:nvPr/>
        </p:nvSpPr>
        <p:spPr>
          <a:xfrm>
            <a:off x="557046" y="12652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d6286c778c_4_64"/>
          <p:cNvSpPr/>
          <p:nvPr/>
        </p:nvSpPr>
        <p:spPr>
          <a:xfrm>
            <a:off x="609596" y="42703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d6286c778c_4_64"/>
          <p:cNvSpPr txBox="1"/>
          <p:nvPr/>
        </p:nvSpPr>
        <p:spPr>
          <a:xfrm>
            <a:off x="3686175" y="1657350"/>
            <a:ext cx="733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 자세히 보기 ]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6286c778c_4_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- </a:t>
            </a:r>
            <a:r>
              <a:rPr lang="en-US"/>
              <a:t>2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공지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</a:t>
            </a:r>
            <a:r>
              <a:rPr lang="en-US"/>
              <a:t>목록보기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- 4. 삭제하기</a:t>
            </a:r>
            <a:endParaRPr/>
          </a:p>
        </p:txBody>
      </p:sp>
      <p:sp>
        <p:nvSpPr>
          <p:cNvPr id="288" name="Google Shape;288;gd6286c778c_4_83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6286c778c_4_83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d6286c778c_4_83"/>
          <p:cNvSpPr/>
          <p:nvPr/>
        </p:nvSpPr>
        <p:spPr>
          <a:xfrm>
            <a:off x="557096" y="19367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d6286c778c_4_83"/>
          <p:cNvSpPr txBox="1"/>
          <p:nvPr/>
        </p:nvSpPr>
        <p:spPr>
          <a:xfrm>
            <a:off x="742950" y="2471750"/>
            <a:ext cx="734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삭제할 번호 입력(-1 입력시 뒤로갑) : 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정말 삭제하시겠습니까? (y/n) : y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1번 공지사항이 삭제 되었습니다.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6286c778c_4_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5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건의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사항</a:t>
            </a:r>
            <a:endParaRPr/>
          </a:p>
        </p:txBody>
      </p:sp>
      <p:sp>
        <p:nvSpPr>
          <p:cNvPr id="297" name="Google Shape;297;gd6286c778c_4_94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d6286c778c_4_94"/>
          <p:cNvSpPr/>
          <p:nvPr/>
        </p:nvSpPr>
        <p:spPr>
          <a:xfrm>
            <a:off x="600075" y="960450"/>
            <a:ext cx="1005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		[ 공지사항 목록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[번호]		  [사번] 		 [제목]	                   [날짜]            	                  [내용]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1        1000412            5층 탕비실 관련...              2020-08-25             5층 탕비실에 정수기 냉수...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2        1000712            1층 제1회의실 ...              2020-09-15             매번 청소가 잘 안되어있는…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										1 / 2 page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0. 뒤로 가기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1. 이전 목록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2. 다음 목록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3. 자세히 보기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4. 삭제하기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5. 프로그램 종료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번호 입력: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gd6286c778c_4_94"/>
          <p:cNvSpPr/>
          <p:nvPr/>
        </p:nvSpPr>
        <p:spPr>
          <a:xfrm>
            <a:off x="609596" y="33559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6286c778c_4_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5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건의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</a:t>
            </a:r>
            <a:r>
              <a:rPr lang="en-US"/>
              <a:t> </a:t>
            </a:r>
            <a:r>
              <a:rPr lang="en-US"/>
              <a:t>- 3. 자세히보기</a:t>
            </a:r>
            <a:endParaRPr/>
          </a:p>
        </p:txBody>
      </p:sp>
      <p:sp>
        <p:nvSpPr>
          <p:cNvPr id="305" name="Google Shape;305;gd6286c778c_4_104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d6286c778c_4_104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d6286c778c_4_104"/>
          <p:cNvSpPr/>
          <p:nvPr/>
        </p:nvSpPr>
        <p:spPr>
          <a:xfrm>
            <a:off x="600075" y="1722450"/>
            <a:ext cx="1005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[번호] 1	[사번]  1000712       [제목]  </a:t>
            </a:r>
            <a:r>
              <a:rPr lang="en-US" sz="1500">
                <a:solidFill>
                  <a:schemeClr val="lt1"/>
                </a:solidFill>
              </a:rPr>
              <a:t>1층 화장실 청결관리 건의</a:t>
            </a:r>
            <a:r>
              <a:rPr lang="en-US" sz="1500">
                <a:solidFill>
                  <a:schemeClr val="lt1"/>
                </a:solidFill>
              </a:rPr>
              <a:t>     [날짜] 2021-04-13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매번 청소가 잘 안되어있는 것 같아요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화장실 바닥에 물이 흥건합니다.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관리실에 건의 부탁드립니다.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계속하시려면 엔터를 입력해주세요.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08" name="Google Shape;308;gd6286c778c_4_104"/>
          <p:cNvSpPr/>
          <p:nvPr/>
        </p:nvSpPr>
        <p:spPr>
          <a:xfrm>
            <a:off x="557096" y="398461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d6286c778c_4_104"/>
          <p:cNvSpPr txBox="1"/>
          <p:nvPr/>
        </p:nvSpPr>
        <p:spPr>
          <a:xfrm>
            <a:off x="3686175" y="1504950"/>
            <a:ext cx="733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 자세히 보기 ]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286c778c_4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/>
              <a:t>관리자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/>
              <a:t>4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/>
              <a:t>건의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 사항 </a:t>
            </a:r>
            <a:r>
              <a:rPr lang="en-US"/>
              <a:t>- 4. 삭제하기</a:t>
            </a:r>
            <a:endParaRPr/>
          </a:p>
        </p:txBody>
      </p:sp>
      <p:sp>
        <p:nvSpPr>
          <p:cNvPr id="315" name="Google Shape;315;gd6286c778c_4_117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d6286c778c_4_117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d6286c778c_4_117"/>
          <p:cNvSpPr/>
          <p:nvPr/>
        </p:nvSpPr>
        <p:spPr>
          <a:xfrm>
            <a:off x="557096" y="19367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d6286c778c_4_117"/>
          <p:cNvSpPr txBox="1"/>
          <p:nvPr/>
        </p:nvSpPr>
        <p:spPr>
          <a:xfrm>
            <a:off x="742950" y="2471750"/>
            <a:ext cx="734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삭제할 번호 입력(-1 입력시 뒤로갑) : 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정말 삭제하시겠습니까? (y/n) : y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1번 건의 사항이 삭제 되었습니다.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6286c778c_9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(사용자)로그인</a:t>
            </a:r>
            <a:endParaRPr/>
          </a:p>
        </p:txBody>
      </p:sp>
      <p:sp>
        <p:nvSpPr>
          <p:cNvPr id="324" name="Google Shape;324;gd6286c778c_9_0"/>
          <p:cNvSpPr txBox="1"/>
          <p:nvPr>
            <p:ph idx="1" type="body"/>
          </p:nvPr>
        </p:nvSpPr>
        <p:spPr>
          <a:xfrm>
            <a:off x="457200" y="558641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6286c778c_9_0"/>
          <p:cNvSpPr/>
          <p:nvPr/>
        </p:nvSpPr>
        <p:spPr>
          <a:xfrm>
            <a:off x="457200" y="1290421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6286c778c_9_0"/>
          <p:cNvSpPr/>
          <p:nvPr/>
        </p:nvSpPr>
        <p:spPr>
          <a:xfrm>
            <a:off x="3051030" y="2030732"/>
            <a:ext cx="38100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부서원 </a:t>
            </a:r>
            <a:r>
              <a:rPr lang="en-US" sz="2000">
                <a:solidFill>
                  <a:schemeClr val="lt1"/>
                </a:solidFill>
              </a:rPr>
              <a:t>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근태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휴가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건의사항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0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프로그램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- 1.마이페이지</a:t>
            </a:r>
            <a:endParaRPr/>
          </a:p>
        </p:txBody>
      </p:sp>
      <p:sp>
        <p:nvSpPr>
          <p:cNvPr id="332" name="Google Shape;332;p5"/>
          <p:cNvSpPr txBox="1"/>
          <p:nvPr>
            <p:ph idx="1" type="body"/>
          </p:nvPr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퇴사 신청 &gt; "퇴사 신청을 진행하시겠습니까?" 경고 메세지 출력</a:t>
            </a:r>
            <a:endParaRPr/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652462" y="1410525"/>
            <a:ext cx="7853362" cy="393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 : OOO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나이: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전화번호: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OOO-OOO-OOO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주소: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OOO  OOO  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이메일: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OOO@OOO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급여: 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OOO원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>
                <a:solidFill>
                  <a:schemeClr val="lt1"/>
                </a:solidFill>
              </a:rPr>
              <a:t>개인정보 수정하기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>
                <a:solidFill>
                  <a:schemeClr val="lt1"/>
                </a:solidFill>
              </a:rPr>
              <a:t>급여 자세히 확인하기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800">
                <a:solidFill>
                  <a:schemeClr val="lt1"/>
                </a:solidFill>
              </a:rPr>
              <a:t>퇴사 신청하기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0. 메인메뉴로 가기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                                           번호 입력: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557046" y="37306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초기화면 - 1.로그인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ID&amp;PW &gt; </a:t>
            </a:r>
            <a:r>
              <a:rPr b="0" lang="en-US"/>
              <a:t>로그인 시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b="0" lang="en-US"/>
              <a:t>, 사용자 구분</a:t>
            </a:r>
            <a:endParaRPr/>
          </a:p>
          <a:p>
            <a:pPr indent="-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잘못된 ID&amp;PW 입력 시 </a:t>
            </a:r>
            <a:r>
              <a:rPr b="0" lang="en-US"/>
              <a:t>재 입력 화면 출력</a:t>
            </a:r>
            <a:endParaRPr/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457200" y="1278731"/>
            <a:ext cx="8243888" cy="4300537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557587" y="2839275"/>
            <a:ext cx="3810000" cy="9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- 1.마이페이지 - </a:t>
            </a:r>
            <a:r>
              <a:rPr lang="en-US"/>
              <a:t>개인정보 수정하기</a:t>
            </a:r>
            <a:endParaRPr/>
          </a:p>
        </p:txBody>
      </p:sp>
      <p:sp>
        <p:nvSpPr>
          <p:cNvPr id="341" name="Google Shape;341;p6"/>
          <p:cNvSpPr txBox="1"/>
          <p:nvPr>
            <p:ph idx="1" type="body"/>
          </p:nvPr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800"/>
              <a:t>수정번호 선택후 직접 수정하며 완료 시 자동 저장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3025052" y="1880713"/>
            <a:ext cx="3810000" cy="310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이름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나이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전화번호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800">
                <a:solidFill>
                  <a:schemeClr val="lt1"/>
                </a:solidFill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800">
                <a:solidFill>
                  <a:schemeClr val="lt1"/>
                </a:solidFill>
              </a:rPr>
              <a:t>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6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>
                <a:solidFill>
                  <a:schemeClr val="lt1"/>
                </a:solidFill>
              </a:rPr>
              <a:t>비밀번호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0. 메인메뉴로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수정할 번호 입력: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6286c778c_6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- 1.마이페이지 - </a:t>
            </a:r>
            <a:r>
              <a:rPr lang="en-US"/>
              <a:t>급여 자세히 확인하기</a:t>
            </a:r>
            <a:endParaRPr/>
          </a:p>
        </p:txBody>
      </p:sp>
      <p:sp>
        <p:nvSpPr>
          <p:cNvPr id="349" name="Google Shape;349;gd6286c778c_6_2"/>
          <p:cNvSpPr/>
          <p:nvPr/>
        </p:nvSpPr>
        <p:spPr>
          <a:xfrm>
            <a:off x="457200" y="1290421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6286c778c_6_2"/>
          <p:cNvSpPr/>
          <p:nvPr/>
        </p:nvSpPr>
        <p:spPr>
          <a:xfrm>
            <a:off x="2792802" y="2290513"/>
            <a:ext cx="3810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“홍길동”님의 현재 연봉 금액: O원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</a:rPr>
              <a:t>국민연금( 4.5%): O원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</a:rPr>
              <a:t>건강보험(3.43%): O원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고용보험(0.8%): O원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근로소득세(10%): O원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이번달 추가 야근수당: O원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예상 월 급여: O원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- 1.마이페이지 - 퇴사신청하기</a:t>
            </a:r>
            <a:endParaRPr/>
          </a:p>
        </p:txBody>
      </p:sp>
      <p:sp>
        <p:nvSpPr>
          <p:cNvPr id="356" name="Google Shape;356;p7"/>
          <p:cNvSpPr txBox="1"/>
          <p:nvPr>
            <p:ph idx="1" type="body"/>
          </p:nvPr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퇴사 신청 &gt; "퇴사 신청을 진행하시겠습니까?" 경고 메세지 출력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퇴사 신청 완료 후, 자동 저장됨.</a:t>
            </a:r>
            <a:endParaRPr sz="1800"/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457200" y="1284576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7263677" y="4839525"/>
            <a:ext cx="638175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1.저장하기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2.돌아가기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번호입력 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1689125" y="2051400"/>
            <a:ext cx="67302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[퇴사 신청하기]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퇴사 사유를 입력해주세요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>
                <a:solidFill>
                  <a:srgbClr val="FFFFFF"/>
                </a:solidFill>
              </a:rPr>
              <a:t>입력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작성일을 입력해주세요(YYYY-MM-DD): 입력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퇴사신청이 완료되었습니다.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517031" y="1884137"/>
            <a:ext cx="799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- 2. 부서원현황</a:t>
            </a:r>
            <a:endParaRPr/>
          </a:p>
        </p:txBody>
      </p:sp>
      <p:sp>
        <p:nvSpPr>
          <p:cNvPr id="366" name="Google Shape;366;p8"/>
          <p:cNvSpPr txBox="1"/>
          <p:nvPr>
            <p:ph idx="1" type="body"/>
          </p:nvPr>
        </p:nvSpPr>
        <p:spPr>
          <a:xfrm>
            <a:off x="457200" y="558641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584000" y="1754975"/>
            <a:ext cx="12365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이름	 나이      팀명           직급	  전화번호				이메일	       		주소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■■■■■■■■■■■■■■■■■■■■■■■■■■■■■■■■■■■■■■■■■■■■■■■■■■■■■■■■■■■■■■■■■■■■■■■■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김상민  52  인사총무1팀   부장	010-7727-3345 	        vkopzas@naver.com 		인천광역시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박혁주  45  인사총무1팀   차장	010-2720-2144 	     qweascvof@gmail.com 		부산광역시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신혜혜  50  인사총무1팀   과장	010-2602-1704 	    wqe123zas@daum.com 		인천광역시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장호민  36  인사총무1팀   대리	010-3930-5066 	     vkopdeowq@gmail.com 		경기도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유혁미  31  인사총무1팀   대리	010-7331-4572 	       gkoczcvof@naver.com 		경기도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신혜미  58  인사총무1팀   대리	010-2893-5757 	       apcvdsfog@gmail.com 		서울특별시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이호혜  39  인사총무1팀   사원	010-4449-1470 	       sadfzas@hanmail.com 		경상북도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송호환  49  인사총무1팀   사원	010-3072-6409 	         qweasfijg@naver.com 		부산광역시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박환상  31  인사총무1팀   사원	010-8950-7223 	    vkopdsfog@hanmail.com 		대구광역시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정민미  36  인사총무1팀   신입	010-6161-2528   qweasdeowq@hanmail.com 		인천광역시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이전                                             1/40                                                      다음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584000" y="4848875"/>
            <a:ext cx="7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EBEB"/>
                </a:solidFill>
              </a:rPr>
              <a:t>뒤로 가시려면 엔터를 입력하세요.</a:t>
            </a:r>
            <a:endParaRPr>
              <a:solidFill>
                <a:srgbClr val="EBEBEB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- 3. 회사 일정 </a:t>
            </a:r>
            <a:endParaRPr/>
          </a:p>
        </p:txBody>
      </p:sp>
      <p:sp>
        <p:nvSpPr>
          <p:cNvPr id="375" name="Google Shape;375;p9"/>
          <p:cNvSpPr txBox="1"/>
          <p:nvPr>
            <p:ph idx="1" type="body"/>
          </p:nvPr>
        </p:nvSpPr>
        <p:spPr>
          <a:xfrm>
            <a:off x="876732" y="4572000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457200" y="1284571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876732" y="1739137"/>
            <a:ext cx="11759045" cy="29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9"/>
          <p:cNvGraphicFramePr/>
          <p:nvPr/>
        </p:nvGraphicFramePr>
        <p:xfrm>
          <a:off x="978694" y="1885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{959BFDCF-F502-4573-AE45-996316E06F25}</a:tableStyleId>
              </a:tblPr>
              <a:tblGrid>
                <a:gridCol w="1026650"/>
                <a:gridCol w="1026650"/>
                <a:gridCol w="1026650"/>
                <a:gridCol w="1026650"/>
                <a:gridCol w="1026650"/>
                <a:gridCol w="1068775"/>
                <a:gridCol w="984550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9"/>
          <p:cNvSpPr/>
          <p:nvPr/>
        </p:nvSpPr>
        <p:spPr>
          <a:xfrm>
            <a:off x="3543300" y="4296600"/>
            <a:ext cx="7281862" cy="119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이전달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다음달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자세히보기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뒤로가기/프로그램 종료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876722" y="1410525"/>
            <a:ext cx="737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>
                <a:solidFill>
                  <a:srgbClr val="FFFFFF"/>
                </a:solidFill>
              </a:rPr>
              <a:t>로그인한 부서별로 회사일정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                                5월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- 3. 회사 일정 - 3.자세히 보기</a:t>
            </a:r>
            <a:endParaRPr/>
          </a:p>
        </p:txBody>
      </p:sp>
      <p:sp>
        <p:nvSpPr>
          <p:cNvPr id="386" name="Google Shape;386;p10"/>
          <p:cNvSpPr txBox="1"/>
          <p:nvPr>
            <p:ph idx="1" type="body"/>
          </p:nvPr>
        </p:nvSpPr>
        <p:spPr>
          <a:xfrm>
            <a:off x="876732" y="4572000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457200" y="1290425"/>
            <a:ext cx="8244000" cy="4462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876732" y="1739137"/>
            <a:ext cx="11759045" cy="29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876732" y="1410525"/>
            <a:ext cx="5138737" cy="39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[회사 일정]                                5월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3336131" y="4383944"/>
            <a:ext cx="7281862" cy="8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5/4 - </a:t>
            </a:r>
            <a:r>
              <a:rPr lang="en-US" sz="1600">
                <a:solidFill>
                  <a:schemeClr val="lt1"/>
                </a:solidFill>
              </a:rPr>
              <a:t>주간회의</a:t>
            </a:r>
            <a:r>
              <a:rPr lang="en-US"/>
              <a:t>                           </a:t>
            </a:r>
            <a:r>
              <a:rPr lang="en-US" sz="1600">
                <a:solidFill>
                  <a:schemeClr val="lt1"/>
                </a:solidFill>
              </a:rPr>
              <a:t>● 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5/15 - </a:t>
            </a:r>
            <a:r>
              <a:rPr lang="en-US" sz="1600">
                <a:solidFill>
                  <a:schemeClr val="lt1"/>
                </a:solidFill>
              </a:rPr>
              <a:t>월간회의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10"/>
          <p:cNvGraphicFramePr/>
          <p:nvPr/>
        </p:nvGraphicFramePr>
        <p:xfrm>
          <a:off x="978694" y="1885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{959BFDCF-F502-4573-AE45-996316E06F25}</a:tableStyleId>
              </a:tblPr>
              <a:tblGrid>
                <a:gridCol w="1026650"/>
                <a:gridCol w="1026650"/>
                <a:gridCol w="1026650"/>
                <a:gridCol w="1026650"/>
                <a:gridCol w="1026650"/>
                <a:gridCol w="1068775"/>
                <a:gridCol w="984550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u="none" cap="none" strike="noStrike"/>
                    </a:p>
                  </a:txBody>
                  <a:tcPr marT="46800" marB="46800" marR="90000" marL="90000">
                    <a:lnL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8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10"/>
          <p:cNvSpPr/>
          <p:nvPr/>
        </p:nvSpPr>
        <p:spPr>
          <a:xfrm>
            <a:off x="620831" y="4787969"/>
            <a:ext cx="72819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1. 5월전체일정 보기           2. 지정날짜 일정보기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번호입력 :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- 4. 근태 관리</a:t>
            </a:r>
            <a:endParaRPr/>
          </a:p>
        </p:txBody>
      </p:sp>
      <p:sp>
        <p:nvSpPr>
          <p:cNvPr id="398" name="Google Shape;398;p11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출근 &gt; "출근이 완료되었습니다."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퇴근 &gt; "퇴근이 완료되었습니다."</a:t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복귀 확인하기</a:t>
            </a:r>
            <a:endParaRPr/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3753715" y="2824987"/>
            <a:ext cx="3810000" cy="20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출근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 퇴근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외출/복귀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외근/복귀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3386137" y="1596262"/>
            <a:ext cx="3810000" cy="6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이번달 근태 현황 ]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출근 4회 야근 1회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- 5. 휴가 관리</a:t>
            </a:r>
            <a:endParaRPr/>
          </a:p>
        </p:txBody>
      </p:sp>
      <p:sp>
        <p:nvSpPr>
          <p:cNvPr id="407" name="Google Shape;407;p12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3453677" y="1710562"/>
            <a:ext cx="38100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 휴가관리 ]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휴가 신청하기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남은 휴가 확인하기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휴가 승인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뒤로 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- 5. 휴가 관리 - 1. 휴가 신청하기</a:t>
            </a:r>
            <a:endParaRPr/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457200" y="1284576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881925" y="1510527"/>
            <a:ext cx="6381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          [휴가 신청하기]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 (</a:t>
            </a:r>
            <a:r>
              <a:rPr lang="en-US" sz="1800">
                <a:solidFill>
                  <a:schemeClr val="lt1"/>
                </a:solidFill>
              </a:rPr>
              <a:t>뒤로가기0)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  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휴가 시작 날짜(YYYY MM DD) 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휴가 종료 날짜(YYYY MM DD) 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휴가작성이 완료되었습니다.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작성내용뜨기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557046" y="185695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- 5. 휴가 관리 - 2. 남은 휴가 확인하기</a:t>
            </a:r>
            <a:endParaRPr/>
          </a:p>
        </p:txBody>
      </p:sp>
      <p:sp>
        <p:nvSpPr>
          <p:cNvPr id="424" name="Google Shape;424;p14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/>
              <a:t>휴가는 모두 1년에 12개씩 받는다고 가정하기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7092215" y="5053837"/>
            <a:ext cx="3810000" cy="36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745224" y="1552125"/>
            <a:ext cx="76317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                                          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[남은 휴가 확인]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000님 휴가가 총 00일 남았습니다!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0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휴가 시작 날짜(YYYY MM DD) :     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초기화면 </a:t>
            </a:r>
            <a:r>
              <a:rPr lang="en-US"/>
              <a:t>-</a:t>
            </a: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2. PW 찾기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457200" y="5600700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비밀번호 초기화 된 후,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경고메세지 출력</a:t>
            </a:r>
            <a:endParaRPr/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57200" y="1278731"/>
            <a:ext cx="8243888" cy="43005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85450" y="1885275"/>
            <a:ext cx="75690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ID 입력: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이름 입력: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email 입력: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비밀번호가 초기화 되었습니다.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★★★초기화된 비밀번호는 사용자의 휴대폰 뒷번호 4자리입니다.★★★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★★★초기화된 후 반드시 개인정보수정에서 비밀번호 변경을 해야합니다.★★★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- 5. 휴가 관리 - 3. 휴가 승인 확인</a:t>
            </a:r>
            <a:endParaRPr/>
          </a:p>
        </p:txBody>
      </p:sp>
      <p:sp>
        <p:nvSpPr>
          <p:cNvPr id="434" name="Google Shape;434;p15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457200" y="1290421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7163652" y="5053837"/>
            <a:ext cx="3810000" cy="36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뒤로가기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981927" y="1596262"/>
            <a:ext cx="7596187" cy="20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                                        [ 휴가 승인 확인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날짜                      </a:t>
            </a:r>
            <a:r>
              <a:rPr lang="en-US" sz="1800">
                <a:solidFill>
                  <a:srgbClr val="FFFFFF"/>
                </a:solidFill>
              </a:rPr>
              <a:t>                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내용                                 상태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2021-05-01                          개인사유                            </a:t>
            </a:r>
            <a:r>
              <a:rPr lang="en-US" sz="1800">
                <a:solidFill>
                  <a:srgbClr val="FFFFFF"/>
                </a:solidFill>
              </a:rPr>
              <a:t>미승인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2021-04-22        </a:t>
            </a:r>
            <a:r>
              <a:rPr lang="en-US" sz="1800">
                <a:solidFill>
                  <a:srgbClr val="FFFFFF"/>
                </a:solidFill>
              </a:rPr>
              <a:t>  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            병원 진료                           승인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- 6. 건의 사항</a:t>
            </a:r>
            <a:endParaRPr/>
          </a:p>
        </p:txBody>
      </p:sp>
      <p:sp>
        <p:nvSpPr>
          <p:cNvPr id="443" name="Google Shape;443;p16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457200" y="1417638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3389383" y="1601252"/>
            <a:ext cx="3810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 건의 사항 목록 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815696" y="2250495"/>
            <a:ext cx="7632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[번호]         [사번]           [제목]               [날짜]                      [내용]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969207" y="2635800"/>
            <a:ext cx="7784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          1001216     청소 관리...      2020-11-11        매번 청소가 미흡....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739496" y="3735490"/>
            <a:ext cx="38100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이전 목록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다음 목록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자세히 보기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건의사항 작성하기 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프로그램 종료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 뒤로가기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7734325" y="304800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 / 1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609596" y="33559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"/>
          <p:cNvSpPr txBox="1"/>
          <p:nvPr>
            <p:ph idx="1" type="body"/>
          </p:nvPr>
        </p:nvSpPr>
        <p:spPr>
          <a:xfrm>
            <a:off x="457200" y="5605245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456" name="Google Shape;45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- 6. 건의 사항 - 3. 자세히보기</a:t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3703708" y="1459102"/>
            <a:ext cx="3810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 건의 사항 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573186" y="1984277"/>
            <a:ext cx="8151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[번호]  1    [사번]  110124      [제목]  화장실 청결 건의      [날짜]  2021-05-10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660342" y="2734500"/>
            <a:ext cx="38100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화장실에 바닥이 너무 지저분합니다.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관리실에 건의 부탁드립니다.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660354" y="4722625"/>
            <a:ext cx="59406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계속 하시려면 엔터를 입력해주세요.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609596" y="42703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- 6. 건의 사항 - 4. 건의 사항 작성하기</a:t>
            </a:r>
            <a:endParaRPr/>
          </a:p>
        </p:txBody>
      </p:sp>
      <p:sp>
        <p:nvSpPr>
          <p:cNvPr id="468" name="Google Shape;468;p18"/>
          <p:cNvSpPr txBox="1"/>
          <p:nvPr>
            <p:ph idx="1" type="body"/>
          </p:nvPr>
        </p:nvSpPr>
        <p:spPr>
          <a:xfrm>
            <a:off x="457200" y="5579268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1.저장하기 &gt; "작성이 완료되었습니다." 메세지 출력</a:t>
            </a:r>
            <a:endParaRPr/>
          </a:p>
          <a:p>
            <a: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457200" y="1284576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752040" y="1493838"/>
            <a:ext cx="63816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          [ 건의 사항 작성 ]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 입력(exit </a:t>
            </a:r>
            <a:r>
              <a:rPr lang="en-US" sz="1800">
                <a:solidFill>
                  <a:schemeClr val="lt1"/>
                </a:solidFill>
              </a:rPr>
              <a:t>-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입력종료) :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8"/>
          <p:cNvSpPr/>
          <p:nvPr/>
        </p:nvSpPr>
        <p:spPr>
          <a:xfrm>
            <a:off x="752040" y="4114068"/>
            <a:ext cx="638175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 뒤로가기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저장하기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번호 입력 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8"/>
          <p:cNvSpPr/>
          <p:nvPr/>
        </p:nvSpPr>
        <p:spPr>
          <a:xfrm>
            <a:off x="557046" y="3471104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- 7. 공지 사항</a:t>
            </a:r>
            <a:endParaRPr/>
          </a:p>
        </p:txBody>
      </p:sp>
      <p:sp>
        <p:nvSpPr>
          <p:cNvPr id="478" name="Google Shape;478;p19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457200" y="1284576"/>
            <a:ext cx="8243888" cy="428884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600075" y="960450"/>
            <a:ext cx="1005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							[ 공지사항 목록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[번호]		     [제목]	                      [날짜]            [부서]	          [직급]	     [내용]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  1                  [정정공시]2...		2021-04-13	      전체	           전체	        2020년 주식회사의 사...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  2                  하반기 결산보...	2021-02-13	      전체	           전체	        2020 하반기 주식회사...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  3                  김현모 부친상...	2021-01-03	     고객지원1팀	  전체	        국내사업2팀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															1 / 2 page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1. 이전 목록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2. 다음 목록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3. 자세히 보기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4. 프로그램 종료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0. 뒤로 가기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번호 입력: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609596" y="35845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6286c778c_4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(사용자) - 7. 공지 사항 - 3. </a:t>
            </a:r>
            <a:r>
              <a:rPr lang="en-US"/>
              <a:t>자세히보기</a:t>
            </a:r>
            <a:endParaRPr/>
          </a:p>
        </p:txBody>
      </p:sp>
      <p:sp>
        <p:nvSpPr>
          <p:cNvPr id="487" name="Google Shape;487;gd6286c778c_4_10"/>
          <p:cNvSpPr txBox="1"/>
          <p:nvPr>
            <p:ph idx="1" type="body"/>
          </p:nvPr>
        </p:nvSpPr>
        <p:spPr>
          <a:xfrm>
            <a:off x="457200" y="5579268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d6286c778c_4_10"/>
          <p:cNvSpPr/>
          <p:nvPr/>
        </p:nvSpPr>
        <p:spPr>
          <a:xfrm>
            <a:off x="457200" y="1284576"/>
            <a:ext cx="8244000" cy="4288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d6286c778c_4_10"/>
          <p:cNvSpPr/>
          <p:nvPr/>
        </p:nvSpPr>
        <p:spPr>
          <a:xfrm>
            <a:off x="600075" y="1341450"/>
            <a:ext cx="1005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[번호] 1		[제목]     [정정공시]2021 사업보고서 공고		     [날짜]    2021-04-13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2020년 주식회사의 사업보고서를 첨부와 같이 공고합니다.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관련 보고서 링크 : 2021년 사업보고서 정정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[첨부파일 ]_2021_지엘팜텍_사업보고서_정정.PDF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계속하시려면 엔터를 입력해주세요.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90" name="Google Shape;490;gd6286c778c_4_10"/>
          <p:cNvSpPr/>
          <p:nvPr/>
        </p:nvSpPr>
        <p:spPr>
          <a:xfrm>
            <a:off x="609596" y="4270366"/>
            <a:ext cx="8044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■■■■■■■■■■■■■■■■■■■■■■■■■■■■■■■■■■■■■■■■■■■■■■■■■■■■■■■■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d6286c778c_4_10"/>
          <p:cNvSpPr txBox="1"/>
          <p:nvPr/>
        </p:nvSpPr>
        <p:spPr>
          <a:xfrm>
            <a:off x="3686175" y="1352550"/>
            <a:ext cx="733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[ </a:t>
            </a:r>
            <a:r>
              <a:rPr lang="en-US" sz="1500">
                <a:solidFill>
                  <a:schemeClr val="lt1"/>
                </a:solidFill>
              </a:rPr>
              <a:t>자세히 보기 ]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0136245a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메인화면 </a:t>
            </a:r>
            <a:endParaRPr/>
          </a:p>
        </p:txBody>
      </p:sp>
      <p:sp>
        <p:nvSpPr>
          <p:cNvPr id="101" name="Google Shape;101;gd40136245a_2_0"/>
          <p:cNvSpPr txBox="1"/>
          <p:nvPr>
            <p:ph idx="1" type="body"/>
          </p:nvPr>
        </p:nvSpPr>
        <p:spPr>
          <a:xfrm>
            <a:off x="457200" y="5600700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US">
                <a:solidFill>
                  <a:srgbClr val="000000"/>
                </a:solidFill>
              </a:rPr>
              <a:t>관리자로 로그인시 나오는 페이지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40136245a_2_0"/>
          <p:cNvSpPr/>
          <p:nvPr/>
        </p:nvSpPr>
        <p:spPr>
          <a:xfrm>
            <a:off x="457200" y="1278731"/>
            <a:ext cx="8244000" cy="43005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40136245a_2_0"/>
          <p:cNvSpPr/>
          <p:nvPr/>
        </p:nvSpPr>
        <p:spPr>
          <a:xfrm>
            <a:off x="585450" y="1885275"/>
            <a:ext cx="75690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[관리자 모드]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1.직원 관리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2.휴가 일정표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3.급여 관리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4.공지사항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5.건의사항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0.프로그램 종료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번호 입력: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</a:t>
            </a:r>
            <a:endParaRPr/>
          </a:p>
        </p:txBody>
      </p:sp>
      <p:sp>
        <p:nvSpPr>
          <p:cNvPr id="109" name="Google Shape;109;p32"/>
          <p:cNvSpPr txBox="1"/>
          <p:nvPr>
            <p:ph idx="1" type="body"/>
          </p:nvPr>
        </p:nvSpPr>
        <p:spPr>
          <a:xfrm>
            <a:off x="457200" y="5300662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457200" y="1293019"/>
            <a:ext cx="8243888" cy="428624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844075" y="1876250"/>
            <a:ext cx="75834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[직원 관리]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원하는 메뉴 번호를 선택하세요.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1.직원 목록 보기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2.직원 휴가 승인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0.뒤로가기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번호 입력: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40136222e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직원관리&gt;</a:t>
            </a:r>
            <a:r>
              <a:rPr lang="en-US"/>
              <a:t>직원휴가승인</a:t>
            </a:r>
            <a:endParaRPr/>
          </a:p>
        </p:txBody>
      </p:sp>
      <p:sp>
        <p:nvSpPr>
          <p:cNvPr id="117" name="Google Shape;117;gd40136222e_2_0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40136222e_2_0"/>
          <p:cNvSpPr/>
          <p:nvPr/>
        </p:nvSpPr>
        <p:spPr>
          <a:xfrm>
            <a:off x="457200" y="1293025"/>
            <a:ext cx="8244000" cy="45414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40136222e_2_0"/>
          <p:cNvSpPr/>
          <p:nvPr/>
        </p:nvSpPr>
        <p:spPr>
          <a:xfrm>
            <a:off x="844075" y="1647650"/>
            <a:ext cx="7583400" cy="4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직원 휴가신청 명단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글번호       이름           사유             상태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001         김영환         집관련           미승인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다음페이지 3. 자세히보기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0.뒤로가기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번호 입력: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0136222e_2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직원관리&gt;직원휴가승인&gt;</a:t>
            </a:r>
            <a:r>
              <a:rPr lang="en-US"/>
              <a:t>자세히보기</a:t>
            </a:r>
            <a:endParaRPr/>
          </a:p>
        </p:txBody>
      </p:sp>
      <p:sp>
        <p:nvSpPr>
          <p:cNvPr id="125" name="Google Shape;125;gd40136222e_2_14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40136222e_2_14"/>
          <p:cNvSpPr/>
          <p:nvPr/>
        </p:nvSpPr>
        <p:spPr>
          <a:xfrm>
            <a:off x="457200" y="1293025"/>
            <a:ext cx="8244000" cy="45414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40136222e_2_14"/>
          <p:cNvSpPr/>
          <p:nvPr/>
        </p:nvSpPr>
        <p:spPr>
          <a:xfrm>
            <a:off x="844075" y="1647650"/>
            <a:ext cx="7583400" cy="4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[직원 휴가신청 명단]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글번호       이름           사유             상태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001         김영환         집관련           미승인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이전페이지 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2. 다음페이지  3. 자세히보기        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0.뒤로가기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자세히볼 게시물의 글번호 입력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0136222e_2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2800"/>
              <a:buFont typeface="Arial"/>
              <a:buNone/>
            </a:pPr>
            <a:r>
              <a:rPr lang="en-US"/>
              <a:t>(관리자) - 직원관리&gt;직원휴가승인&gt;자세히보기</a:t>
            </a:r>
            <a:endParaRPr/>
          </a:p>
        </p:txBody>
      </p:sp>
      <p:sp>
        <p:nvSpPr>
          <p:cNvPr id="133" name="Google Shape;133;gd40136222e_2_21"/>
          <p:cNvSpPr txBox="1"/>
          <p:nvPr>
            <p:ph idx="1" type="body"/>
          </p:nvPr>
        </p:nvSpPr>
        <p:spPr>
          <a:xfrm>
            <a:off x="457200" y="5300662"/>
            <a:ext cx="8229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10160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40136222e_2_21"/>
          <p:cNvSpPr/>
          <p:nvPr/>
        </p:nvSpPr>
        <p:spPr>
          <a:xfrm>
            <a:off x="457200" y="1293025"/>
            <a:ext cx="8244000" cy="45414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d40136222e_2_21"/>
          <p:cNvSpPr/>
          <p:nvPr/>
        </p:nvSpPr>
        <p:spPr>
          <a:xfrm>
            <a:off x="844075" y="1647650"/>
            <a:ext cx="7583400" cy="4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휴가신청 상세보기</a:t>
            </a: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작정자 : 사번 			상태 : 미승인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휴가내용 :집관련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휴가기간 : 2021-05-16 ~ 2021-05-17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0.뒤로가기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■■■■■■■■■■■■■■■■■■■■■■■■■■■■■■■■■■■■■■■■■■■■■■■■■■■■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자세히볼 게시물의 글번호 입력: </a:t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ㅎ(kds6877)</dc:creator>
</cp:coreProperties>
</file>