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2" r:id="rId3"/>
    <p:sldId id="260" r:id="rId4"/>
    <p:sldId id="27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0CED-EFEF-4BA9-A0A8-F6FE82787045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FFD5-4A76-47AB-85CB-B944472A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67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0CED-EFEF-4BA9-A0A8-F6FE82787045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FFD5-4A76-47AB-85CB-B944472A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0CED-EFEF-4BA9-A0A8-F6FE82787045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FFD5-4A76-47AB-85CB-B944472A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0CED-EFEF-4BA9-A0A8-F6FE82787045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FFD5-4A76-47AB-85CB-B944472A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02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0CED-EFEF-4BA9-A0A8-F6FE82787045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FFD5-4A76-47AB-85CB-B944472A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0CED-EFEF-4BA9-A0A8-F6FE82787045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FFD5-4A76-47AB-85CB-B944472A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9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0CED-EFEF-4BA9-A0A8-F6FE82787045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FFD5-4A76-47AB-85CB-B944472A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1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0CED-EFEF-4BA9-A0A8-F6FE82787045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FFD5-4A76-47AB-85CB-B944472A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0CED-EFEF-4BA9-A0A8-F6FE82787045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FFD5-4A76-47AB-85CB-B944472A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4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0CED-EFEF-4BA9-A0A8-F6FE82787045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FFD5-4A76-47AB-85CB-B944472A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98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0CED-EFEF-4BA9-A0A8-F6FE82787045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FFD5-4A76-47AB-85CB-B944472A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9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0CED-EFEF-4BA9-A0A8-F6FE82787045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FFD5-4A76-47AB-85CB-B944472A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0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ADA6-A542-4E7C-ADB9-E23AF0CBA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620" y="270588"/>
            <a:ext cx="11414760" cy="2387600"/>
          </a:xfrm>
        </p:spPr>
        <p:txBody>
          <a:bodyPr anchor="ctr"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 Console Project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A5B8F5-0790-4BD6-BEFB-F5B1BF609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5406"/>
            <a:ext cx="9144000" cy="3409237"/>
          </a:xfrm>
        </p:spPr>
        <p:txBody>
          <a:bodyPr anchor="ctr">
            <a:normAutofit/>
          </a:bodyPr>
          <a:lstStyle/>
          <a:p>
            <a:r>
              <a:rPr lang="ko-KR" altLang="en-US" sz="8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회사 사내 관리 프로젝트</a:t>
            </a:r>
          </a:p>
        </p:txBody>
      </p:sp>
    </p:spTree>
    <p:extLst>
      <p:ext uri="{BB962C8B-B14F-4D97-AF65-F5344CB8AC3E}">
        <p14:creationId xmlns:p14="http://schemas.microsoft.com/office/powerpoint/2010/main" val="309059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5A343-1898-49BF-9116-97DB53D6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사용자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개인 정보 수정하기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D01DC99-D998-4D5A-99BF-6876CAD16B9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 Console Project –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3.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984C5E-497D-4F55-9F7C-F679A2AC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885950"/>
            <a:ext cx="6120413" cy="47744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5612FC-2C51-4E2C-AA7A-9F928DDF7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16" y="1656738"/>
            <a:ext cx="6331684" cy="256243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E2D0A89-8260-434F-9B86-9293F000E004}"/>
              </a:ext>
            </a:extLst>
          </p:cNvPr>
          <p:cNvSpPr/>
          <p:nvPr/>
        </p:nvSpPr>
        <p:spPr>
          <a:xfrm>
            <a:off x="6838062" y="4826997"/>
            <a:ext cx="4772913" cy="8667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&lt;User&gt;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에 저장된 해당 사원 정보를 가져와 입력 받은 값으로 수정 후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userSave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저장시킨다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5A343-1898-49BF-9116-97DB53D6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사용자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근태 등록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D01DC99-D998-4D5A-99BF-6876CAD16B9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 Console Project –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3.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3D2E8C-7BEB-4492-9A97-C15466047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02" y="1852368"/>
            <a:ext cx="5696745" cy="17528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F85852-C7F3-4315-8D6D-BEEABC04E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945" y="1054100"/>
            <a:ext cx="5006453" cy="549116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D47CB8F-9CD4-4F21-A849-A25E6CBFDCEF}"/>
              </a:ext>
            </a:extLst>
          </p:cNvPr>
          <p:cNvSpPr/>
          <p:nvPr/>
        </p:nvSpPr>
        <p:spPr>
          <a:xfrm>
            <a:off x="870074" y="3881682"/>
            <a:ext cx="5257800" cy="142435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EmpStatus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&gt;: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근태 기록 저장 객체리스트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해당 사원이 현재 근태 상태를 등록하면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근태기록경로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.txt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에 자동 저장되며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이는 급여와 직결된다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56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5A343-1898-49BF-9116-97DB53D6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사용자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휴가 관리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D01DC99-D998-4D5A-99BF-6876CAD16B9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 Console Project –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3.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63202-EF31-48B8-BB20-7936F0F3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371" y="1325563"/>
            <a:ext cx="5401429" cy="50299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F119FB-4287-4BD2-977C-54615A2FE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10" y="1721997"/>
            <a:ext cx="5261183" cy="280828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E15120F-5BF7-43D7-A96B-1C390D91DBF6}"/>
              </a:ext>
            </a:extLst>
          </p:cNvPr>
          <p:cNvSpPr/>
          <p:nvPr/>
        </p:nvSpPr>
        <p:spPr>
          <a:xfrm>
            <a:off x="515726" y="4778986"/>
            <a:ext cx="5257800" cy="142435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OffMemo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&gt;: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휴가 신청 기록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모든 사원은 휴가 신청 후 관리자 승인을 받아야 휴가를 나갈 수 있다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휴가 승인을 위해 휴가 신청 후 지정 경로에 저장되며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저장된 휴가를 관리자가 확인 후 승인할 수 있다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87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5A343-1898-49BF-9116-97DB53D6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사용자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–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부서 일정 확인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D01DC99-D998-4D5A-99BF-6876CAD16B9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 Console Project –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3.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07C873-07D2-47D6-BBD5-17077D46F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4" y="1616851"/>
            <a:ext cx="3344718" cy="39544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239EF1-7114-41F9-8D43-E98FE0429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918" y="1616851"/>
            <a:ext cx="4328423" cy="35266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329F9B-4ACC-4CD4-A4FE-A8E166793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038" y="4116378"/>
            <a:ext cx="4955037" cy="2636748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21551E8-ABE2-4745-8F53-91E397AA4226}"/>
              </a:ext>
            </a:extLst>
          </p:cNvPr>
          <p:cNvSpPr/>
          <p:nvPr/>
        </p:nvSpPr>
        <p:spPr>
          <a:xfrm>
            <a:off x="3573318" y="2514604"/>
            <a:ext cx="541482" cy="468312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굽음 10">
            <a:extLst>
              <a:ext uri="{FF2B5EF4-FFF2-40B4-BE49-F238E27FC236}">
                <a16:creationId xmlns:a16="http://schemas.microsoft.com/office/drawing/2014/main" id="{7E0DA2AF-897D-4967-A889-69CC7416FB48}"/>
              </a:ext>
            </a:extLst>
          </p:cNvPr>
          <p:cNvSpPr/>
          <p:nvPr/>
        </p:nvSpPr>
        <p:spPr>
          <a:xfrm rot="5400000">
            <a:off x="8610391" y="2693780"/>
            <a:ext cx="1255711" cy="1030705"/>
          </a:xfrm>
          <a:prstGeom prst="ben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A6AFBC2-C222-4303-9986-E176C23B7061}"/>
              </a:ext>
            </a:extLst>
          </p:cNvPr>
          <p:cNvSpPr/>
          <p:nvPr/>
        </p:nvSpPr>
        <p:spPr>
          <a:xfrm>
            <a:off x="8008740" y="1366837"/>
            <a:ext cx="3640335" cy="101799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달력 형식의 캘린더 부서 일정을 확인 할 수 있으며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자세히 보고 싶은 일정 내용을 열람해서 직접 확인 할 수 있다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6609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5A343-1898-49BF-9116-97DB53D6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사용자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–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부서 일정 확인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D01DC99-D998-4D5A-99BF-6876CAD16B9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 Console Project –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3.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0A4B7F-A6BF-4FB3-92FC-020A8788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3" y="1670914"/>
            <a:ext cx="7109987" cy="5187086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A6AFBC2-C222-4303-9986-E176C23B7061}"/>
              </a:ext>
            </a:extLst>
          </p:cNvPr>
          <p:cNvSpPr/>
          <p:nvPr/>
        </p:nvSpPr>
        <p:spPr>
          <a:xfrm>
            <a:off x="5924437" y="4181475"/>
            <a:ext cx="5800838" cy="163249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Calendar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 이용하여 달력을 만들고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에 저장된 객체 리스트에 해당 사원의 부서의 일정을 확인 및 추가 할 수 있으며 각 스케줄마다 표시가 되어 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3495946-AA5B-4DBB-AAF4-901473771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741" y="2048384"/>
            <a:ext cx="5439534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2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F5547-2D0B-4ACA-AC2F-9551D397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32375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5400" dirty="0">
                <a:latin typeface="D2Coding" panose="020B0609020101020101" pitchFamily="49" charset="-127"/>
                <a:ea typeface="D2Coding" panose="020B0609020101020101" pitchFamily="49" charset="-127"/>
              </a:rPr>
              <a:t> 프로젝트 소개</a:t>
            </a:r>
            <a:endParaRPr lang="en-US" altLang="ko-KR" sz="5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14350" indent="-514350">
              <a:buAutoNum type="arabicPeriod"/>
            </a:pPr>
            <a:r>
              <a:rPr lang="en-US" altLang="ko-KR" sz="5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4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</a:t>
            </a:r>
            <a:r>
              <a:rPr lang="ko-KR" altLang="en-US" sz="5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느낀점</a:t>
            </a:r>
            <a:endParaRPr lang="en-US" altLang="ko-KR" sz="5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14350" indent="-514350">
              <a:buAutoNum type="arabicPeriod"/>
            </a:pPr>
            <a:r>
              <a:rPr lang="ko-KR" altLang="en-US" sz="5400" dirty="0">
                <a:latin typeface="D2Coding" panose="020B0609020101020101" pitchFamily="49" charset="-127"/>
                <a:ea typeface="D2Coding" panose="020B0609020101020101" pitchFamily="49" charset="-127"/>
              </a:rPr>
              <a:t> 프로젝트 내용</a:t>
            </a:r>
            <a:endParaRPr lang="en-US" altLang="ko-KR" sz="5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  <a:r>
              <a:rPr lang="en-US" altLang="ko-KR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시작화면</a:t>
            </a:r>
            <a:endParaRPr lang="en-US" altLang="ko-KR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		- </a:t>
            </a:r>
            <a:r>
              <a:rPr lang="ko-KR" altLang="en-US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관리자</a:t>
            </a:r>
            <a:endParaRPr lang="en-US" altLang="ko-KR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		- </a:t>
            </a:r>
            <a:r>
              <a:rPr lang="ko-KR" altLang="en-US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사용자</a:t>
            </a:r>
            <a:endParaRPr lang="en-US" altLang="ko-KR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7C20234-B282-4F44-8FA6-F0A1945EB51F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 Console Project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35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45B7E-0620-4D0E-B549-1CE73FBD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 Console Project –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1.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소개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53DBD91-B823-4664-A3E7-CDC8F6E8B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920141"/>
              </p:ext>
            </p:extLst>
          </p:nvPr>
        </p:nvGraphicFramePr>
        <p:xfrm>
          <a:off x="838200" y="1325563"/>
          <a:ext cx="10515600" cy="5141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2595486752"/>
                    </a:ext>
                  </a:extLst>
                </a:gridCol>
                <a:gridCol w="3638550">
                  <a:extLst>
                    <a:ext uri="{9D8B030D-6E8A-4147-A177-3AD203B41FA5}">
                      <a16:colId xmlns:a16="http://schemas.microsoft.com/office/drawing/2014/main" val="1211771146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4262070533"/>
                    </a:ext>
                  </a:extLst>
                </a:gridCol>
                <a:gridCol w="3267075">
                  <a:extLst>
                    <a:ext uri="{9D8B030D-6E8A-4147-A177-3AD203B41FA5}">
                      <a16:colId xmlns:a16="http://schemas.microsoft.com/office/drawing/2014/main" val="2240379879"/>
                    </a:ext>
                  </a:extLst>
                </a:gridCol>
              </a:tblGrid>
              <a:tr h="664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프로젝트</a:t>
                      </a:r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회사 사원 관리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개발기간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2021.05.03 ~ 2021.05.11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37678"/>
                  </a:ext>
                </a:extLst>
              </a:tr>
              <a:tr h="664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프로젝트 성격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Java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Console Project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개발인원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089650"/>
                  </a:ext>
                </a:extLst>
              </a:tr>
              <a:tr h="1154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프로젝트 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입</a:t>
                      </a:r>
                      <a:r>
                        <a:rPr lang="en-US" altLang="ko-KR" sz="1800" b="0" i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/</a:t>
                      </a:r>
                      <a:r>
                        <a:rPr lang="ko-KR" altLang="en-US" sz="1800" b="0" i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출력 기반 효율적인 업무환경 개선을 위한 회사 사원 관리 </a:t>
                      </a:r>
                      <a:r>
                        <a:rPr lang="en-US" altLang="ko-KR" sz="1800" b="0" i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Java </a:t>
                      </a:r>
                      <a:r>
                        <a:rPr lang="ko-KR" altLang="en-US" sz="1800" b="0" i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콘솔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개발환경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Windows10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62816"/>
                  </a:ext>
                </a:extLst>
              </a:tr>
              <a:tr h="66449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사용도구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6345"/>
                  </a:ext>
                </a:extLst>
              </a:tr>
              <a:tr h="664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개발 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Windows10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760071"/>
                  </a:ext>
                </a:extLst>
              </a:tr>
              <a:tr h="664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개발언어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Java(JDK 1.8)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74355"/>
                  </a:ext>
                </a:extLst>
              </a:tr>
              <a:tr h="664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개발도구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Eclipse IDE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05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04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45B7E-0620-4D0E-B549-1CE73FBD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 Console Project –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2.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</a:t>
            </a:r>
            <a:r>
              <a:rPr lang="ko-KR" altLang="en-US" sz="2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느낀점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1158E1-A4A7-4A9E-91A9-EA8777336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95" y="1005348"/>
            <a:ext cx="9255710" cy="56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8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5A343-1898-49BF-9116-97DB53D6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시작화면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로그인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D01DC99-D998-4D5A-99BF-6876CAD16B9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 Console Project –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3.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F64064F-767A-41C5-92E0-63C4FF70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881" y="1966119"/>
            <a:ext cx="3712334" cy="36083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650E508-04DA-41D2-924B-384CF4355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653" y="1966119"/>
            <a:ext cx="3712334" cy="36083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F4D5133-8C79-41EA-ABD8-B2A61E5C0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2" y="2496338"/>
            <a:ext cx="4383509" cy="2694775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5B8DC79-31BF-41E3-9C15-660AB91AFE97}"/>
              </a:ext>
            </a:extLst>
          </p:cNvPr>
          <p:cNvSpPr/>
          <p:nvPr/>
        </p:nvSpPr>
        <p:spPr>
          <a:xfrm>
            <a:off x="3234945" y="5752695"/>
            <a:ext cx="4314825" cy="86836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 이용한 계정 로그인 구현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관리자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관리자 페이지 이동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사용자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사용자 페이지 이동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E481723-D927-44DB-B456-F8D1710C3044}"/>
              </a:ext>
            </a:extLst>
          </p:cNvPr>
          <p:cNvSpPr/>
          <p:nvPr/>
        </p:nvSpPr>
        <p:spPr>
          <a:xfrm>
            <a:off x="267036" y="1730378"/>
            <a:ext cx="3995400" cy="65405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모든 사원 개인 정보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&lt;User&gt;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empList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new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&lt;User&gt;();</a:t>
            </a:r>
          </a:p>
        </p:txBody>
      </p:sp>
    </p:spTree>
    <p:extLst>
      <p:ext uri="{BB962C8B-B14F-4D97-AF65-F5344CB8AC3E}">
        <p14:creationId xmlns:p14="http://schemas.microsoft.com/office/powerpoint/2010/main" val="32550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5A343-1898-49BF-9116-97DB53D6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시작화면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Password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찾기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D01DC99-D998-4D5A-99BF-6876CAD16B9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 Console Project –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3.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B7817C-986E-4DF2-91DB-56E14C89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255" y="1780829"/>
            <a:ext cx="5172545" cy="393734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96017DF-E14A-4798-B917-8B280B5D9428}"/>
              </a:ext>
            </a:extLst>
          </p:cNvPr>
          <p:cNvSpPr/>
          <p:nvPr/>
        </p:nvSpPr>
        <p:spPr>
          <a:xfrm>
            <a:off x="971549" y="4373806"/>
            <a:ext cx="4772913" cy="86836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사원 개인 정보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사번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(id),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email)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확인을 통해 비밀번호를 사원 휴대폰번호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뒷번호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자리로 초기화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6D8236-E22E-4EEA-A0F8-81B97698C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1678"/>
            <a:ext cx="5039613" cy="224066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2DB98FA-63B6-4AC1-9513-B2302A52280E}"/>
              </a:ext>
            </a:extLst>
          </p:cNvPr>
          <p:cNvSpPr/>
          <p:nvPr/>
        </p:nvSpPr>
        <p:spPr>
          <a:xfrm>
            <a:off x="971549" y="5394569"/>
            <a:ext cx="3781426" cy="37623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* ID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는 사번이므로 잊어 버릴 일이 없다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0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5A343-1898-49BF-9116-97DB53D6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관리자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직급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부서별 직원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List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확인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D01DC99-D998-4D5A-99BF-6876CAD16B9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 Console Project –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3.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E62027-E7B6-4534-8141-30402F4DF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15" y="1657350"/>
            <a:ext cx="6923413" cy="48960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788537-1FC8-4BF0-A264-FF5F08F2F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20" y="2417767"/>
            <a:ext cx="3995400" cy="4152899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3707749-A066-41B7-A6A0-A511A318AD34}"/>
              </a:ext>
            </a:extLst>
          </p:cNvPr>
          <p:cNvSpPr/>
          <p:nvPr/>
        </p:nvSpPr>
        <p:spPr>
          <a:xfrm>
            <a:off x="631220" y="1657350"/>
            <a:ext cx="3995400" cy="65405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모든 사원 개인 정보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&lt;User&gt;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empList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new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&lt;User&gt;();</a:t>
            </a:r>
          </a:p>
        </p:txBody>
      </p:sp>
    </p:spTree>
    <p:extLst>
      <p:ext uri="{BB962C8B-B14F-4D97-AF65-F5344CB8AC3E}">
        <p14:creationId xmlns:p14="http://schemas.microsoft.com/office/powerpoint/2010/main" val="141995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5A343-1898-49BF-9116-97DB53D6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관리자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공지사항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D01DC99-D998-4D5A-99BF-6876CAD16B9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 Console Project –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3.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2A3027-8215-4EDA-A4ED-CDC2F6D0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6216"/>
            <a:ext cx="5800351" cy="44621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1ED59D-1A9C-4A19-9ADF-4F9706887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49" y="2465388"/>
            <a:ext cx="5669206" cy="3783011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B1421C2-843C-4042-A618-416350352AF4}"/>
              </a:ext>
            </a:extLst>
          </p:cNvPr>
          <p:cNvSpPr/>
          <p:nvPr/>
        </p:nvSpPr>
        <p:spPr>
          <a:xfrm>
            <a:off x="726470" y="1786216"/>
            <a:ext cx="4607530" cy="65405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모든 공지사항 정보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NoticeMemo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&gt; list = new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NoticeMemo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362527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5A343-1898-49BF-9116-97DB53D6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관리자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휴가 관리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D01DC99-D998-4D5A-99BF-6876CAD16B9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 Console Project –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3.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04BDE5-918F-43DB-AE1C-051D5C22E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0" y="2650907"/>
            <a:ext cx="6848829" cy="38349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5E0F43-2464-4A4A-9754-A8C5CF21A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909" y="1522078"/>
            <a:ext cx="4191980" cy="314028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8F5B24F-6E87-4644-9FEB-784654BC1795}"/>
              </a:ext>
            </a:extLst>
          </p:cNvPr>
          <p:cNvSpPr/>
          <p:nvPr/>
        </p:nvSpPr>
        <p:spPr>
          <a:xfrm>
            <a:off x="7185027" y="5491163"/>
            <a:ext cx="4772913" cy="8667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Vaction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에 저장된 사원 휴가 신청 기록을 받아 휴가 시작 날짜 순으로 정렬하며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달 별로 해당 휴가자만 출력되게 구현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0A4713-458A-4EE7-8D55-CA918BA36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110" y="2392488"/>
            <a:ext cx="4846746" cy="2014681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3AB3D52-1B28-492D-8636-530162DA6F89}"/>
              </a:ext>
            </a:extLst>
          </p:cNvPr>
          <p:cNvSpPr/>
          <p:nvPr/>
        </p:nvSpPr>
        <p:spPr>
          <a:xfrm rot="16200000">
            <a:off x="9135054" y="4711456"/>
            <a:ext cx="872858" cy="55615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80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1305</TotalTime>
  <Words>466</Words>
  <Application>Microsoft Office PowerPoint</Application>
  <PresentationFormat>와이드스크린</PresentationFormat>
  <Paragraphs>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D2Coding</vt:lpstr>
      <vt:lpstr>Arial</vt:lpstr>
      <vt:lpstr>Calibri</vt:lpstr>
      <vt:lpstr>Calibri Light</vt:lpstr>
      <vt:lpstr>Office Theme</vt:lpstr>
      <vt:lpstr>Java Console Project</vt:lpstr>
      <vt:lpstr>PowerPoint 프레젠테이션</vt:lpstr>
      <vt:lpstr>Java Console Project – 1. 프로젝트 소개</vt:lpstr>
      <vt:lpstr>Java Console Project – 2. 프로젝트 느낀점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 . Java Console</dc:title>
  <dc:creator>hyuk</dc:creator>
  <cp:lastModifiedBy>hyuk</cp:lastModifiedBy>
  <cp:revision>21</cp:revision>
  <dcterms:created xsi:type="dcterms:W3CDTF">2021-07-02T12:23:48Z</dcterms:created>
  <dcterms:modified xsi:type="dcterms:W3CDTF">2021-08-15T04:39:11Z</dcterms:modified>
</cp:coreProperties>
</file>