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86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No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7188" y="219456"/>
            <a:ext cx="899769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– No Rule Layout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98DA-5ED6-C349-B3F9-6D2D59E5E63B}" type="datetime4">
              <a:rPr lang="en-US" smtClean="0"/>
              <a:t>March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DRAI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051-12AD-2A40-843C-BCD9593494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27188" y="1133856"/>
            <a:ext cx="9004300" cy="338328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1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627188" y="1847088"/>
            <a:ext cx="90043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695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3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3552-896F-324F-BC86-199EB86902A7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65AD-D9A8-7E45-BA80-3CF65DE74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0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219456"/>
            <a:ext cx="8997696" cy="914400"/>
          </a:xfrm>
        </p:spPr>
        <p:txBody>
          <a:bodyPr>
            <a:normAutofit/>
          </a:bodyPr>
          <a:lstStyle/>
          <a:p>
            <a:r>
              <a:rPr lang="en-US" altLang="zh-CN" smtClean="0"/>
              <a:t>Bullets </a:t>
            </a:r>
            <a:r>
              <a:rPr lang="en-US" altLang="zh-CN" smtClean="0"/>
              <a:t>splitting</a:t>
            </a:r>
            <a:r>
              <a:rPr lang="zh-CN" altLang="en-US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3051-12AD-2A40-843C-BCD959349456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87880916"/>
              </p:ext>
            </p:extLst>
          </p:nvPr>
        </p:nvGraphicFramePr>
        <p:xfrm>
          <a:off x="5187156" y="2798011"/>
          <a:ext cx="1824038" cy="2641600"/>
        </p:xfrm>
        <a:graphic>
          <a:graphicData uri="http://schemas.openxmlformats.org/drawingml/2006/table">
            <a:tbl>
              <a:tblPr/>
              <a:tblGrid>
                <a:gridCol w="676275"/>
                <a:gridCol w="1147763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Digit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</a:rPr>
                        <a:t> bullets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indices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/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dirty="0"/>
                        <a:t>[0, 1452, 1599]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/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dirty="0"/>
                        <a:t>[300, 412, 790]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/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dirty="0"/>
                        <a:t>[655, 679, 907, 1566]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/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dirty="0"/>
                        <a:t>[913, 968, 1572]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/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dirty="0"/>
                        <a:t>[732, 1258]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/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000" dirty="0"/>
                        <a:t>[416, 1411, 1465]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/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dirty="0"/>
                        <a:t>[1615]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/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/>
                        <a:t>[738, 781, 1705]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/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dirty="0"/>
                        <a:t>[958]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dirty="0"/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dirty="0"/>
                        <a:t>[964]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dirty="0"/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dirty="0"/>
                        <a:t>[308, 1125, 1254]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dirty="0"/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mr-IN" sz="1000" dirty="0"/>
                        <a:t>[95, 1669]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7" name="Chevron 116"/>
          <p:cNvSpPr/>
          <p:nvPr/>
        </p:nvSpPr>
        <p:spPr>
          <a:xfrm>
            <a:off x="4617979" y="1955266"/>
            <a:ext cx="2962392" cy="5969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Longest path (max score) searching based on dynamic programming to find the most reasonable split points.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187450"/>
            <a:ext cx="3670300" cy="516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371" y="1047750"/>
            <a:ext cx="42545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108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DengXian Light</vt:lpstr>
      <vt:lpstr>Mangal</vt:lpstr>
      <vt:lpstr>Arial</vt:lpstr>
      <vt:lpstr>Office Theme</vt:lpstr>
      <vt:lpstr>Bullets splitting algorithm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cc_splitting algorithm – index graph</dc:title>
  <dc:creator>Shi, Yahui (GE Aviation)</dc:creator>
  <cp:lastModifiedBy>Shi, Yahui (GE Aviation)</cp:lastModifiedBy>
  <cp:revision>9</cp:revision>
  <dcterms:created xsi:type="dcterms:W3CDTF">2018-03-13T03:32:27Z</dcterms:created>
  <dcterms:modified xsi:type="dcterms:W3CDTF">2018-03-13T05:18:03Z</dcterms:modified>
</cp:coreProperties>
</file>