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测试文件测试文件测试文件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测试文件测试文件测试文件测试文件测试文件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zkyZjEzZjI0OWNkNWY2NjM4YTAxNmIwZWFlOTZlNT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渐行渐远</cp:lastModifiedBy>
  <cp:revision>155</cp:revision>
  <dcterms:created xsi:type="dcterms:W3CDTF">2019-06-19T02:08:00Z</dcterms:created>
  <dcterms:modified xsi:type="dcterms:W3CDTF">2023-04-03T10:42:33Z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0EE98260D53D490397F5987E1A93CE9F_11</vt:lpwstr>
  </property>
</Properties>
</file>