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6FD2-9923-417D-9478-7FA4978DD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02DBC0-65CE-4451-BC34-1DB2BB0B9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9E417-0E53-4C57-916A-B6F2495B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A99D-11F7-4FF6-9F3E-DF119D6552B5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2BEA8-9E99-44AB-83CD-474B4C3D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4DFF2-CF88-4AE5-8412-3EAF399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2B0-566D-4D48-8FBE-A03B9490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2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28519-FF36-4B59-848B-7A5A2331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AF0506-381B-41EF-A227-E65700A16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32166-671B-4F6B-BBEC-CA387CF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A99D-11F7-4FF6-9F3E-DF119D6552B5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601B8-2C80-428C-A581-33341290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FBCC1-64F0-4B0A-B230-954DEA27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2B0-566D-4D48-8FBE-A03B9490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5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91CE4E-6D59-47CF-839C-009695462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3EEF9-03F2-4868-8B22-36F6F8138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B39F8-43F2-4E50-AF9F-9E6386D6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A99D-11F7-4FF6-9F3E-DF119D6552B5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A4707-D6C1-4DA6-A3E5-99BD1415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08209-93B7-459E-B478-C8342627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2B0-566D-4D48-8FBE-A03B9490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9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BF3B-453F-4F74-9E7B-2DA396C0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7635B-DA98-4BED-AF8B-A3D22278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4FEDD-C81F-4CF2-8429-20A1A7CB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A99D-11F7-4FF6-9F3E-DF119D6552B5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B58C5-2E24-41ED-84A1-AEC9994C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61C7-6C47-4E6E-A4C4-58903066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2B0-566D-4D48-8FBE-A03B9490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0C60-0886-492D-8793-2AF38CF6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0267D-BD96-4D71-A1B2-443359B3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5B960-8D68-4378-8EDF-81EB3DA2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A99D-11F7-4FF6-9F3E-DF119D6552B5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38313-48ED-458F-92B2-B1737231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17F54-8E19-4C35-9858-35972D10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2B0-566D-4D48-8FBE-A03B9490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3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8F4AE-E0FB-4E04-81EF-4567AE79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BE692-B649-4E4E-9281-9C6FE7428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D6E407-5828-4EF3-8B07-8FAA3620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CCE35-84B7-48A5-A9EB-E58E9CBA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A99D-11F7-4FF6-9F3E-DF119D6552B5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186DC-2B13-44BD-BEB3-ABA01605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5E1A0-763A-4731-A6BB-419BA95C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2B0-566D-4D48-8FBE-A03B9490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4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ADF60-80B4-4BFD-BC71-C184A993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AC4E4-F0FD-4D23-BBCA-A0FC90E3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38DD67-FD8D-45B1-A587-2A3E79249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82128A-1498-41F9-A789-965D6CDA2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0E5AD-F357-4653-AB2A-FACF33573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8A9492-39DB-4E76-B166-9B7037B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A99D-11F7-4FF6-9F3E-DF119D6552B5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5A3773-30F5-41F9-9653-44E0C490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06CC98-DCB6-409E-BF77-FC089E71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2B0-566D-4D48-8FBE-A03B9490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4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F019-85FC-450D-8A49-4DE9D556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993FE1-3B1F-4F6F-B4FD-1ABC09B2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A99D-11F7-4FF6-9F3E-DF119D6552B5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B59EFF-7C3D-449A-B2DD-D917225E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9BFFEE-8219-4338-9F15-B8C28918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2B0-566D-4D48-8FBE-A03B9490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5B205F-650D-4C53-9F96-3BFE1F57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A99D-11F7-4FF6-9F3E-DF119D6552B5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DC36CB-12FF-47F5-9908-BC288B98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A3592-48A6-4F2B-A38B-62913D4D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2B0-566D-4D48-8FBE-A03B9490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0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D273E-3A55-423D-8350-772A0D87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979DD-6551-42E0-9FC6-3E65E3B7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2CC4CD-00FD-4026-B535-D333F3ED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A9D55-B1A9-4B43-91B3-D35B3C4F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A99D-11F7-4FF6-9F3E-DF119D6552B5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58867-0A31-4A5F-8E25-CAEE8086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C04B5-AA66-4D3F-A989-162F974A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2B0-566D-4D48-8FBE-A03B9490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6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8D057-7640-4F1D-9385-E107B22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DAF2E2-3E4B-4FF9-81C0-92C466D26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6D0E88-4608-4F06-9DBA-9964D0EA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BB119D-6278-474E-8633-3016A787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A99D-11F7-4FF6-9F3E-DF119D6552B5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77E3C-B82C-4FD8-86F1-586AA87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1642A-5426-409C-B96E-0CAFFA0E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2B0-566D-4D48-8FBE-A03B9490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0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C31925-7F61-4B68-B727-90AF97C7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3931F-9A67-4BAB-8E48-9E5760B0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49A98-8988-4749-8D65-63D4D4C3A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A99D-11F7-4FF6-9F3E-DF119D6552B5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D3A89-1676-498D-891B-2BB34FBAA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C9827-BF01-41FE-B856-BFACE248C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C2B0-566D-4D48-8FBE-A03B9490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6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E18D7C1-7103-40C2-8E94-E7EDBE025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836188" cy="9765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B24AAD5-2D0B-4108-87E4-F88CB5E667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" r="45213"/>
          <a:stretch/>
        </p:blipFill>
        <p:spPr>
          <a:xfrm>
            <a:off x="1966427" y="1784133"/>
            <a:ext cx="8259146" cy="142669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E541494-E47B-45A5-8686-61635CD828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r="55123"/>
          <a:stretch/>
        </p:blipFill>
        <p:spPr>
          <a:xfrm>
            <a:off x="5750036" y="3647171"/>
            <a:ext cx="5290750" cy="11258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BB66F2B-630C-4A1E-9D4F-6FC8CD1DFAE7}"/>
              </a:ext>
            </a:extLst>
          </p:cNvPr>
          <p:cNvSpPr txBox="1"/>
          <p:nvPr/>
        </p:nvSpPr>
        <p:spPr>
          <a:xfrm>
            <a:off x="9150530" y="5209312"/>
            <a:ext cx="196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19103213-</a:t>
            </a:r>
            <a:r>
              <a:rPr lang="zh-CN" altLang="en-US" dirty="0">
                <a:solidFill>
                  <a:schemeClr val="bg1"/>
                </a:solidFill>
              </a:rPr>
              <a:t>游昊臻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800" kern="100" dirty="0">
                <a:solidFill>
                  <a:schemeClr val="bg1"/>
                </a:solidFill>
                <a:effectLst/>
                <a:cs typeface="宋体" panose="02010600030101010101" pitchFamily="2" charset="-122"/>
              </a:rPr>
              <a:t>19101102-</a:t>
            </a:r>
            <a:r>
              <a:rPr lang="zh-CN" altLang="en-US" sz="1800" kern="100" dirty="0">
                <a:solidFill>
                  <a:schemeClr val="bg1"/>
                </a:solidFill>
                <a:effectLst/>
                <a:cs typeface="宋体" panose="02010600030101010101" pitchFamily="2" charset="-122"/>
              </a:rPr>
              <a:t>田洋</a:t>
            </a:r>
            <a:endParaRPr lang="en-US" altLang="zh-CN" sz="1800" kern="100" dirty="0">
              <a:solidFill>
                <a:schemeClr val="bg1"/>
              </a:solidFill>
              <a:effectLst/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20107211-</a:t>
            </a:r>
            <a:r>
              <a:rPr lang="zh-CN" altLang="en-US" dirty="0">
                <a:solidFill>
                  <a:schemeClr val="bg1"/>
                </a:solidFill>
              </a:rPr>
              <a:t>陈泽佳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B8567-CE58-4993-9FAA-32A38385E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88" y="4018419"/>
            <a:ext cx="9854223" cy="11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2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C335223-241E-4D31-BE80-895536247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" b="935"/>
          <a:stretch/>
        </p:blipFill>
        <p:spPr>
          <a:xfrm>
            <a:off x="507999" y="568961"/>
            <a:ext cx="4285579" cy="10464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BE3153-1A5F-4694-8D14-2BCB0D12CF3D}"/>
              </a:ext>
            </a:extLst>
          </p:cNvPr>
          <p:cNvSpPr txBox="1"/>
          <p:nvPr/>
        </p:nvSpPr>
        <p:spPr>
          <a:xfrm>
            <a:off x="507999" y="2182174"/>
            <a:ext cx="10631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我们将每一条新闻的标题，发布时间以及路由都存放在了后端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CDD2DE-1766-47EC-A5EE-FF55102D93AA}"/>
              </a:ext>
            </a:extLst>
          </p:cNvPr>
          <p:cNvSpPr txBox="1"/>
          <p:nvPr/>
        </p:nvSpPr>
        <p:spPr>
          <a:xfrm>
            <a:off x="1233130" y="3429000"/>
            <a:ext cx="9725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这样的好处是管理员在新添加一篇新闻时，可以不用频繁的修改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首页以及新闻中心的样式和内容，仅需在后端数据库新增添一条记录，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内容就会自动更改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8B5D76-4AF3-4BBF-9A94-EBC500D2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50" y="2518628"/>
            <a:ext cx="4473328" cy="3688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02A728-6868-47AE-8EBD-90A5B4AA3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870" y="3272128"/>
            <a:ext cx="6932513" cy="29349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6F16FE5-2A2C-4A00-BDD4-95B6C886A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053" y="3659693"/>
            <a:ext cx="11901330" cy="14543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2CD3CA4-DE5A-42C7-85B9-4E89100014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250" y="2529210"/>
            <a:ext cx="4479976" cy="367781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4346EB1-ADBF-4A5E-9190-82990DE9A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5312" y="3277148"/>
            <a:ext cx="7130775" cy="29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B81D45D-98EC-4318-90F9-FEAC9B12E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" y="552133"/>
            <a:ext cx="6016076" cy="12461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EE89E8-633B-47DF-99CF-B1FAEA4B40FF}"/>
              </a:ext>
            </a:extLst>
          </p:cNvPr>
          <p:cNvSpPr txBox="1"/>
          <p:nvPr/>
        </p:nvSpPr>
        <p:spPr>
          <a:xfrm>
            <a:off x="1605280" y="2828835"/>
            <a:ext cx="8061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前端会传来相应的需要实现的页码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语句从后端获取到指定页码下的数据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312CD4-54BE-45C1-BF9E-057CC1999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02" y="2113280"/>
            <a:ext cx="10219817" cy="321703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BFF3C7B-27D7-47FD-9D09-71C259A18B27}"/>
              </a:ext>
            </a:extLst>
          </p:cNvPr>
          <p:cNvSpPr txBox="1"/>
          <p:nvPr/>
        </p:nvSpPr>
        <p:spPr>
          <a:xfrm>
            <a:off x="1849120" y="5645275"/>
            <a:ext cx="826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通过简单的计算 得到相应页码的数据的起始位置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放入后端进行搜索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2202C36-DDAF-48F4-BB5A-0505FD66C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181" y="2065797"/>
            <a:ext cx="7089576" cy="330248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994D5D8-74A1-4E1A-9838-D12120DE83F3}"/>
              </a:ext>
            </a:extLst>
          </p:cNvPr>
          <p:cNvSpPr/>
          <p:nvPr/>
        </p:nvSpPr>
        <p:spPr>
          <a:xfrm>
            <a:off x="2592748" y="4480748"/>
            <a:ext cx="2832692" cy="365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6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2D91ABA-F3C3-4B61-B9AA-B4C35E84C718}"/>
              </a:ext>
            </a:extLst>
          </p:cNvPr>
          <p:cNvGrpSpPr/>
          <p:nvPr/>
        </p:nvGrpSpPr>
        <p:grpSpPr>
          <a:xfrm>
            <a:off x="6096000" y="2636520"/>
            <a:ext cx="4460240" cy="1584960"/>
            <a:chOff x="1635760" y="2611120"/>
            <a:chExt cx="4460240" cy="15849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F114587-DB20-4E19-A24A-78E7CC79B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" t="22789" r="51197" b="9292"/>
            <a:stretch/>
          </p:blipFill>
          <p:spPr>
            <a:xfrm>
              <a:off x="1635760" y="2611120"/>
              <a:ext cx="4460240" cy="158496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8BB2117-C558-4EA3-A137-7C6A9BB7D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8" t="24095" r="50000" b="7987"/>
            <a:stretch/>
          </p:blipFill>
          <p:spPr>
            <a:xfrm>
              <a:off x="1635760" y="2611120"/>
              <a:ext cx="4460240" cy="1584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13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55CF538-CB5B-483B-99C4-356F7DEACD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18290" r="62141" b="12333"/>
          <a:stretch/>
        </p:blipFill>
        <p:spPr>
          <a:xfrm>
            <a:off x="1171852" y="719142"/>
            <a:ext cx="3178206" cy="8215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2DB049-9C36-4AAC-A064-A8A2DC033790}"/>
              </a:ext>
            </a:extLst>
          </p:cNvPr>
          <p:cNvSpPr txBox="1"/>
          <p:nvPr/>
        </p:nvSpPr>
        <p:spPr>
          <a:xfrm>
            <a:off x="2809930" y="3549273"/>
            <a:ext cx="3286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二、界面特点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119CC0-09DD-4766-BA6F-1F1928F19D62}"/>
              </a:ext>
            </a:extLst>
          </p:cNvPr>
          <p:cNvSpPr txBox="1"/>
          <p:nvPr/>
        </p:nvSpPr>
        <p:spPr>
          <a:xfrm>
            <a:off x="2809929" y="4530801"/>
            <a:ext cx="3286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三、数据处理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8CA85F-104E-4A97-98DC-BA8F0A298AFA}"/>
              </a:ext>
            </a:extLst>
          </p:cNvPr>
          <p:cNvSpPr txBox="1"/>
          <p:nvPr/>
        </p:nvSpPr>
        <p:spPr>
          <a:xfrm>
            <a:off x="2809931" y="2533714"/>
            <a:ext cx="3286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一、技术基础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F13411-69A9-4B89-A947-83745D670244}"/>
              </a:ext>
            </a:extLst>
          </p:cNvPr>
          <p:cNvGrpSpPr/>
          <p:nvPr/>
        </p:nvGrpSpPr>
        <p:grpSpPr>
          <a:xfrm>
            <a:off x="7131431" y="3199151"/>
            <a:ext cx="4039341" cy="1331650"/>
            <a:chOff x="7121271" y="2763175"/>
            <a:chExt cx="4039341" cy="13316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C2A558F-9E61-4F73-B75B-561CFDAAE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43" r="56727" b="15793"/>
            <a:stretch/>
          </p:blipFill>
          <p:spPr>
            <a:xfrm>
              <a:off x="7121271" y="2763175"/>
              <a:ext cx="4039340" cy="133165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D88721C-E932-4980-AD22-897A28F79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" t="26699" r="55675" b="16237"/>
            <a:stretch/>
          </p:blipFill>
          <p:spPr>
            <a:xfrm>
              <a:off x="7121272" y="2763175"/>
              <a:ext cx="4039340" cy="133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53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C7417C-6818-4356-AF6E-1D31A590B3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17238" r="62114" b="11905"/>
          <a:stretch/>
        </p:blipFill>
        <p:spPr>
          <a:xfrm>
            <a:off x="5541264" y="2743200"/>
            <a:ext cx="541265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4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90B745-EB24-4C13-827C-09099DE42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" t="7397" r="67502"/>
          <a:stretch/>
        </p:blipFill>
        <p:spPr>
          <a:xfrm>
            <a:off x="2999232" y="457200"/>
            <a:ext cx="2040927" cy="10332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17E04C-F549-4B7B-95A8-9F5976C135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t="7082" r="67281"/>
          <a:stretch/>
        </p:blipFill>
        <p:spPr>
          <a:xfrm>
            <a:off x="7032971" y="457200"/>
            <a:ext cx="2046668" cy="1033272"/>
          </a:xfrm>
          <a:prstGeom prst="rect">
            <a:avLst/>
          </a:prstGeom>
        </p:spPr>
      </p:pic>
      <p:sp>
        <p:nvSpPr>
          <p:cNvPr id="9" name="加号 8">
            <a:extLst>
              <a:ext uri="{FF2B5EF4-FFF2-40B4-BE49-F238E27FC236}">
                <a16:creationId xmlns:a16="http://schemas.microsoft.com/office/drawing/2014/main" id="{026AAF12-FE4E-4FB0-9E05-DFBC445D75CC}"/>
              </a:ext>
            </a:extLst>
          </p:cNvPr>
          <p:cNvSpPr/>
          <p:nvPr/>
        </p:nvSpPr>
        <p:spPr>
          <a:xfrm>
            <a:off x="5469637" y="406908"/>
            <a:ext cx="1133856" cy="113385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E96ECD-895F-400C-896E-8D1F0F38EF61}"/>
              </a:ext>
            </a:extLst>
          </p:cNvPr>
          <p:cNvSpPr txBox="1"/>
          <p:nvPr/>
        </p:nvSpPr>
        <p:spPr>
          <a:xfrm>
            <a:off x="2523744" y="1636776"/>
            <a:ext cx="6827510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开发框架：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Vue.js + </a:t>
            </a:r>
            <a:r>
              <a:rPr lang="en-US" altLang="zh-CN" sz="2800" b="0" i="0" u="none" strike="noStrike" baseline="0" dirty="0" err="1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axios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Element UI</a:t>
            </a:r>
          </a:p>
          <a:p>
            <a:pPr algn="l"/>
            <a:endParaRPr lang="en-US" altLang="zh-CN" sz="1200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包管理工具：</a:t>
            </a:r>
            <a:r>
              <a:rPr lang="en-US" altLang="zh-CN" sz="2800" b="0" i="0" u="none" strike="noStrike" baseline="0" dirty="0" err="1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npm</a:t>
            </a:r>
            <a:endParaRPr lang="en-US" altLang="zh-CN" sz="2800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200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打包工具：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webpack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E23E1B-223D-4E85-977E-B5EC50BB8711}"/>
              </a:ext>
            </a:extLst>
          </p:cNvPr>
          <p:cNvSpPr txBox="1"/>
          <p:nvPr/>
        </p:nvSpPr>
        <p:spPr>
          <a:xfrm>
            <a:off x="2523744" y="4082450"/>
            <a:ext cx="8084264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开发框架：</a:t>
            </a:r>
            <a:r>
              <a:rPr lang="en-US" altLang="zh-CN" sz="2800" b="0" i="0" u="none" strike="noStrike" baseline="0" dirty="0" err="1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SpringMVC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Spring + </a:t>
            </a:r>
            <a:r>
              <a:rPr lang="en-US" altLang="zh-CN" sz="2800" b="0" i="0" u="none" strike="noStrike" baseline="0" dirty="0" err="1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MyBatis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(SSM)</a:t>
            </a:r>
            <a:endParaRPr lang="en-US" altLang="zh-CN" sz="2800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000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打包工具：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Maven</a:t>
            </a:r>
          </a:p>
          <a:p>
            <a:pPr algn="l"/>
            <a:endParaRPr lang="en-US" altLang="zh-CN" sz="1000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数据库： 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</a:p>
          <a:p>
            <a:pPr algn="l"/>
            <a:endParaRPr lang="en-US" altLang="zh-CN" sz="1000" b="0" i="0" u="none" strike="noStrike" baseline="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服务器：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Tomcat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09492 1.85185E-6 C -0.13737 1.85185E-6 -0.18946 0.03495 -0.18946 0.06342 L -0.18946 0.12754 " pathEditMode="relative" rAng="0" ptsTypes="AAAA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2.91667E-6 0.24213 C 2.91667E-6 0.35069 -0.14362 0.48472 -0.25964 0.48472 L -0.51888 0.48472 " pathEditMode="relative" rAng="0" ptsTypes="AAAA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1" y="2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47C278-FDE1-4AEB-A216-82476E3B78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21209" r="21295" b="16882"/>
          <a:stretch/>
        </p:blipFill>
        <p:spPr>
          <a:xfrm>
            <a:off x="6096000" y="2896340"/>
            <a:ext cx="4582025" cy="10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D48CD3A6-C24D-4D0F-986F-3D0764EF31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" t="18831" r="21047" b="13844"/>
          <a:stretch/>
        </p:blipFill>
        <p:spPr>
          <a:xfrm>
            <a:off x="6096000" y="2867643"/>
            <a:ext cx="4484914" cy="11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9B0692-032F-48B3-B1DC-860A08443A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 t="10400" r="50063" b="8792"/>
          <a:stretch/>
        </p:blipFill>
        <p:spPr>
          <a:xfrm>
            <a:off x="2118804" y="1496339"/>
            <a:ext cx="3225554" cy="10959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E0957B-00AE-4438-A80B-4CD4DB63CF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1824" r="50735" b="7368"/>
          <a:stretch/>
        </p:blipFill>
        <p:spPr>
          <a:xfrm>
            <a:off x="6847642" y="1496339"/>
            <a:ext cx="3225554" cy="11178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ED6232-1822-4AAE-867F-6B5E036F7370}"/>
              </a:ext>
            </a:extLst>
          </p:cNvPr>
          <p:cNvSpPr txBox="1"/>
          <p:nvPr/>
        </p:nvSpPr>
        <p:spPr>
          <a:xfrm>
            <a:off x="3002845" y="3789680"/>
            <a:ext cx="6186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让用户放心</a:t>
            </a:r>
            <a:endParaRPr lang="en-US" altLang="zh-CN" sz="5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5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zh-CN" altLang="en-US" sz="5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让管理员顺心</a:t>
            </a:r>
          </a:p>
        </p:txBody>
      </p:sp>
    </p:spTree>
    <p:extLst>
      <p:ext uri="{BB962C8B-B14F-4D97-AF65-F5344CB8AC3E}">
        <p14:creationId xmlns:p14="http://schemas.microsoft.com/office/powerpoint/2010/main" val="35139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0E04AA9-33E6-43AC-8FA9-6817EEE82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4174526"/>
            <a:ext cx="5270116" cy="14568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77B2CD-B755-482A-BB6B-6FA10912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217" y="4083086"/>
            <a:ext cx="5098063" cy="163699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0558B90-9179-46F3-919F-59C10EE2C077}"/>
              </a:ext>
            </a:extLst>
          </p:cNvPr>
          <p:cNvSpPr txBox="1"/>
          <p:nvPr/>
        </p:nvSpPr>
        <p:spPr>
          <a:xfrm>
            <a:off x="589280" y="1918014"/>
            <a:ext cx="11349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前端层面上，编辑的时候会自动清空绑定的表单内容，在进入后端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之前就进行了排查，提高了安全性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AAEF51F-417B-4777-BB7C-15F8C8FB7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296" y="2872121"/>
            <a:ext cx="4071903" cy="372836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EFDCCC6-B251-47F9-B094-DC393180C3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1035" r="34693" b="6470"/>
          <a:stretch/>
        </p:blipFill>
        <p:spPr>
          <a:xfrm>
            <a:off x="589280" y="615609"/>
            <a:ext cx="4155440" cy="11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24AEE65D-D8F9-40A1-A2AC-CF6CACC97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" t="11318" r="27998" b="6841"/>
          <a:stretch/>
        </p:blipFill>
        <p:spPr>
          <a:xfrm>
            <a:off x="648070" y="497152"/>
            <a:ext cx="4154750" cy="98744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D9B460A-1709-42FC-99F1-B85026D2C263}"/>
              </a:ext>
            </a:extLst>
          </p:cNvPr>
          <p:cNvSpPr txBox="1"/>
          <p:nvPr/>
        </p:nvSpPr>
        <p:spPr>
          <a:xfrm>
            <a:off x="1438183" y="2388682"/>
            <a:ext cx="832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为了保证数据的非重复性，我们在后端引入了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UUID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76E65F-457C-41B3-AC68-494093A69BBD}"/>
              </a:ext>
            </a:extLst>
          </p:cNvPr>
          <p:cNvSpPr txBox="1"/>
          <p:nvPr/>
        </p:nvSpPr>
        <p:spPr>
          <a:xfrm>
            <a:off x="2385179" y="3228945"/>
            <a:ext cx="779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UUID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即为通用唯一识别码，它由当前的时间戳以及机器识别号组成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63E6F6-14EE-4D2A-8C90-22E244C65E08}"/>
              </a:ext>
            </a:extLst>
          </p:cNvPr>
          <p:cNvSpPr txBox="1"/>
          <p:nvPr/>
        </p:nvSpPr>
        <p:spPr>
          <a:xfrm>
            <a:off x="1615737" y="4261058"/>
            <a:ext cx="8566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当新增一条数据时，会为该数据自动增加一个</a:t>
            </a:r>
            <a:r>
              <a:rPr lang="en-US" altLang="zh-CN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UUID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并将其保存在数据库中</a:t>
            </a:r>
            <a:endParaRPr lang="en-US" altLang="zh-CN" sz="2000" b="1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当需要对数据进行修改和删除时，调取</a:t>
            </a:r>
            <a:r>
              <a:rPr lang="en-US" altLang="zh-CN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UUID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000" b="1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EBF803D-2FBC-4EFC-81D0-81226FF8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03" y="2236429"/>
            <a:ext cx="9111233" cy="2785252"/>
          </a:xfrm>
          <a:prstGeom prst="rect">
            <a:avLst/>
          </a:prstGeom>
        </p:spPr>
      </p:pic>
      <p:sp>
        <p:nvSpPr>
          <p:cNvPr id="25" name="箭头: 圆角右 24">
            <a:extLst>
              <a:ext uri="{FF2B5EF4-FFF2-40B4-BE49-F238E27FC236}">
                <a16:creationId xmlns:a16="http://schemas.microsoft.com/office/drawing/2014/main" id="{C0F8A625-E76A-4D52-86E4-77678BEDC5FA}"/>
              </a:ext>
            </a:extLst>
          </p:cNvPr>
          <p:cNvSpPr/>
          <p:nvPr/>
        </p:nvSpPr>
        <p:spPr>
          <a:xfrm flipH="1">
            <a:off x="5602143" y="3430935"/>
            <a:ext cx="899278" cy="2540000"/>
          </a:xfrm>
          <a:prstGeom prst="bentArrow">
            <a:avLst>
              <a:gd name="adj1" fmla="val 25000"/>
              <a:gd name="adj2" fmla="val 21046"/>
              <a:gd name="adj3" fmla="val 37428"/>
              <a:gd name="adj4" fmla="val 392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C0E7AB-51EF-4609-B067-112617BBBB25}"/>
              </a:ext>
            </a:extLst>
          </p:cNvPr>
          <p:cNvSpPr txBox="1"/>
          <p:nvPr/>
        </p:nvSpPr>
        <p:spPr>
          <a:xfrm>
            <a:off x="4372783" y="5970935"/>
            <a:ext cx="441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层引入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UUID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C15C56-CA88-4923-A2D0-7547814192DE}"/>
              </a:ext>
            </a:extLst>
          </p:cNvPr>
          <p:cNvSpPr txBox="1"/>
          <p:nvPr/>
        </p:nvSpPr>
        <p:spPr>
          <a:xfrm>
            <a:off x="1438183" y="1826022"/>
            <a:ext cx="837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在经过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层以及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层后通过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进入数据库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E4622B2-8033-4C2A-8F25-C05A1EBC3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03" y="2461740"/>
            <a:ext cx="11756955" cy="3010104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A2E2D852-1EB9-4C5C-95B3-26BA797B9A83}"/>
              </a:ext>
            </a:extLst>
          </p:cNvPr>
          <p:cNvSpPr/>
          <p:nvPr/>
        </p:nvSpPr>
        <p:spPr>
          <a:xfrm>
            <a:off x="396240" y="2698094"/>
            <a:ext cx="2348888" cy="26155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049081F-F5B7-4EBF-8635-A66FE5D16B83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1584475" y="5299888"/>
            <a:ext cx="657257" cy="68483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6C7FAD0-5130-4C1B-B15B-CE9AB6584F1F}"/>
              </a:ext>
            </a:extLst>
          </p:cNvPr>
          <p:cNvSpPr txBox="1"/>
          <p:nvPr/>
        </p:nvSpPr>
        <p:spPr>
          <a:xfrm>
            <a:off x="2255523" y="5737789"/>
            <a:ext cx="298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进入数据库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FD2E1AF-2EDB-482B-ADD2-1E5D022BA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443" y="1783853"/>
            <a:ext cx="9676857" cy="4365877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26802B29-7745-4AE3-B39E-74BABDB7898B}"/>
              </a:ext>
            </a:extLst>
          </p:cNvPr>
          <p:cNvSpPr/>
          <p:nvPr/>
        </p:nvSpPr>
        <p:spPr>
          <a:xfrm>
            <a:off x="4372783" y="2443299"/>
            <a:ext cx="2021840" cy="406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96BADD-8650-4A78-9C41-B73A7C89521E}"/>
              </a:ext>
            </a:extLst>
          </p:cNvPr>
          <p:cNvSpPr/>
          <p:nvPr/>
        </p:nvSpPr>
        <p:spPr>
          <a:xfrm>
            <a:off x="2046806" y="5368326"/>
            <a:ext cx="2021840" cy="406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52004B-63B8-4BC1-8925-536897BA28DE}"/>
              </a:ext>
            </a:extLst>
          </p:cNvPr>
          <p:cNvSpPr txBox="1"/>
          <p:nvPr/>
        </p:nvSpPr>
        <p:spPr>
          <a:xfrm>
            <a:off x="7145035" y="2596942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语句操作时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字段查找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就能保证安全的进行操作</a:t>
            </a:r>
          </a:p>
        </p:txBody>
      </p:sp>
    </p:spTree>
    <p:extLst>
      <p:ext uri="{BB962C8B-B14F-4D97-AF65-F5344CB8AC3E}">
        <p14:creationId xmlns:p14="http://schemas.microsoft.com/office/powerpoint/2010/main" val="26644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21" grpId="0"/>
      <p:bldP spid="21" grpId="1"/>
      <p:bldP spid="25" grpId="0" animBg="1"/>
      <p:bldP spid="25" grpId="1" animBg="1"/>
      <p:bldP spid="26" grpId="0"/>
      <p:bldP spid="26" grpId="1"/>
      <p:bldP spid="27" grpId="0"/>
      <p:bldP spid="29" grpId="0" animBg="1"/>
      <p:bldP spid="29" grpId="1" animBg="1"/>
      <p:bldP spid="31" grpId="0"/>
      <p:bldP spid="31" grpId="1"/>
      <p:bldP spid="33" grpId="0" animBg="1"/>
      <p:bldP spid="34" grpId="0" animBg="1"/>
      <p:bldP spid="3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312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黑体</vt:lpstr>
      <vt:lpstr>华文新魏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游 昊臻</dc:creator>
  <cp:lastModifiedBy>游 昊臻</cp:lastModifiedBy>
  <cp:revision>50</cp:revision>
  <dcterms:created xsi:type="dcterms:W3CDTF">2020-11-12T12:47:49Z</dcterms:created>
  <dcterms:modified xsi:type="dcterms:W3CDTF">2020-11-19T09:54:39Z</dcterms:modified>
</cp:coreProperties>
</file>