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9" r:id="rId4"/>
    <p:sldId id="257" r:id="rId5"/>
    <p:sldId id="270" r:id="rId6"/>
    <p:sldId id="271" r:id="rId7"/>
    <p:sldId id="272" r:id="rId8"/>
    <p:sldId id="273" r:id="rId9"/>
    <p:sldId id="276" r:id="rId10"/>
    <p:sldId id="277" r:id="rId11"/>
    <p:sldId id="283" r:id="rId12"/>
    <p:sldId id="282" r:id="rId13"/>
    <p:sldId id="285" r:id="rId14"/>
    <p:sldId id="287" r:id="rId15"/>
    <p:sldId id="286" r:id="rId16"/>
    <p:sldId id="284" r:id="rId17"/>
    <p:sldId id="279" r:id="rId18"/>
    <p:sldId id="280" r:id="rId19"/>
    <p:sldId id="281" r:id="rId20"/>
    <p:sldId id="274" r:id="rId21"/>
    <p:sldId id="275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 smtClean="0"/>
              <a:t>Image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9125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Structure and Object Oriented Programming</a:t>
            </a:r>
          </a:p>
          <a:p>
            <a:endParaRPr lang="en-US" sz="3200" dirty="0" smtClean="0"/>
          </a:p>
          <a:p>
            <a:r>
              <a:rPr lang="en-US" sz="3200" dirty="0" smtClean="0"/>
              <a:t>Instructor: Sai Keung Wong</a:t>
            </a:r>
          </a:p>
          <a:p>
            <a:r>
              <a:rPr lang="en-US" sz="3200" dirty="0" smtClean="0"/>
              <a:t>National </a:t>
            </a:r>
            <a:r>
              <a:rPr lang="en-US" sz="3200" dirty="0" smtClean="0"/>
              <a:t>Yang Ming </a:t>
            </a:r>
            <a:r>
              <a:rPr lang="en-US" sz="3200" dirty="0" err="1" smtClean="0"/>
              <a:t>Chiao</a:t>
            </a:r>
            <a:r>
              <a:rPr lang="en-US" sz="3200" dirty="0" smtClean="0"/>
              <a:t> </a:t>
            </a:r>
            <a:r>
              <a:rPr lang="en-US" sz="3200" dirty="0" smtClean="0"/>
              <a:t>Tung University, Taiwan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0" y="-220810"/>
            <a:ext cx="10515600" cy="1325563"/>
          </a:xfrm>
        </p:spPr>
        <p:txBody>
          <a:bodyPr/>
          <a:lstStyle/>
          <a:p>
            <a:r>
              <a:rPr lang="en-US" dirty="0" smtClean="0"/>
              <a:t>IMAGE_NODE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55514" y="10195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radius;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w; 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514" y="4482507"/>
            <a:ext cx="17744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tart_x</a:t>
            </a:r>
            <a:r>
              <a:rPr lang="en-US" sz="2400" dirty="0" smtClean="0"/>
              <a:t> = x;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tart_y</a:t>
            </a:r>
            <a:r>
              <a:rPr lang="en-US" sz="2400" dirty="0" smtClean="0"/>
              <a:t> = y</a:t>
            </a:r>
          </a:p>
          <a:p>
            <a:r>
              <a:rPr lang="en-US" sz="2400" dirty="0" err="1" smtClean="0"/>
              <a:t>draw_x</a:t>
            </a:r>
            <a:r>
              <a:rPr lang="en-US" sz="2400" dirty="0" smtClean="0"/>
              <a:t> = 2x</a:t>
            </a:r>
          </a:p>
          <a:p>
            <a:r>
              <a:rPr lang="en-US" sz="2400" dirty="0" err="1"/>
              <a:t>d</a:t>
            </a:r>
            <a:r>
              <a:rPr lang="en-US" sz="2400" dirty="0" err="1" smtClean="0"/>
              <a:t>raw_y</a:t>
            </a:r>
            <a:r>
              <a:rPr lang="en-US" sz="2400" dirty="0" smtClean="0"/>
              <a:t> = 2y;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adius = 2; 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8968010" y="2958788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49" y="1825625"/>
            <a:ext cx="1140675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the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exploreImageNode</a:t>
            </a:r>
            <a:r>
              <a:rPr lang="fr-FR" dirty="0"/>
              <a:t>(IMAGE_NODE *</a:t>
            </a:r>
            <a:r>
              <a:rPr lang="fr-FR" dirty="0" err="1"/>
              <a:t>node</a:t>
            </a:r>
            <a:r>
              <a:rPr lang="fr-FR" dirty="0"/>
              <a:t>, double x, double 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Divide the node into four children.</a:t>
            </a:r>
          </a:p>
          <a:p>
            <a:pPr marL="0" indent="0">
              <a:buNone/>
            </a:pPr>
            <a:r>
              <a:rPr lang="en-US" dirty="0" smtClean="0"/>
              <a:t>A child’s radius = w/2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7299702" y="2605090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2061272" y="4477228"/>
            <a:ext cx="2061274" cy="2073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4097" y="4832507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1349" y="4280304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485542" y="5656882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85542" y="514834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272" y="605427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91604" y="60374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8571" y="5622452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8239595" y="4849581"/>
            <a:ext cx="813658" cy="7887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 </a:t>
            </a:r>
            <a:r>
              <a:rPr lang="en-US" smtClean="0"/>
              <a:t>Create a node of </a:t>
            </a:r>
            <a:r>
              <a:rPr lang="en-US" dirty="0" smtClean="0"/>
              <a:t>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66" y="1825625"/>
            <a:ext cx="11882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IMAGE_NODE(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cur_depth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radius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   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5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Compute Position for Drawing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387138" cy="4351338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urier New" panose="02070309020205020404" pitchFamily="49" charset="0"/>
              </a:rPr>
              <a:t> i =0; i &lt;4; ++i) {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computeNodeColor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(children[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children[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computeDrawPosition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prstClr val="black"/>
                </a:solidFill>
                <a:latin typeface="Courier New" panose="02070309020205020404" pitchFamily="49" charset="0"/>
              </a:rPr>
              <a:t>wImage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hImage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	);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	node-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&gt;children[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] = children[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]; // set children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2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:Explore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IMAGE_SYSTEM::</a:t>
            </a:r>
            <a:r>
              <a:rPr lang="fr-FR" dirty="0" err="1"/>
              <a:t>handlePassiveMouseEvent</a:t>
            </a:r>
            <a:r>
              <a:rPr lang="fr-FR" dirty="0"/>
              <a:t>( double x, double y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if the mouse cursor hits the circular disk of a node: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dx = x - node-&gt;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s-E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 = y - 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node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-&gt;</a:t>
            </a:r>
            <a:r>
              <a:rPr lang="es-ES" dirty="0" err="1">
                <a:solidFill>
                  <a:prstClr val="black"/>
                </a:solidFill>
                <a:latin typeface="Courier New" panose="02070309020205020404" pitchFamily="49" charset="0"/>
              </a:rPr>
              <a:t>draw_y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d2 = dx*dx +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pt-BR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prstClr val="black"/>
                </a:solidFill>
                <a:latin typeface="Courier New" panose="02070309020205020404" pitchFamily="49" charset="0"/>
              </a:rPr>
              <a:t>r2 = node-&gt;radius*node-&gt;radius;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(d2 &gt; r2)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7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Average Color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</a:t>
            </a:r>
            <a:r>
              <a:rPr lang="en-US" dirty="0" err="1" smtClean="0"/>
              <a:t>computeNodeColor</a:t>
            </a:r>
            <a:r>
              <a:rPr lang="en-US" dirty="0" smtClean="0"/>
              <a:t>(IMAGE_NODE </a:t>
            </a:r>
            <a:r>
              <a:rPr lang="en-US" dirty="0"/>
              <a:t>*node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IMAGE_SYSTEM::</a:t>
            </a:r>
            <a:r>
              <a:rPr lang="en-US" dirty="0" err="1" smtClean="0"/>
              <a:t>computeAverageColor</a:t>
            </a:r>
            <a:r>
              <a:rPr lang="en-US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start_x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start_y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w,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h,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&amp;r,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&amp;g,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&amp;b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)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Hint: call </a:t>
            </a:r>
            <a:r>
              <a:rPr lang="pt-BR" dirty="0"/>
              <a:t>m_Image-&gt;getPixelColor(i, j, pr, pg, pb</a:t>
            </a:r>
            <a:r>
              <a:rPr lang="pt-BR" dirty="0" smtClean="0"/>
              <a:t>); to get color at pixel (i,j)</a:t>
            </a:r>
            <a:endParaRPr lang="pt-B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Draw the disks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) </a:t>
            </a:r>
            <a:r>
              <a:rPr lang="en-US" dirty="0" err="1" smtClean="0"/>
              <a:t>const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IMAGE_SYSTEM::</a:t>
            </a:r>
            <a:r>
              <a:rPr lang="en-US" dirty="0" err="1"/>
              <a:t>draw_Disks_Dynamic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IMAGE_NODE *node) </a:t>
            </a:r>
            <a:r>
              <a:rPr lang="en-US" dirty="0" err="1"/>
              <a:t>const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Draw an IMAGE_NODE *node: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m_Image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getInfo</a:t>
            </a:r>
            <a:r>
              <a:rPr lang="en-US" dirty="0"/>
              <a:t>(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node-</a:t>
            </a:r>
            <a:r>
              <a:rPr lang="en-US" dirty="0"/>
              <a:t>&gt;</a:t>
            </a:r>
            <a:r>
              <a:rPr lang="en-US" dirty="0" err="1"/>
              <a:t>drawDisk_TriangleFan</a:t>
            </a:r>
            <a:r>
              <a:rPr lang="en-US" dirty="0"/>
              <a:t>(  </a:t>
            </a:r>
            <a:r>
              <a:rPr lang="en-US" dirty="0" err="1"/>
              <a:t>wImage</a:t>
            </a:r>
            <a:r>
              <a:rPr lang="en-US" dirty="0"/>
              <a:t>, </a:t>
            </a:r>
            <a:r>
              <a:rPr lang="en-US" dirty="0" err="1"/>
              <a:t>hImage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Reset the hierarchical to an initial state (unexplored state)</a:t>
            </a:r>
          </a:p>
          <a:p>
            <a:pPr marL="0" indent="0">
              <a:buNone/>
            </a:pPr>
            <a:r>
              <a:rPr lang="en-US" dirty="0"/>
              <a:t>IMAGE_SYSTEM</a:t>
            </a:r>
            <a:r>
              <a:rPr lang="en-US" dirty="0" smtClean="0"/>
              <a:t>::reset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user can move the mouse to explore an image in a hierarchical manner. When the mouse cursor hits an unexplored region, the region is split into four smaller regions. The splitting process is terminated when a region is small enough.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12" t="32179" r="53823" b="18655"/>
          <a:stretch/>
        </p:blipFill>
        <p:spPr>
          <a:xfrm>
            <a:off x="526597" y="3752962"/>
            <a:ext cx="2589099" cy="25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627" t="33333" r="54863" b="18333"/>
          <a:stretch/>
        </p:blipFill>
        <p:spPr>
          <a:xfrm>
            <a:off x="3357222" y="3796846"/>
            <a:ext cx="2472078" cy="254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8471" t="32222" r="55177" b="18889"/>
          <a:stretch/>
        </p:blipFill>
        <p:spPr>
          <a:xfrm>
            <a:off x="6291260" y="3712822"/>
            <a:ext cx="2457451" cy="2574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8157" t="33334" r="54549" b="18055"/>
          <a:stretch/>
        </p:blipFill>
        <p:spPr>
          <a:xfrm>
            <a:off x="9210671" y="3752056"/>
            <a:ext cx="2545217" cy="25598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91348" y="6192044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42564" y="6160295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755343" y="6216650"/>
            <a:ext cx="448696" cy="515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you know the basic idea to draw the image.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</p:txBody>
      </p:sp>
    </p:spTree>
    <p:extLst>
      <p:ext uri="{BB962C8B-B14F-4D97-AF65-F5344CB8AC3E}">
        <p14:creationId xmlns:p14="http://schemas.microsoft.com/office/powerpoint/2010/main" val="40678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need to do next?</a:t>
            </a:r>
          </a:p>
          <a:p>
            <a:r>
              <a:rPr lang="en-US" dirty="0" smtClean="0"/>
              <a:t>Get the image information. You need to know the image pointer and image dimension.</a:t>
            </a:r>
          </a:p>
          <a:p>
            <a:r>
              <a:rPr lang="en-US" dirty="0" smtClean="0"/>
              <a:t>Handle the passive mouse event. You need to know the mouse coordinates.</a:t>
            </a:r>
          </a:p>
          <a:p>
            <a:r>
              <a:rPr lang="en-US" dirty="0" smtClean="0"/>
              <a:t>Then you can partition the image into blocks hierarchically. </a:t>
            </a:r>
          </a:p>
          <a:p>
            <a:r>
              <a:rPr lang="en-US" dirty="0" smtClean="0"/>
              <a:t>Each block corresponds to one filled disk.</a:t>
            </a:r>
          </a:p>
          <a:p>
            <a:r>
              <a:rPr lang="en-US" dirty="0" smtClean="0"/>
              <a:t>Finally, you can draw the hierarchical structure of the filled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6074044" cy="5512379"/>
          </a:xfrm>
        </p:spPr>
        <p:txBody>
          <a:bodyPr>
            <a:normAutofit/>
          </a:bodyPr>
          <a:lstStyle/>
          <a:p>
            <a:r>
              <a:rPr lang="en-US" dirty="0"/>
              <a:t>A square image 256x256 is </a:t>
            </a:r>
            <a:r>
              <a:rPr lang="en-US" dirty="0" smtClean="0"/>
              <a:t>loaded.</a:t>
            </a:r>
          </a:p>
          <a:p>
            <a:r>
              <a:rPr lang="en-US" dirty="0" smtClean="0"/>
              <a:t>Partition the image into a set of image blocks in a hierarchical manner.</a:t>
            </a:r>
          </a:p>
          <a:p>
            <a:r>
              <a:rPr lang="en-US" dirty="0" smtClean="0"/>
              <a:t>Each image block is a square. </a:t>
            </a:r>
          </a:p>
          <a:p>
            <a:r>
              <a:rPr lang="en-US" dirty="0" smtClean="0"/>
              <a:t>Each image block can be divided into four children of the same dimension.</a:t>
            </a:r>
          </a:p>
          <a:p>
            <a:r>
              <a:rPr lang="en-US" dirty="0" smtClean="0"/>
              <a:t>The smallest image block is 1x1.</a:t>
            </a:r>
            <a:endParaRPr lang="en-US" dirty="0"/>
          </a:p>
          <a:p>
            <a:r>
              <a:rPr lang="en-US" dirty="0" smtClean="0"/>
              <a:t>Draw each image block as a filled disk.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445" t="14815" r="37618" b="22539"/>
          <a:stretch/>
        </p:blipFill>
        <p:spPr>
          <a:xfrm>
            <a:off x="7302623" y="1182889"/>
            <a:ext cx="4383314" cy="429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9" y="162733"/>
            <a:ext cx="10515600" cy="1325563"/>
          </a:xfrm>
        </p:spPr>
        <p:txBody>
          <a:bodyPr/>
          <a:lstStyle/>
          <a:p>
            <a:r>
              <a:rPr lang="en-US" dirty="0" smtClean="0"/>
              <a:t>How to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9" y="1190639"/>
            <a:ext cx="5649686" cy="566736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Passive mouse events: move the mouse without pressing any buttons.</a:t>
            </a:r>
          </a:p>
          <a:p>
            <a:r>
              <a:rPr lang="en-US" sz="3200" dirty="0" smtClean="0"/>
              <a:t>When the mouse cursor lies inside the disk of a block, ‘explore’ the image block.</a:t>
            </a:r>
          </a:p>
          <a:p>
            <a:r>
              <a:rPr lang="en-US" sz="3200" dirty="0" smtClean="0"/>
              <a:t>How to ‘explore’ a block?</a:t>
            </a:r>
          </a:p>
          <a:p>
            <a:pPr lvl="1"/>
            <a:r>
              <a:rPr lang="en-US" sz="2800" dirty="0" smtClean="0"/>
              <a:t>Partition the block into four sub-blocks of the same dimension.</a:t>
            </a:r>
          </a:p>
          <a:p>
            <a:r>
              <a:rPr lang="en-US" sz="3200" dirty="0" smtClean="0"/>
              <a:t>Press ‘r’ to reset. That’s that there is only one block of the original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65" t="10395" r="40904" b="18192"/>
          <a:stretch/>
        </p:blipFill>
        <p:spPr>
          <a:xfrm>
            <a:off x="5852455" y="1488296"/>
            <a:ext cx="3022170" cy="314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40" t="10622" r="40734" b="17966"/>
          <a:stretch/>
        </p:blipFill>
        <p:spPr>
          <a:xfrm>
            <a:off x="9132002" y="1488296"/>
            <a:ext cx="3027709" cy="314722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701097" y="4877872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82284" y="4865001"/>
            <a:ext cx="2384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a block</a:t>
            </a:r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>
            <a:off x="8701097" y="2914673"/>
            <a:ext cx="604434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10515600" cy="1325563"/>
          </a:xfrm>
        </p:spPr>
        <p:txBody>
          <a:bodyPr/>
          <a:lstStyle/>
          <a:p>
            <a:r>
              <a:rPr lang="en-US" dirty="0" smtClean="0"/>
              <a:t>How to draw the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555990"/>
            <a:ext cx="495816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original dimension of the image is 256x256.</a:t>
            </a:r>
          </a:p>
          <a:p>
            <a:r>
              <a:rPr lang="en-US" dirty="0" smtClean="0"/>
              <a:t>We scale it up by a factor of two. </a:t>
            </a:r>
          </a:p>
          <a:p>
            <a:r>
              <a:rPr lang="en-US" dirty="0" smtClean="0"/>
              <a:t>How to achieve this?</a:t>
            </a:r>
          </a:p>
          <a:p>
            <a:pPr lvl="1"/>
            <a:r>
              <a:rPr lang="en-US" dirty="0" smtClean="0"/>
              <a:t>Draw the filled disk by a scaling factor of two.</a:t>
            </a:r>
          </a:p>
          <a:p>
            <a:pPr lvl="1"/>
            <a:r>
              <a:rPr lang="en-US" dirty="0" smtClean="0"/>
              <a:t>For example, the radius of the filled disk is 256 instead of 128 for the root node.</a:t>
            </a:r>
          </a:p>
          <a:p>
            <a:pPr lvl="1"/>
            <a:r>
              <a:rPr lang="en-US" dirty="0" smtClean="0"/>
              <a:t>Thus, the center of the filled disk is (256,256) instead of (128,128).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modification)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256x256.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2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2" y="37520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draw a filled disk?</a:t>
            </a:r>
            <a:br>
              <a:rPr lang="en-US" dirty="0" smtClean="0"/>
            </a:br>
            <a:r>
              <a:rPr lang="en-US" dirty="0" smtClean="0"/>
              <a:t>But wait!</a:t>
            </a:r>
            <a:br>
              <a:rPr lang="en-US" dirty="0" smtClean="0"/>
            </a:br>
            <a:r>
              <a:rPr lang="en-US" dirty="0" smtClean="0"/>
              <a:t>What is the radius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08" y="2160425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), what is the radius of the filled disk?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radius =?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radius = (w/2)*2 =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because we scale it up by a  factor of two.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know the center of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83" y="1747443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Now, we can draw the filled disk if we know its color.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0" y="114131"/>
            <a:ext cx="7437894" cy="1325563"/>
          </a:xfrm>
        </p:spPr>
        <p:txBody>
          <a:bodyPr/>
          <a:lstStyle/>
          <a:p>
            <a:r>
              <a:rPr lang="en-US" dirty="0" smtClean="0"/>
              <a:t>How do we draw the filled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06" y="1190370"/>
            <a:ext cx="49581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Given a square image block with dimension (</a:t>
            </a:r>
            <a:r>
              <a:rPr lang="en-US" dirty="0" err="1" smtClean="0"/>
              <a:t>w,w</a:t>
            </a:r>
            <a:r>
              <a:rPr lang="en-US" dirty="0" smtClean="0"/>
              <a:t>) and its lower left corner coordinates (</a:t>
            </a:r>
            <a:r>
              <a:rPr lang="en-US" dirty="0" err="1" smtClean="0"/>
              <a:t>x,y</a:t>
            </a:r>
            <a:r>
              <a:rPr lang="en-US" dirty="0" smtClean="0"/>
              <a:t>), what are the coordinates of the center of the filled disk?</a:t>
            </a:r>
          </a:p>
          <a:p>
            <a:r>
              <a:rPr lang="en-US" dirty="0"/>
              <a:t>r</a:t>
            </a:r>
            <a:r>
              <a:rPr lang="en-US" dirty="0" smtClean="0"/>
              <a:t>adius = w</a:t>
            </a:r>
            <a:endParaRPr lang="en-US" dirty="0"/>
          </a:p>
          <a:p>
            <a:r>
              <a:rPr lang="en-US" dirty="0" smtClean="0"/>
              <a:t>center = (2x+w, 2y+w)</a:t>
            </a:r>
          </a:p>
          <a:p>
            <a:r>
              <a:rPr lang="en-US" dirty="0" smtClean="0"/>
              <a:t>The color of the filled disk is the average color of the image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71" t="25085" r="48870" b="30170"/>
          <a:stretch/>
        </p:blipFill>
        <p:spPr>
          <a:xfrm>
            <a:off x="8028117" y="714297"/>
            <a:ext cx="4054098" cy="4054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011" t="9944" r="12090" b="13220"/>
          <a:stretch/>
        </p:blipFill>
        <p:spPr>
          <a:xfrm>
            <a:off x="5377909" y="2694923"/>
            <a:ext cx="2061274" cy="2073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1416" y="4768395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image </a:t>
            </a:r>
          </a:p>
          <a:p>
            <a:r>
              <a:rPr lang="en-US" sz="2400" dirty="0" smtClean="0"/>
              <a:t>(after modified)</a:t>
            </a:r>
          </a:p>
          <a:p>
            <a:r>
              <a:rPr lang="en-US" sz="2400" dirty="0" smtClean="0"/>
              <a:t>256x256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028117" y="4898452"/>
            <a:ext cx="412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in our system.</a:t>
            </a:r>
          </a:p>
          <a:p>
            <a:r>
              <a:rPr lang="en-US" sz="2400" dirty="0" smtClean="0"/>
              <a:t>The dimension of the image is still 256x256.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952512" y="2941714"/>
            <a:ext cx="844656" cy="8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79764" y="2389511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2w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02179" y="3874577"/>
            <a:ext cx="464950" cy="461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02179" y="3366039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77909" y="427197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08241" y="42551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(</a:t>
            </a:r>
            <a:r>
              <a:rPr lang="en-US" sz="2400" dirty="0" err="1" smtClean="0">
                <a:solidFill>
                  <a:srgbClr val="FFFF00"/>
                </a:solidFill>
              </a:rPr>
              <a:t>x,y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6986" y="373165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(2x,2y)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7" y="0"/>
            <a:ext cx="10515600" cy="1325563"/>
          </a:xfrm>
        </p:spPr>
        <p:txBody>
          <a:bodyPr/>
          <a:lstStyle/>
          <a:p>
            <a:r>
              <a:rPr lang="en-US" dirty="0" smtClean="0"/>
              <a:t>Data structure : IMAGE_NODE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47" y="1441342"/>
            <a:ext cx="11422250" cy="5416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flg_explored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is the blocked explored?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r, g, b;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color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radius;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radius of the filled disk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current depth of this block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lower left corner pixel coordinates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width of the block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h;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height of the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scale factor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where do we draw the filled disk? This is the center.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IMAGE_NODE *children[4];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1289</Words>
  <Application>Microsoft Office PowerPoint</Application>
  <PresentationFormat>Widescreen</PresentationFormat>
  <Paragraphs>201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Image System</vt:lpstr>
      <vt:lpstr>Main task</vt:lpstr>
      <vt:lpstr>Purpose</vt:lpstr>
      <vt:lpstr>How to play?</vt:lpstr>
      <vt:lpstr>How to draw the image?</vt:lpstr>
      <vt:lpstr>How do we draw a filled disk? But wait! What is the radius of the filled disk?</vt:lpstr>
      <vt:lpstr>How do we know the center of the filled disk?</vt:lpstr>
      <vt:lpstr>How do we draw the filled disk?</vt:lpstr>
      <vt:lpstr>Data structure : IMAGE_NODE</vt:lpstr>
      <vt:lpstr>IMAGE_NODE</vt:lpstr>
      <vt:lpstr>Implementation :Explore the image</vt:lpstr>
      <vt:lpstr>Implementation :Explore the image</vt:lpstr>
      <vt:lpstr>Implementation :Explore the image</vt:lpstr>
      <vt:lpstr>Implementation : Create a node of IMAGE_NODE</vt:lpstr>
      <vt:lpstr>Implementation: Compute Position for Drawing a node</vt:lpstr>
      <vt:lpstr>Implementation :Explore the image</vt:lpstr>
      <vt:lpstr>Implementation: Average Color Computation</vt:lpstr>
      <vt:lpstr>Implementation: Draw the disks hierarchically</vt:lpstr>
      <vt:lpstr>Implementation: reset</vt:lpstr>
      <vt:lpstr>Now, you know the basic idea to draw the image.</vt:lpstr>
      <vt:lpstr>Major Steps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Windows User</cp:lastModifiedBy>
  <cp:revision>203</cp:revision>
  <dcterms:created xsi:type="dcterms:W3CDTF">2016-04-09T12:20:03Z</dcterms:created>
  <dcterms:modified xsi:type="dcterms:W3CDTF">2022-04-25T09:12:20Z</dcterms:modified>
</cp:coreProperties>
</file>