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1" r:id="rId2"/>
    <p:sldId id="383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/>
    <p:restoredTop sz="92523"/>
  </p:normalViewPr>
  <p:slideViewPr>
    <p:cSldViewPr snapToGrid="0" snapToObjects="1">
      <p:cViewPr>
        <p:scale>
          <a:sx n="63" d="100"/>
          <a:sy n="63" d="100"/>
        </p:scale>
        <p:origin x="-2304" y="-438"/>
      </p:cViewPr>
      <p:guideLst>
        <p:guide orient="horz" pos="3072"/>
        <p:guide pos="4096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382482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647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时内容(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09599" y="3095413"/>
            <a:ext cx="12327468" cy="4707468"/>
          </a:xfrm>
          <a:prstGeom prst="rect">
            <a:avLst/>
          </a:prstGeom>
        </p:spPr>
        <p:txBody>
          <a:bodyPr/>
          <a:lstStyle>
            <a:lvl1pPr marL="404812" indent="-404812">
              <a:defRPr sz="3400"/>
            </a:lvl1pPr>
            <a:lvl2pPr marL="1039812" indent="-404812">
              <a:defRPr sz="3400"/>
            </a:lvl2pPr>
            <a:lvl3pPr marL="1674812" indent="-404812">
              <a:defRPr sz="3400"/>
            </a:lvl3pPr>
            <a:lvl4pPr marL="2309812" indent="-404812">
              <a:defRPr sz="3400"/>
            </a:lvl4pPr>
            <a:lvl5pPr marL="2944812" indent="-404812"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599" y="1359488"/>
            <a:ext cx="12042989" cy="61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45546" y="3095413"/>
            <a:ext cx="10891521" cy="470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7093" tIns="27093" rIns="27093" bIns="270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500" y="1412657"/>
            <a:ext cx="508000" cy="5133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>
            <a:spAutoFit/>
          </a:bodyPr>
          <a:lstStyle>
            <a:lvl1pPr defTabSz="587022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med"/>
  <p:txStyles>
    <p:titleStyle>
      <a:lvl1pPr marL="0" marR="0" indent="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1pPr>
      <a:lvl2pPr marL="0" marR="0" indent="2286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2pPr>
      <a:lvl3pPr marL="0" marR="0" indent="4572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3pPr>
      <a:lvl4pPr marL="0" marR="0" indent="6858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4pPr>
      <a:lvl5pPr marL="0" marR="0" indent="9144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5pPr>
      <a:lvl6pPr marL="0" marR="0" indent="11430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6pPr>
      <a:lvl7pPr marL="0" marR="0" indent="13716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7pPr>
      <a:lvl8pPr marL="0" marR="0" indent="16002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8pPr>
      <a:lvl9pPr marL="0" marR="0" indent="1828800" algn="l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Light"/>
          <a:ea typeface="Noto Sans CJK SC Light"/>
          <a:cs typeface="Noto Sans CJK SC Light"/>
          <a:sym typeface="Noto Sans CJK SC Light"/>
        </a:defRPr>
      </a:lvl9pPr>
    </p:titleStyle>
    <p:bodyStyle>
      <a:lvl1pPr marL="402166" marR="0" indent="-402166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104999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1pPr>
      <a:lvl2pPr marL="1037166" marR="0" indent="-402166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2pPr>
      <a:lvl3pPr marL="1672166" marR="0" indent="-402166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3pPr>
      <a:lvl4pPr marL="2307166" marR="0" indent="-402166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4pPr>
      <a:lvl5pPr marL="2942166" marR="0" indent="-402166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5pPr>
      <a:lvl6pPr marL="3639038" marR="0" indent="-464038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6pPr>
      <a:lvl7pPr marL="4274038" marR="0" indent="-464038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7pPr>
      <a:lvl8pPr marL="4909038" marR="0" indent="-464038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8pPr>
      <a:lvl9pPr marL="5544038" marR="0" indent="-464038" algn="l" defTabSz="587022" rtl="0" latinLnBrk="0">
        <a:lnSpc>
          <a:spcPct val="130000"/>
        </a:lnSpc>
        <a:spcBef>
          <a:spcPts val="0"/>
        </a:spcBef>
        <a:spcAft>
          <a:spcPts val="0"/>
        </a:spcAft>
        <a:buClr>
          <a:srgbClr val="2D9B42"/>
        </a:buClr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666666"/>
          </a:solidFill>
          <a:uFillTx/>
          <a:latin typeface="Noto Sans CJK SC Regular"/>
          <a:ea typeface="Noto Sans CJK SC Regular"/>
          <a:cs typeface="Noto Sans CJK SC Regular"/>
          <a:sym typeface="Noto Sans CJK SC Regular"/>
        </a:defRPr>
      </a:lvl9pPr>
    </p:bodyStyle>
    <p:otherStyle>
      <a:lvl1pPr marL="0" marR="0" indent="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43E91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 </a:t>
            </a:r>
            <a:r>
              <a:rPr lang="en-US" dirty="0" err="1" smtClean="0">
                <a:solidFill>
                  <a:srgbClr val="243E91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A</a:t>
            </a:r>
            <a:r>
              <a:rPr lang="en-US" altLang="zh-CN" dirty="0" err="1" smtClean="0">
                <a:solidFill>
                  <a:srgbClr val="243E91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xios</a:t>
            </a:r>
            <a:r>
              <a:rPr lang="zh-CN" altLang="en-US" dirty="0" smtClean="0">
                <a:solidFill>
                  <a:srgbClr val="243E91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的使用</a:t>
            </a:r>
            <a:endParaRPr dirty="0">
              <a:solidFill>
                <a:srgbClr val="243E91"/>
              </a:solidFill>
              <a:latin typeface="Noto Sans CJK SC Bold"/>
              <a:ea typeface="Noto Sans CJK SC Bold"/>
              <a:cs typeface="Noto Sans CJK SC Bold"/>
              <a:sym typeface="Noto Sans CJK SC Bold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984" y="592306"/>
            <a:ext cx="6461761" cy="196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3230" y="3159443"/>
            <a:ext cx="91821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6359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4" y="2087881"/>
            <a:ext cx="12317095" cy="653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03704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</Words>
  <Application>Microsoft Office PowerPoint</Application>
  <PresentationFormat>自定义</PresentationFormat>
  <Paragraphs>1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White</vt:lpstr>
      <vt:lpstr> Axios的使用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Administrator</cp:lastModifiedBy>
  <cp:revision>41</cp:revision>
  <dcterms:modified xsi:type="dcterms:W3CDTF">2019-08-23T10:05:53Z</dcterms:modified>
</cp:coreProperties>
</file>