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0.xml" ContentType="application/vnd.openxmlformats-officedocument.themeOverr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168" r:id="rId3"/>
    <p:sldId id="2171" r:id="rId4"/>
    <p:sldId id="263" r:id="rId5"/>
    <p:sldId id="289" r:id="rId6"/>
    <p:sldId id="2173" r:id="rId7"/>
    <p:sldId id="329" r:id="rId8"/>
    <p:sldId id="2207" r:id="rId9"/>
    <p:sldId id="268" r:id="rId10"/>
    <p:sldId id="271" r:id="rId11"/>
    <p:sldId id="2209" r:id="rId12"/>
    <p:sldId id="2210" r:id="rId13"/>
    <p:sldId id="2212" r:id="rId14"/>
    <p:sldId id="2211" r:id="rId15"/>
    <p:sldId id="2214" r:id="rId16"/>
    <p:sldId id="2213" r:id="rId17"/>
    <p:sldId id="2174" r:id="rId18"/>
    <p:sldId id="220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 文龙" initials="董" lastIdx="1" clrIdx="0">
    <p:extLst>
      <p:ext uri="{19B8F6BF-5375-455C-9EA6-DF929625EA0E}">
        <p15:presenceInfo xmlns:p15="http://schemas.microsoft.com/office/powerpoint/2012/main" userId="c42a3dfb941ab2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8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660"/>
  </p:normalViewPr>
  <p:slideViewPr>
    <p:cSldViewPr snapToGrid="0" showGuides="1">
      <p:cViewPr varScale="1">
        <p:scale>
          <a:sx n="63" d="100"/>
          <a:sy n="63" d="100"/>
        </p:scale>
        <p:origin x="46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A7FA0-124C-4B1E-AB0D-E4253B4FE84A}"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7AD49-716C-4AC1-8E0D-A29FAFC0985D}" type="slidenum">
              <a:rPr lang="zh-CN" altLang="en-US" smtClean="0"/>
              <a:t>‹#›</a:t>
            </a:fld>
            <a:endParaRPr lang="zh-CN" altLang="en-US"/>
          </a:p>
        </p:txBody>
      </p:sp>
    </p:spTree>
    <p:extLst>
      <p:ext uri="{BB962C8B-B14F-4D97-AF65-F5344CB8AC3E}">
        <p14:creationId xmlns:p14="http://schemas.microsoft.com/office/powerpoint/2010/main" val="331744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07AD49-716C-4AC1-8E0D-A29FAFC0985D}" type="slidenum">
              <a:rPr lang="zh-CN" altLang="en-US" smtClean="0"/>
              <a:t>1</a:t>
            </a:fld>
            <a:endParaRPr lang="zh-CN" altLang="en-US"/>
          </a:p>
        </p:txBody>
      </p:sp>
    </p:spTree>
    <p:extLst>
      <p:ext uri="{BB962C8B-B14F-4D97-AF65-F5344CB8AC3E}">
        <p14:creationId xmlns:p14="http://schemas.microsoft.com/office/powerpoint/2010/main" val="139964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16697A-BEB4-40B4-B310-415166AA0E85}" type="slidenum">
              <a:rPr lang="zh-CN" altLang="en-US" smtClean="0"/>
              <a:t>10</a:t>
            </a:fld>
            <a:endParaRPr lang="zh-CN" altLang="en-US"/>
          </a:p>
        </p:txBody>
      </p:sp>
    </p:spTree>
    <p:extLst>
      <p:ext uri="{BB962C8B-B14F-4D97-AF65-F5344CB8AC3E}">
        <p14:creationId xmlns:p14="http://schemas.microsoft.com/office/powerpoint/2010/main" val="227126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16697A-BEB4-40B4-B310-415166AA0E85}" type="slidenum">
              <a:rPr lang="zh-CN" altLang="en-US" smtClean="0"/>
              <a:t>11</a:t>
            </a:fld>
            <a:endParaRPr lang="zh-CN" altLang="en-US"/>
          </a:p>
        </p:txBody>
      </p:sp>
    </p:spTree>
    <p:extLst>
      <p:ext uri="{BB962C8B-B14F-4D97-AF65-F5344CB8AC3E}">
        <p14:creationId xmlns:p14="http://schemas.microsoft.com/office/powerpoint/2010/main" val="224113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16697A-BEB4-40B4-B310-415166AA0E85}" type="slidenum">
              <a:rPr lang="zh-CN" altLang="en-US" smtClean="0"/>
              <a:t>12</a:t>
            </a:fld>
            <a:endParaRPr lang="zh-CN" altLang="en-US"/>
          </a:p>
        </p:txBody>
      </p:sp>
    </p:spTree>
    <p:extLst>
      <p:ext uri="{BB962C8B-B14F-4D97-AF65-F5344CB8AC3E}">
        <p14:creationId xmlns:p14="http://schemas.microsoft.com/office/powerpoint/2010/main" val="1187140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16697A-BEB4-40B4-B310-415166AA0E85}" type="slidenum">
              <a:rPr lang="zh-CN" altLang="en-US" smtClean="0"/>
              <a:t>13</a:t>
            </a:fld>
            <a:endParaRPr lang="zh-CN" altLang="en-US"/>
          </a:p>
        </p:txBody>
      </p:sp>
    </p:spTree>
    <p:extLst>
      <p:ext uri="{BB962C8B-B14F-4D97-AF65-F5344CB8AC3E}">
        <p14:creationId xmlns:p14="http://schemas.microsoft.com/office/powerpoint/2010/main" val="2411983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16697A-BEB4-40B4-B310-415166AA0E85}" type="slidenum">
              <a:rPr lang="zh-CN" altLang="en-US" smtClean="0"/>
              <a:t>14</a:t>
            </a:fld>
            <a:endParaRPr lang="zh-CN" altLang="en-US"/>
          </a:p>
        </p:txBody>
      </p:sp>
    </p:spTree>
    <p:extLst>
      <p:ext uri="{BB962C8B-B14F-4D97-AF65-F5344CB8AC3E}">
        <p14:creationId xmlns:p14="http://schemas.microsoft.com/office/powerpoint/2010/main" val="50282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16697A-BEB4-40B4-B310-415166AA0E85}" type="slidenum">
              <a:rPr lang="zh-CN" altLang="en-US" smtClean="0"/>
              <a:t>15</a:t>
            </a:fld>
            <a:endParaRPr lang="zh-CN" altLang="en-US"/>
          </a:p>
        </p:txBody>
      </p:sp>
    </p:spTree>
    <p:extLst>
      <p:ext uri="{BB962C8B-B14F-4D97-AF65-F5344CB8AC3E}">
        <p14:creationId xmlns:p14="http://schemas.microsoft.com/office/powerpoint/2010/main" val="419867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16697A-BEB4-40B4-B310-415166AA0E85}" type="slidenum">
              <a:rPr lang="zh-CN" altLang="en-US" smtClean="0"/>
              <a:t>16</a:t>
            </a:fld>
            <a:endParaRPr lang="zh-CN" altLang="en-US"/>
          </a:p>
        </p:txBody>
      </p:sp>
    </p:spTree>
    <p:extLst>
      <p:ext uri="{BB962C8B-B14F-4D97-AF65-F5344CB8AC3E}">
        <p14:creationId xmlns:p14="http://schemas.microsoft.com/office/powerpoint/2010/main" val="806276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07AD49-716C-4AC1-8E0D-A29FAFC0985D}" type="slidenum">
              <a:rPr lang="zh-CN" altLang="en-US" smtClean="0"/>
              <a:t>17</a:t>
            </a:fld>
            <a:endParaRPr lang="zh-CN" altLang="en-US"/>
          </a:p>
        </p:txBody>
      </p:sp>
    </p:spTree>
    <p:extLst>
      <p:ext uri="{BB962C8B-B14F-4D97-AF65-F5344CB8AC3E}">
        <p14:creationId xmlns:p14="http://schemas.microsoft.com/office/powerpoint/2010/main" val="4054205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07AD49-716C-4AC1-8E0D-A29FAFC0985D}" type="slidenum">
              <a:rPr lang="zh-CN" altLang="en-US" smtClean="0"/>
              <a:t>18</a:t>
            </a:fld>
            <a:endParaRPr lang="zh-CN" altLang="en-US"/>
          </a:p>
        </p:txBody>
      </p:sp>
    </p:spTree>
    <p:extLst>
      <p:ext uri="{BB962C8B-B14F-4D97-AF65-F5344CB8AC3E}">
        <p14:creationId xmlns:p14="http://schemas.microsoft.com/office/powerpoint/2010/main" val="409182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07AD49-716C-4AC1-8E0D-A29FAFC0985D}" type="slidenum">
              <a:rPr lang="zh-CN" altLang="en-US" smtClean="0"/>
              <a:t>2</a:t>
            </a:fld>
            <a:endParaRPr lang="zh-CN" altLang="en-US"/>
          </a:p>
        </p:txBody>
      </p:sp>
    </p:spTree>
    <p:extLst>
      <p:ext uri="{BB962C8B-B14F-4D97-AF65-F5344CB8AC3E}">
        <p14:creationId xmlns:p14="http://schemas.microsoft.com/office/powerpoint/2010/main" val="392009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07AD49-716C-4AC1-8E0D-A29FAFC0985D}" type="slidenum">
              <a:rPr lang="zh-CN" altLang="en-US" smtClean="0"/>
              <a:t>3</a:t>
            </a:fld>
            <a:endParaRPr lang="zh-CN" altLang="en-US"/>
          </a:p>
        </p:txBody>
      </p:sp>
    </p:spTree>
    <p:extLst>
      <p:ext uri="{BB962C8B-B14F-4D97-AF65-F5344CB8AC3E}">
        <p14:creationId xmlns:p14="http://schemas.microsoft.com/office/powerpoint/2010/main" val="1161857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72EF9C7-7C60-462C-885A-204D86149345}" type="slidenum">
              <a:rPr lang="zh-CN" altLang="en-US" smtClean="0"/>
              <a:t>4</a:t>
            </a:fld>
            <a:endParaRPr lang="zh-CN" altLang="en-US"/>
          </a:p>
        </p:txBody>
      </p:sp>
    </p:spTree>
    <p:extLst>
      <p:ext uri="{BB962C8B-B14F-4D97-AF65-F5344CB8AC3E}">
        <p14:creationId xmlns:p14="http://schemas.microsoft.com/office/powerpoint/2010/main" val="39991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69FB8F6-5E2A-4FF2-A4E3-9A87FEFCE538}" type="slidenum">
              <a:rPr lang="zh-CN" altLang="en-US" smtClean="0"/>
              <a:t>5</a:t>
            </a:fld>
            <a:endParaRPr lang="zh-CN" altLang="en-US"/>
          </a:p>
        </p:txBody>
      </p:sp>
    </p:spTree>
    <p:extLst>
      <p:ext uri="{BB962C8B-B14F-4D97-AF65-F5344CB8AC3E}">
        <p14:creationId xmlns:p14="http://schemas.microsoft.com/office/powerpoint/2010/main" val="404228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07AD49-716C-4AC1-8E0D-A29FAFC0985D}" type="slidenum">
              <a:rPr lang="zh-CN" altLang="en-US" smtClean="0"/>
              <a:t>6</a:t>
            </a:fld>
            <a:endParaRPr lang="zh-CN" altLang="en-US"/>
          </a:p>
        </p:txBody>
      </p:sp>
    </p:spTree>
    <p:extLst>
      <p:ext uri="{BB962C8B-B14F-4D97-AF65-F5344CB8AC3E}">
        <p14:creationId xmlns:p14="http://schemas.microsoft.com/office/powerpoint/2010/main" val="60298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D8108D8-347F-4717-B863-9CB1BF3005C2}" type="slidenum">
              <a:rPr lang="zh-CN" altLang="en-US" smtClean="0"/>
              <a:t>7</a:t>
            </a:fld>
            <a:endParaRPr lang="zh-CN" altLang="en-US"/>
          </a:p>
        </p:txBody>
      </p:sp>
    </p:spTree>
    <p:extLst>
      <p:ext uri="{BB962C8B-B14F-4D97-AF65-F5344CB8AC3E}">
        <p14:creationId xmlns:p14="http://schemas.microsoft.com/office/powerpoint/2010/main" val="220859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365E4-95FB-4B56-8691-A844F85617E4}" type="slidenum">
              <a:rPr lang="zh-CN" altLang="en-US" smtClean="0"/>
              <a:t>8</a:t>
            </a:fld>
            <a:endParaRPr lang="zh-CN" altLang="en-US"/>
          </a:p>
        </p:txBody>
      </p:sp>
    </p:spTree>
    <p:extLst>
      <p:ext uri="{BB962C8B-B14F-4D97-AF65-F5344CB8AC3E}">
        <p14:creationId xmlns:p14="http://schemas.microsoft.com/office/powerpoint/2010/main" val="3084722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365E4-95FB-4B56-8691-A844F85617E4}" type="slidenum">
              <a:rPr lang="zh-CN" altLang="en-US" smtClean="0"/>
              <a:t>9</a:t>
            </a:fld>
            <a:endParaRPr lang="zh-CN" altLang="en-US"/>
          </a:p>
        </p:txBody>
      </p:sp>
    </p:spTree>
    <p:extLst>
      <p:ext uri="{BB962C8B-B14F-4D97-AF65-F5344CB8AC3E}">
        <p14:creationId xmlns:p14="http://schemas.microsoft.com/office/powerpoint/2010/main" val="384839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Placeholder0">
            <a:extLst>
              <a:ext uri="{FF2B5EF4-FFF2-40B4-BE49-F238E27FC236}">
                <a16:creationId xmlns:a16="http://schemas.microsoft.com/office/drawing/2014/main" id="{FB00D92A-7036-4052-A081-5F3D26FB307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Placeholder1">
            <a:extLst>
              <a:ext uri="{FF2B5EF4-FFF2-40B4-BE49-F238E27FC236}">
                <a16:creationId xmlns:a16="http://schemas.microsoft.com/office/drawing/2014/main" id="{F5A412E2-7CCC-4CF4-A09E-FFDF46448F13}"/>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Placeholder2">
            <a:extLst>
              <a:ext uri="{FF2B5EF4-FFF2-40B4-BE49-F238E27FC236}">
                <a16:creationId xmlns:a16="http://schemas.microsoft.com/office/drawing/2014/main" id="{67DEA7D6-1EA1-454A-A5B1-74709277F560}"/>
              </a:ext>
            </a:extLst>
          </p:cNvPr>
          <p:cNvSpPr>
            <a:spLocks noGrp="1"/>
          </p:cNvSpPr>
          <p:nvPr>
            <p:ph type="dt" sz="half" idx="10"/>
          </p:nvPr>
        </p:nvSpPr>
        <p:spPr>
          <a:xfrm>
            <a:off x="838200" y="6356350"/>
            <a:ext cx="2743200" cy="365125"/>
          </a:xfrm>
          <a:prstGeom prst="rect">
            <a:avLst/>
          </a:prstGeom>
        </p:spPr>
        <p:txBody>
          <a:bodyPr/>
          <a:lstStyle/>
          <a:p>
            <a:fld id="{6D395EBD-7911-44EF-A433-120E323710E2}" type="datetimeFigureOut">
              <a:rPr lang="zh-CN" altLang="en-US" smtClean="0"/>
              <a:t>2020/6/29</a:t>
            </a:fld>
            <a:endParaRPr lang="zh-CN" altLang="en-US"/>
          </a:p>
        </p:txBody>
      </p:sp>
      <p:sp>
        <p:nvSpPr>
          <p:cNvPr id="5" name="Placeholder3">
            <a:extLst>
              <a:ext uri="{FF2B5EF4-FFF2-40B4-BE49-F238E27FC236}">
                <a16:creationId xmlns:a16="http://schemas.microsoft.com/office/drawing/2014/main" id="{B3960BC9-251F-41C9-B8AD-65BCE4A971B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Placeholder4">
            <a:extLst>
              <a:ext uri="{FF2B5EF4-FFF2-40B4-BE49-F238E27FC236}">
                <a16:creationId xmlns:a16="http://schemas.microsoft.com/office/drawing/2014/main" id="{DEAE92A8-EAE6-4C8B-ABB0-21245C944F33}"/>
              </a:ext>
            </a:extLst>
          </p:cNvPr>
          <p:cNvSpPr>
            <a:spLocks noGrp="1"/>
          </p:cNvSpPr>
          <p:nvPr>
            <p:ph type="sldNum" sz="quarter" idx="12"/>
          </p:nvPr>
        </p:nvSpPr>
        <p:spPr>
          <a:xfrm>
            <a:off x="8610600" y="6356350"/>
            <a:ext cx="2743200" cy="365125"/>
          </a:xfrm>
          <a:prstGeom prst="rect">
            <a:avLst/>
          </a:prstGeom>
        </p:spPr>
        <p:txBody>
          <a:bodyPr/>
          <a:lstStyle/>
          <a:p>
            <a:fld id="{66180BF1-3C14-4648-A1FC-E43FCC4B73F2}" type="slidenum">
              <a:rPr lang="zh-CN" altLang="en-US" smtClean="0"/>
              <a:t>‹#›</a:t>
            </a:fld>
            <a:endParaRPr lang="zh-CN" altLang="en-US"/>
          </a:p>
        </p:txBody>
      </p:sp>
    </p:spTree>
    <p:extLst>
      <p:ext uri="{BB962C8B-B14F-4D97-AF65-F5344CB8AC3E}">
        <p14:creationId xmlns:p14="http://schemas.microsoft.com/office/powerpoint/2010/main" val="24460396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Placeholder0">
            <a:extLst>
              <a:ext uri="{FF2B5EF4-FFF2-40B4-BE49-F238E27FC236}">
                <a16:creationId xmlns:a16="http://schemas.microsoft.com/office/drawing/2014/main" id="{F38B8D60-4A1E-46CF-91EB-8E673DBF2A64}"/>
              </a:ext>
            </a:extLst>
          </p:cNvPr>
          <p:cNvSpPr>
            <a:spLocks noGrp="1"/>
          </p:cNvSpPr>
          <p:nvPr>
            <p:ph type="dt" sz="half" idx="10"/>
          </p:nvPr>
        </p:nvSpPr>
        <p:spPr>
          <a:xfrm>
            <a:off x="838200" y="6356350"/>
            <a:ext cx="2743200" cy="365125"/>
          </a:xfrm>
          <a:prstGeom prst="rect">
            <a:avLst/>
          </a:prstGeom>
        </p:spPr>
        <p:txBody>
          <a:bodyPr/>
          <a:lstStyle/>
          <a:p>
            <a:fld id="{6D395EBD-7911-44EF-A433-120E323710E2}" type="datetimeFigureOut">
              <a:rPr lang="zh-CN" altLang="en-US" smtClean="0"/>
              <a:t>2020/6/29</a:t>
            </a:fld>
            <a:endParaRPr lang="zh-CN" altLang="en-US"/>
          </a:p>
        </p:txBody>
      </p:sp>
      <p:sp>
        <p:nvSpPr>
          <p:cNvPr id="3" name="Placeholder1">
            <a:extLst>
              <a:ext uri="{FF2B5EF4-FFF2-40B4-BE49-F238E27FC236}">
                <a16:creationId xmlns:a16="http://schemas.microsoft.com/office/drawing/2014/main" id="{D66BC72D-D9E8-48B3-9ACE-BAE989D3B52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Placeholder2">
            <a:extLst>
              <a:ext uri="{FF2B5EF4-FFF2-40B4-BE49-F238E27FC236}">
                <a16:creationId xmlns:a16="http://schemas.microsoft.com/office/drawing/2014/main" id="{A576E7B5-B378-4665-9340-AA9B4FF5264D}"/>
              </a:ext>
            </a:extLst>
          </p:cNvPr>
          <p:cNvSpPr>
            <a:spLocks noGrp="1"/>
          </p:cNvSpPr>
          <p:nvPr>
            <p:ph type="sldNum" sz="quarter" idx="12"/>
          </p:nvPr>
        </p:nvSpPr>
        <p:spPr>
          <a:xfrm>
            <a:off x="8610600" y="6356350"/>
            <a:ext cx="2743200" cy="365125"/>
          </a:xfrm>
          <a:prstGeom prst="rect">
            <a:avLst/>
          </a:prstGeom>
        </p:spPr>
        <p:txBody>
          <a:bodyPr/>
          <a:lstStyle/>
          <a:p>
            <a:fld id="{66180BF1-3C14-4648-A1FC-E43FCC4B73F2}" type="slidenum">
              <a:rPr lang="zh-CN" altLang="en-US" smtClean="0"/>
              <a:t>‹#›</a:t>
            </a:fld>
            <a:endParaRPr lang="zh-CN" altLang="en-US"/>
          </a:p>
        </p:txBody>
      </p:sp>
    </p:spTree>
    <p:extLst>
      <p:ext uri="{BB962C8B-B14F-4D97-AF65-F5344CB8AC3E}">
        <p14:creationId xmlns:p14="http://schemas.microsoft.com/office/powerpoint/2010/main" val="37451127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extLst>
      <p:ext uri="{BB962C8B-B14F-4D97-AF65-F5344CB8AC3E}">
        <p14:creationId xmlns:p14="http://schemas.microsoft.com/office/powerpoint/2010/main" val="39425191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42810" y="80929"/>
            <a:ext cx="7173475" cy="6858000"/>
          </a:xfrm>
          <a:prstGeom prst="rect">
            <a:avLst/>
          </a:prstGeom>
        </p:spPr>
      </p:pic>
      <p:pic>
        <p:nvPicPr>
          <p:cNvPr id="16" name="图片 15"/>
          <p:cNvPicPr>
            <a:picLocks noChangeAspect="1"/>
          </p:cNvPicPr>
          <p:nvPr userDrawn="1"/>
        </p:nvPicPr>
        <p:blipFill rotWithShape="1">
          <a:blip r:embed="rId5" cstate="print">
            <a:duotone>
              <a:prstClr val="black"/>
              <a:schemeClr val="tx2">
                <a:tint val="45000"/>
                <a:satMod val="400000"/>
              </a:schemeClr>
            </a:duotone>
            <a:extLst>
              <a:ext uri="{28A0092B-C50C-407E-A947-70E740481C1C}">
                <a14:useLocalDpi xmlns:a14="http://schemas.microsoft.com/office/drawing/2010/main" val="0"/>
              </a:ext>
            </a:extLst>
          </a:blip>
          <a:srcRect l="14041" r="27781"/>
          <a:stretch/>
        </p:blipFill>
        <p:spPr>
          <a:xfrm flipH="1">
            <a:off x="0" y="0"/>
            <a:ext cx="4813736" cy="6858000"/>
          </a:xfrm>
          <a:prstGeom prst="rect">
            <a:avLst/>
          </a:prstGeom>
        </p:spPr>
      </p:pic>
      <p:sp>
        <p:nvSpPr>
          <p:cNvPr id="2" name="矩形 1"/>
          <p:cNvSpPr/>
          <p:nvPr userDrawn="1"/>
        </p:nvSpPr>
        <p:spPr>
          <a:xfrm>
            <a:off x="0" y="1"/>
            <a:ext cx="12245359"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357186" y="190500"/>
            <a:ext cx="11477625" cy="6324600"/>
          </a:xfrm>
          <a:prstGeom prst="rect">
            <a:avLst/>
          </a:prstGeom>
          <a:noFill/>
          <a:ln w="38100">
            <a:solidFill>
              <a:srgbClr val="77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9764615"/>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6"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hyperlink" Target="http://www.thinkphp.cn/info/155.html" TargetMode="External"/><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hyperlink" Target="https://help.aliyun.com/product/31815.html?spm=a2c4g.750001.list.24.4cc17b1310z7q5"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hemeOverride" Target="../theme/themeOverride7.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8.xml"/><Relationship Id="rId6" Type="http://schemas.openxmlformats.org/officeDocument/2006/relationships/hyperlink" Target="https://www.layui.com/doc/" TargetMode="Externa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0">
            <a:extLst>
              <a:ext uri="{FF2B5EF4-FFF2-40B4-BE49-F238E27FC236}">
                <a16:creationId xmlns:a16="http://schemas.microsoft.com/office/drawing/2014/main" id="{0232E873-E57D-416F-A1A3-12627AEB9C7D}"/>
              </a:ext>
            </a:extLst>
          </p:cNvPr>
          <p:cNvSpPr txBox="1"/>
          <p:nvPr/>
        </p:nvSpPr>
        <p:spPr>
          <a:xfrm>
            <a:off x="2066396" y="2872559"/>
            <a:ext cx="7546935" cy="1015663"/>
          </a:xfrm>
          <a:prstGeom prst="rect">
            <a:avLst/>
          </a:prstGeom>
          <a:noFill/>
        </p:spPr>
        <p:txBody>
          <a:bodyPr vert="horz" wrap="square" rtlCol="0">
            <a:spAutoFit/>
          </a:bodyPr>
          <a:lstStyle/>
          <a:p>
            <a:pPr algn="dist"/>
            <a:r>
              <a:rPr kumimoji="1" lang="zh-CN" altLang="en-US" sz="6000" dirty="0">
                <a:solidFill>
                  <a:schemeClr val="tx2"/>
                </a:solidFill>
                <a:cs typeface="+mn-ea"/>
                <a:sym typeface="+mn-lt"/>
              </a:rPr>
              <a:t>综合课程设计答辩</a:t>
            </a:r>
          </a:p>
        </p:txBody>
      </p:sp>
      <p:sp>
        <p:nvSpPr>
          <p:cNvPr id="12" name="Text box1">
            <a:extLst>
              <a:ext uri="{FF2B5EF4-FFF2-40B4-BE49-F238E27FC236}">
                <a16:creationId xmlns:a16="http://schemas.microsoft.com/office/drawing/2014/main" id="{FE4AC106-E2A5-445D-B870-A9FD11BFD0ED}"/>
              </a:ext>
            </a:extLst>
          </p:cNvPr>
          <p:cNvSpPr txBox="1"/>
          <p:nvPr/>
        </p:nvSpPr>
        <p:spPr>
          <a:xfrm>
            <a:off x="1076960" y="4135623"/>
            <a:ext cx="10757851" cy="927818"/>
          </a:xfrm>
          <a:prstGeom prst="rect">
            <a:avLst/>
          </a:prstGeom>
          <a:noFill/>
        </p:spPr>
        <p:txBody>
          <a:bodyPr wrap="square" rtlCol="0">
            <a:spAutoFit/>
          </a:bodyPr>
          <a:lstStyle/>
          <a:p>
            <a:pPr algn="ctr">
              <a:lnSpc>
                <a:spcPct val="200000"/>
              </a:lnSpc>
            </a:pPr>
            <a:r>
              <a:rPr lang="en-US" altLang="zh-CN" sz="3200" dirty="0">
                <a:solidFill>
                  <a:schemeClr val="tx2"/>
                </a:solidFill>
                <a:latin typeface="宋体" panose="02010600030101010101" pitchFamily="2" charset="-122"/>
                <a:ea typeface="宋体" panose="02010600030101010101" pitchFamily="2" charset="-122"/>
                <a:cs typeface="+mn-ea"/>
                <a:sym typeface="+mn-lt"/>
              </a:rPr>
              <a:t>---------</a:t>
            </a:r>
            <a:r>
              <a:rPr lang="zh-CN" altLang="en-US" sz="3200" dirty="0">
                <a:solidFill>
                  <a:schemeClr val="tx2"/>
                </a:solidFill>
                <a:latin typeface="宋体" panose="02010600030101010101" pitchFamily="2" charset="-122"/>
                <a:ea typeface="宋体" panose="02010600030101010101" pitchFamily="2" charset="-122"/>
                <a:cs typeface="+mn-ea"/>
                <a:sym typeface="+mn-lt"/>
              </a:rPr>
              <a:t>基于阿里云的简单文件管理</a:t>
            </a:r>
          </a:p>
        </p:txBody>
      </p:sp>
      <p:sp>
        <p:nvSpPr>
          <p:cNvPr id="279" name="Freeform0">
            <a:extLst>
              <a:ext uri="{FF2B5EF4-FFF2-40B4-BE49-F238E27FC236}">
                <a16:creationId xmlns:a16="http://schemas.microsoft.com/office/drawing/2014/main" id="{4100D66D-219F-4DB2-8615-18CA684A1CFF}"/>
              </a:ext>
            </a:extLst>
          </p:cNvPr>
          <p:cNvSpPr/>
          <p:nvPr/>
        </p:nvSpPr>
        <p:spPr bwMode="auto">
          <a:xfrm>
            <a:off x="5869375" y="1808692"/>
            <a:ext cx="554804" cy="731131"/>
          </a:xfrm>
          <a:custGeom>
            <a:avLst/>
            <a:gdLst>
              <a:gd name="T0" fmla="*/ 752 w 752"/>
              <a:gd name="T1" fmla="*/ 0 h 991"/>
              <a:gd name="T2" fmla="*/ 752 w 752"/>
              <a:gd name="T3" fmla="*/ 540 h 991"/>
              <a:gd name="T4" fmla="*/ 0 w 752"/>
              <a:gd name="T5" fmla="*/ 991 h 991"/>
              <a:gd name="T6" fmla="*/ 0 w 752"/>
              <a:gd name="T7" fmla="*/ 460 h 991"/>
              <a:gd name="T8" fmla="*/ 752 w 752"/>
              <a:gd name="T9" fmla="*/ 0 h 991"/>
            </a:gdLst>
            <a:ahLst/>
            <a:cxnLst>
              <a:cxn ang="0">
                <a:pos x="T0" y="T1"/>
              </a:cxn>
              <a:cxn ang="0">
                <a:pos x="T2" y="T3"/>
              </a:cxn>
              <a:cxn ang="0">
                <a:pos x="T4" y="T5"/>
              </a:cxn>
              <a:cxn ang="0">
                <a:pos x="T6" y="T7"/>
              </a:cxn>
              <a:cxn ang="0">
                <a:pos x="T8" y="T9"/>
              </a:cxn>
            </a:cxnLst>
            <a:rect l="0" t="0" r="r" b="b"/>
            <a:pathLst>
              <a:path w="752" h="991">
                <a:moveTo>
                  <a:pt x="752" y="0"/>
                </a:moveTo>
                <a:lnTo>
                  <a:pt x="752" y="540"/>
                </a:lnTo>
                <a:lnTo>
                  <a:pt x="0" y="991"/>
                </a:lnTo>
                <a:lnTo>
                  <a:pt x="0" y="460"/>
                </a:lnTo>
                <a:lnTo>
                  <a:pt x="752" y="0"/>
                </a:lnTo>
                <a:close/>
              </a:path>
            </a:pathLst>
          </a:custGeom>
          <a:solidFill>
            <a:srgbClr val="3740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0" name="Freeform1">
            <a:extLst>
              <a:ext uri="{FF2B5EF4-FFF2-40B4-BE49-F238E27FC236}">
                <a16:creationId xmlns:a16="http://schemas.microsoft.com/office/drawing/2014/main" id="{54F5EE11-B69A-40F9-9BB4-75D58E066F8E}"/>
              </a:ext>
            </a:extLst>
          </p:cNvPr>
          <p:cNvSpPr/>
          <p:nvPr/>
        </p:nvSpPr>
        <p:spPr bwMode="auto">
          <a:xfrm>
            <a:off x="5314572" y="1808692"/>
            <a:ext cx="554804" cy="731131"/>
          </a:xfrm>
          <a:custGeom>
            <a:avLst/>
            <a:gdLst>
              <a:gd name="T0" fmla="*/ 752 w 752"/>
              <a:gd name="T1" fmla="*/ 460 h 991"/>
              <a:gd name="T2" fmla="*/ 752 w 752"/>
              <a:gd name="T3" fmla="*/ 991 h 991"/>
              <a:gd name="T4" fmla="*/ 0 w 752"/>
              <a:gd name="T5" fmla="*/ 540 h 991"/>
              <a:gd name="T6" fmla="*/ 0 w 752"/>
              <a:gd name="T7" fmla="*/ 0 h 991"/>
              <a:gd name="T8" fmla="*/ 752 w 752"/>
              <a:gd name="T9" fmla="*/ 460 h 991"/>
            </a:gdLst>
            <a:ahLst/>
            <a:cxnLst>
              <a:cxn ang="0">
                <a:pos x="T0" y="T1"/>
              </a:cxn>
              <a:cxn ang="0">
                <a:pos x="T2" y="T3"/>
              </a:cxn>
              <a:cxn ang="0">
                <a:pos x="T4" y="T5"/>
              </a:cxn>
              <a:cxn ang="0">
                <a:pos x="T6" y="T7"/>
              </a:cxn>
              <a:cxn ang="0">
                <a:pos x="T8" y="T9"/>
              </a:cxn>
            </a:cxnLst>
            <a:rect l="0" t="0" r="r" b="b"/>
            <a:pathLst>
              <a:path w="752" h="991">
                <a:moveTo>
                  <a:pt x="752" y="460"/>
                </a:moveTo>
                <a:lnTo>
                  <a:pt x="752" y="991"/>
                </a:lnTo>
                <a:lnTo>
                  <a:pt x="0" y="540"/>
                </a:lnTo>
                <a:lnTo>
                  <a:pt x="0" y="0"/>
                </a:lnTo>
                <a:lnTo>
                  <a:pt x="752" y="460"/>
                </a:lnTo>
                <a:close/>
              </a:path>
            </a:pathLst>
          </a:custGeom>
          <a:solidFill>
            <a:srgbClr val="414A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1" name="Freeform2">
            <a:extLst>
              <a:ext uri="{FF2B5EF4-FFF2-40B4-BE49-F238E27FC236}">
                <a16:creationId xmlns:a16="http://schemas.microsoft.com/office/drawing/2014/main" id="{13B9B9DE-4F20-487A-AFAD-C011A2CF67C9}"/>
              </a:ext>
            </a:extLst>
          </p:cNvPr>
          <p:cNvSpPr/>
          <p:nvPr/>
        </p:nvSpPr>
        <p:spPr bwMode="auto">
          <a:xfrm>
            <a:off x="4981099" y="1054690"/>
            <a:ext cx="1769174" cy="1093376"/>
          </a:xfrm>
          <a:custGeom>
            <a:avLst/>
            <a:gdLst>
              <a:gd name="T0" fmla="*/ 2398 w 2398"/>
              <a:gd name="T1" fmla="*/ 741 h 1482"/>
              <a:gd name="T2" fmla="*/ 1956 w 2398"/>
              <a:gd name="T3" fmla="*/ 1022 h 1482"/>
              <a:gd name="T4" fmla="*/ 1204 w 2398"/>
              <a:gd name="T5" fmla="*/ 1482 h 1482"/>
              <a:gd name="T6" fmla="*/ 452 w 2398"/>
              <a:gd name="T7" fmla="*/ 1022 h 1482"/>
              <a:gd name="T8" fmla="*/ 0 w 2398"/>
              <a:gd name="T9" fmla="*/ 741 h 1482"/>
              <a:gd name="T10" fmla="*/ 1204 w 2398"/>
              <a:gd name="T11" fmla="*/ 0 h 1482"/>
              <a:gd name="T12" fmla="*/ 2398 w 2398"/>
              <a:gd name="T13" fmla="*/ 741 h 1482"/>
            </a:gdLst>
            <a:ahLst/>
            <a:cxnLst>
              <a:cxn ang="0">
                <a:pos x="T0" y="T1"/>
              </a:cxn>
              <a:cxn ang="0">
                <a:pos x="T2" y="T3"/>
              </a:cxn>
              <a:cxn ang="0">
                <a:pos x="T4" y="T5"/>
              </a:cxn>
              <a:cxn ang="0">
                <a:pos x="T6" y="T7"/>
              </a:cxn>
              <a:cxn ang="0">
                <a:pos x="T8" y="T9"/>
              </a:cxn>
              <a:cxn ang="0">
                <a:pos x="T10" y="T11"/>
              </a:cxn>
              <a:cxn ang="0">
                <a:pos x="T12" y="T13"/>
              </a:cxn>
            </a:cxnLst>
            <a:rect l="0" t="0" r="r" b="b"/>
            <a:pathLst>
              <a:path w="2398" h="1482">
                <a:moveTo>
                  <a:pt x="2398" y="741"/>
                </a:moveTo>
                <a:lnTo>
                  <a:pt x="1956" y="1022"/>
                </a:lnTo>
                <a:lnTo>
                  <a:pt x="1204" y="1482"/>
                </a:lnTo>
                <a:lnTo>
                  <a:pt x="452" y="1022"/>
                </a:lnTo>
                <a:lnTo>
                  <a:pt x="0" y="741"/>
                </a:lnTo>
                <a:lnTo>
                  <a:pt x="1204" y="0"/>
                </a:lnTo>
                <a:lnTo>
                  <a:pt x="2398" y="741"/>
                </a:lnTo>
                <a:close/>
              </a:path>
            </a:pathLst>
          </a:custGeom>
          <a:solidFill>
            <a:srgbClr val="57606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2" name="AutoShape0">
            <a:extLst>
              <a:ext uri="{FF2B5EF4-FFF2-40B4-BE49-F238E27FC236}">
                <a16:creationId xmlns:a16="http://schemas.microsoft.com/office/drawing/2014/main" id="{E3323713-24BD-4A04-9822-6CB1EE5BC8B6}"/>
              </a:ext>
            </a:extLst>
          </p:cNvPr>
          <p:cNvSpPr/>
          <p:nvPr/>
        </p:nvSpPr>
        <p:spPr bwMode="auto">
          <a:xfrm>
            <a:off x="6357780" y="885003"/>
            <a:ext cx="199936" cy="199198"/>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3" name="AutoShape1">
            <a:extLst>
              <a:ext uri="{FF2B5EF4-FFF2-40B4-BE49-F238E27FC236}">
                <a16:creationId xmlns:a16="http://schemas.microsoft.com/office/drawing/2014/main" id="{4A79A7D2-042F-41ED-A3E9-8BCDFC14426D}"/>
              </a:ext>
            </a:extLst>
          </p:cNvPr>
          <p:cNvSpPr/>
          <p:nvPr/>
        </p:nvSpPr>
        <p:spPr bwMode="auto">
          <a:xfrm>
            <a:off x="6506072" y="2657867"/>
            <a:ext cx="244202" cy="244202"/>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4" name="AutoShape2">
            <a:extLst>
              <a:ext uri="{FF2B5EF4-FFF2-40B4-BE49-F238E27FC236}">
                <a16:creationId xmlns:a16="http://schemas.microsoft.com/office/drawing/2014/main" id="{6BB6AAA5-319D-4E7F-86AA-9A856FD6281F}"/>
              </a:ext>
            </a:extLst>
          </p:cNvPr>
          <p:cNvSpPr/>
          <p:nvPr/>
        </p:nvSpPr>
        <p:spPr bwMode="auto">
          <a:xfrm>
            <a:off x="4929455" y="2554579"/>
            <a:ext cx="199936" cy="199936"/>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5" name="AutoShape3">
            <a:extLst>
              <a:ext uri="{FF2B5EF4-FFF2-40B4-BE49-F238E27FC236}">
                <a16:creationId xmlns:a16="http://schemas.microsoft.com/office/drawing/2014/main" id="{BB18ECE4-94C8-4437-8265-C8923EB0A805}"/>
              </a:ext>
            </a:extLst>
          </p:cNvPr>
          <p:cNvSpPr/>
          <p:nvPr/>
        </p:nvSpPr>
        <p:spPr bwMode="auto">
          <a:xfrm>
            <a:off x="6750274" y="1180849"/>
            <a:ext cx="103288" cy="95910"/>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6" name="AutoShape4">
            <a:extLst>
              <a:ext uri="{FF2B5EF4-FFF2-40B4-BE49-F238E27FC236}">
                <a16:creationId xmlns:a16="http://schemas.microsoft.com/office/drawing/2014/main" id="{576D1758-FCF6-48BC-B1F8-C0551C1C73B5}"/>
              </a:ext>
            </a:extLst>
          </p:cNvPr>
          <p:cNvSpPr/>
          <p:nvPr/>
        </p:nvSpPr>
        <p:spPr bwMode="auto">
          <a:xfrm>
            <a:off x="6313513" y="2657867"/>
            <a:ext cx="95910" cy="96648"/>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7" name="AutoShape5">
            <a:extLst>
              <a:ext uri="{FF2B5EF4-FFF2-40B4-BE49-F238E27FC236}">
                <a16:creationId xmlns:a16="http://schemas.microsoft.com/office/drawing/2014/main" id="{0A78AC96-1653-4AE5-A5BE-D46CC1096266}"/>
              </a:ext>
            </a:extLst>
          </p:cNvPr>
          <p:cNvSpPr/>
          <p:nvPr/>
        </p:nvSpPr>
        <p:spPr bwMode="auto">
          <a:xfrm>
            <a:off x="5329327" y="936647"/>
            <a:ext cx="95910" cy="95910"/>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8" name="AutoShape6">
            <a:extLst>
              <a:ext uri="{FF2B5EF4-FFF2-40B4-BE49-F238E27FC236}">
                <a16:creationId xmlns:a16="http://schemas.microsoft.com/office/drawing/2014/main" id="{6D6C7CCE-A744-4BE3-9BFA-95FF5681B9CD}"/>
              </a:ext>
            </a:extLst>
          </p:cNvPr>
          <p:cNvSpPr/>
          <p:nvPr/>
        </p:nvSpPr>
        <p:spPr bwMode="auto">
          <a:xfrm>
            <a:off x="5033481" y="2162822"/>
            <a:ext cx="95910" cy="96648"/>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9" name="AutoShape7">
            <a:extLst>
              <a:ext uri="{FF2B5EF4-FFF2-40B4-BE49-F238E27FC236}">
                <a16:creationId xmlns:a16="http://schemas.microsoft.com/office/drawing/2014/main" id="{A3056160-8281-4C89-B5FD-51FD018F49B1}"/>
              </a:ext>
            </a:extLst>
          </p:cNvPr>
          <p:cNvSpPr/>
          <p:nvPr/>
        </p:nvSpPr>
        <p:spPr bwMode="auto">
          <a:xfrm>
            <a:off x="4885189" y="1232493"/>
            <a:ext cx="95910" cy="95910"/>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0" name="Freeform3">
            <a:extLst>
              <a:ext uri="{FF2B5EF4-FFF2-40B4-BE49-F238E27FC236}">
                <a16:creationId xmlns:a16="http://schemas.microsoft.com/office/drawing/2014/main" id="{A96BFD9A-268E-4FA2-9778-D6C8AE18F84E}"/>
              </a:ext>
            </a:extLst>
          </p:cNvPr>
          <p:cNvSpPr/>
          <p:nvPr/>
        </p:nvSpPr>
        <p:spPr bwMode="auto">
          <a:xfrm>
            <a:off x="5839864" y="1579246"/>
            <a:ext cx="939920" cy="709736"/>
          </a:xfrm>
          <a:custGeom>
            <a:avLst/>
            <a:gdLst>
              <a:gd name="T0" fmla="*/ 123 w 127"/>
              <a:gd name="T1" fmla="*/ 96 h 96"/>
              <a:gd name="T2" fmla="*/ 120 w 127"/>
              <a:gd name="T3" fmla="*/ 92 h 96"/>
              <a:gd name="T4" fmla="*/ 120 w 127"/>
              <a:gd name="T5" fmla="*/ 6 h 96"/>
              <a:gd name="T6" fmla="*/ 4 w 127"/>
              <a:gd name="T7" fmla="*/ 6 h 96"/>
              <a:gd name="T8" fmla="*/ 0 w 127"/>
              <a:gd name="T9" fmla="*/ 3 h 96"/>
              <a:gd name="T10" fmla="*/ 4 w 127"/>
              <a:gd name="T11" fmla="*/ 0 h 96"/>
              <a:gd name="T12" fmla="*/ 123 w 127"/>
              <a:gd name="T13" fmla="*/ 0 h 96"/>
              <a:gd name="T14" fmla="*/ 127 w 127"/>
              <a:gd name="T15" fmla="*/ 3 h 96"/>
              <a:gd name="T16" fmla="*/ 127 w 127"/>
              <a:gd name="T17" fmla="*/ 92 h 96"/>
              <a:gd name="T18" fmla="*/ 123 w 127"/>
              <a:gd name="T1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6">
                <a:moveTo>
                  <a:pt x="123" y="96"/>
                </a:moveTo>
                <a:cubicBezTo>
                  <a:pt x="122" y="96"/>
                  <a:pt x="120" y="94"/>
                  <a:pt x="120" y="92"/>
                </a:cubicBezTo>
                <a:cubicBezTo>
                  <a:pt x="120" y="6"/>
                  <a:pt x="120" y="6"/>
                  <a:pt x="120" y="6"/>
                </a:cubicBezTo>
                <a:cubicBezTo>
                  <a:pt x="4" y="6"/>
                  <a:pt x="4" y="6"/>
                  <a:pt x="4" y="6"/>
                </a:cubicBezTo>
                <a:cubicBezTo>
                  <a:pt x="2" y="6"/>
                  <a:pt x="0" y="5"/>
                  <a:pt x="0" y="3"/>
                </a:cubicBezTo>
                <a:cubicBezTo>
                  <a:pt x="0" y="1"/>
                  <a:pt x="2" y="0"/>
                  <a:pt x="4" y="0"/>
                </a:cubicBezTo>
                <a:cubicBezTo>
                  <a:pt x="123" y="0"/>
                  <a:pt x="123" y="0"/>
                  <a:pt x="123" y="0"/>
                </a:cubicBezTo>
                <a:cubicBezTo>
                  <a:pt x="125" y="0"/>
                  <a:pt x="127" y="1"/>
                  <a:pt x="127" y="3"/>
                </a:cubicBezTo>
                <a:cubicBezTo>
                  <a:pt x="127" y="92"/>
                  <a:pt x="127" y="92"/>
                  <a:pt x="127" y="92"/>
                </a:cubicBezTo>
                <a:cubicBezTo>
                  <a:pt x="127" y="94"/>
                  <a:pt x="125" y="96"/>
                  <a:pt x="123" y="96"/>
                </a:cubicBezTo>
                <a:close/>
              </a:path>
            </a:pathLst>
          </a:custGeom>
          <a:solidFill>
            <a:srgbClr val="3C3B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1" name="AutoShape8">
            <a:extLst>
              <a:ext uri="{FF2B5EF4-FFF2-40B4-BE49-F238E27FC236}">
                <a16:creationId xmlns:a16="http://schemas.microsoft.com/office/drawing/2014/main" id="{F686CF3A-2C5E-4BBB-B170-8DCFE7482AAC}"/>
              </a:ext>
            </a:extLst>
          </p:cNvPr>
          <p:cNvSpPr/>
          <p:nvPr/>
        </p:nvSpPr>
        <p:spPr bwMode="auto">
          <a:xfrm>
            <a:off x="6653626" y="2214466"/>
            <a:ext cx="199936" cy="192558"/>
          </a:xfrm>
          <a:prstGeom prst="ellipse">
            <a:avLst/>
          </a:prstGeom>
          <a:solidFill>
            <a:srgbClr val="414A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3" name="AutoShape9">
            <a:extLst>
              <a:ext uri="{FF2B5EF4-FFF2-40B4-BE49-F238E27FC236}">
                <a16:creationId xmlns:a16="http://schemas.microsoft.com/office/drawing/2014/main" id="{4CDEF65A-8C79-4B1D-8A5C-FEC897BB488E}"/>
              </a:ext>
            </a:extLst>
          </p:cNvPr>
          <p:cNvSpPr/>
          <p:nvPr/>
        </p:nvSpPr>
        <p:spPr>
          <a:xfrm>
            <a:off x="3694199" y="5447190"/>
            <a:ext cx="2145665" cy="467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dirty="0">
                <a:solidFill>
                  <a:schemeClr val="tx2"/>
                </a:solidFill>
                <a:cs typeface="+mn-ea"/>
                <a:sym typeface="+mn-lt"/>
              </a:rPr>
              <a:t>指导老师：刑建川</a:t>
            </a:r>
          </a:p>
        </p:txBody>
      </p:sp>
      <p:sp>
        <p:nvSpPr>
          <p:cNvPr id="294" name="AutoShape10">
            <a:extLst>
              <a:ext uri="{FF2B5EF4-FFF2-40B4-BE49-F238E27FC236}">
                <a16:creationId xmlns:a16="http://schemas.microsoft.com/office/drawing/2014/main" id="{620E32BE-7E1F-4754-9613-C9E7315EB6F7}"/>
              </a:ext>
            </a:extLst>
          </p:cNvPr>
          <p:cNvSpPr/>
          <p:nvPr/>
        </p:nvSpPr>
        <p:spPr>
          <a:xfrm>
            <a:off x="7771226" y="5432378"/>
            <a:ext cx="2145665" cy="467360"/>
          </a:xfrm>
          <a:prstGeom prst="rect">
            <a:avLst/>
          </a:prstGeom>
          <a:noFill/>
          <a:ln>
            <a:noFill/>
          </a:ln>
          <a:extLst>
            <a:ext uri="{909E8E84-426E-40DD-AFC4-6F175D3DCCD1}">
              <a14:hiddenFill xmlns:a14="http://schemas.microsoft.com/office/drawing/2010/main">
                <a:solidFill>
                  <a:srgbClr val="CEAB7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dirty="0">
                <a:solidFill>
                  <a:schemeClr val="tx2"/>
                </a:solidFill>
                <a:cs typeface="+mn-ea"/>
                <a:sym typeface="+mn-lt"/>
              </a:rPr>
              <a:t>报告人：董文龙</a:t>
            </a:r>
          </a:p>
        </p:txBody>
      </p:sp>
      <p:pic>
        <p:nvPicPr>
          <p:cNvPr id="2" name="图片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275386" y="5280168"/>
            <a:ext cx="619858" cy="826477"/>
          </a:xfrm>
          <a:prstGeom prst="rect">
            <a:avLst/>
          </a:prstGeom>
        </p:spPr>
      </p:pic>
      <p:pic>
        <p:nvPicPr>
          <p:cNvPr id="22" name="图片 2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3725" y="5252819"/>
            <a:ext cx="619858" cy="826477"/>
          </a:xfrm>
          <a:prstGeom prst="rect">
            <a:avLst/>
          </a:prstGeom>
        </p:spPr>
      </p:pic>
      <p:sp>
        <p:nvSpPr>
          <p:cNvPr id="6" name="矩形 5"/>
          <p:cNvSpPr/>
          <p:nvPr/>
        </p:nvSpPr>
        <p:spPr>
          <a:xfrm>
            <a:off x="357186" y="190500"/>
            <a:ext cx="11477625" cy="6324600"/>
          </a:xfrm>
          <a:prstGeom prst="rect">
            <a:avLst/>
          </a:prstGeom>
          <a:noFill/>
          <a:ln w="38100">
            <a:solidFill>
              <a:srgbClr val="77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2"/>
    </p:custDataLst>
    <p:extLst>
      <p:ext uri="{BB962C8B-B14F-4D97-AF65-F5344CB8AC3E}">
        <p14:creationId xmlns:p14="http://schemas.microsoft.com/office/powerpoint/2010/main" val="31411328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4324AE-A533-4D37-B561-B165A67C5213}"/>
              </a:ext>
            </a:extLst>
          </p:cNvPr>
          <p:cNvSpPr/>
          <p:nvPr/>
        </p:nvSpPr>
        <p:spPr>
          <a:xfrm>
            <a:off x="573504" y="334601"/>
            <a:ext cx="3262433" cy="1243417"/>
          </a:xfrm>
          <a:prstGeom prst="rect">
            <a:avLst/>
          </a:prstGeom>
        </p:spPr>
        <p:txBody>
          <a:bodyPr wrap="none">
            <a:spAutoFit/>
          </a:bodyPr>
          <a:lstStyle/>
          <a:p>
            <a:pPr algn="ctr">
              <a:lnSpc>
                <a:spcPct val="140000"/>
              </a:lnSpc>
              <a:spcBef>
                <a:spcPts val="0"/>
              </a:spcBef>
              <a:spcAft>
                <a:spcPts val="0"/>
              </a:spcAft>
            </a:pPr>
            <a:r>
              <a:rPr lang="zh-CN" altLang="en-US" sz="6000" dirty="0">
                <a:solidFill>
                  <a:schemeClr val="tx2"/>
                </a:solidFill>
                <a:cs typeface="+mn-ea"/>
                <a:sym typeface="+mn-lt"/>
              </a:rPr>
              <a:t>后端介绍</a:t>
            </a:r>
          </a:p>
        </p:txBody>
      </p:sp>
      <p:sp>
        <p:nvSpPr>
          <p:cNvPr id="18" name="AutoShape8">
            <a:extLst>
              <a:ext uri="{FF2B5EF4-FFF2-40B4-BE49-F238E27FC236}">
                <a16:creationId xmlns:a16="http://schemas.microsoft.com/office/drawing/2014/main" id="{7D95D03D-60B9-4127-8C62-4380E26E46BB}"/>
              </a:ext>
            </a:extLst>
          </p:cNvPr>
          <p:cNvSpPr/>
          <p:nvPr/>
        </p:nvSpPr>
        <p:spPr>
          <a:xfrm>
            <a:off x="3158490" y="2222500"/>
            <a:ext cx="3249930" cy="1248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solidFill>
                  <a:schemeClr val="bg1"/>
                </a:solidFill>
                <a:cs typeface="+mn-ea"/>
                <a:sym typeface="+mn-lt"/>
              </a:rPr>
              <a:t>框架</a:t>
            </a:r>
            <a:r>
              <a:rPr lang="zh-CN" altLang="en-US" dirty="0">
                <a:solidFill>
                  <a:schemeClr val="bg1"/>
                </a:solidFill>
                <a:cs typeface="+mn-ea"/>
                <a:sym typeface="+mn-lt"/>
              </a:rPr>
              <a:t>：</a:t>
            </a:r>
          </a:p>
        </p:txBody>
      </p:sp>
      <p:sp>
        <p:nvSpPr>
          <p:cNvPr id="19" name="AutoShape0">
            <a:extLst>
              <a:ext uri="{FF2B5EF4-FFF2-40B4-BE49-F238E27FC236}">
                <a16:creationId xmlns:a16="http://schemas.microsoft.com/office/drawing/2014/main" id="{41495BFB-46AC-4625-8759-52BA97BE01C4}"/>
              </a:ext>
            </a:extLst>
          </p:cNvPr>
          <p:cNvSpPr/>
          <p:nvPr/>
        </p:nvSpPr>
        <p:spPr>
          <a:xfrm>
            <a:off x="1420177" y="2212340"/>
            <a:ext cx="1849755" cy="1237615"/>
          </a:xfrm>
          <a:prstGeom prst="rect">
            <a:avLst/>
          </a:prstGeom>
          <a:blipFill>
            <a:blip r:embed="rId4"/>
            <a:stretch>
              <a:fillRect t="-60059" b="-5883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cs typeface="+mn-ea"/>
              <a:sym typeface="+mn-lt"/>
            </a:endParaRPr>
          </a:p>
        </p:txBody>
      </p:sp>
      <p:pic>
        <p:nvPicPr>
          <p:cNvPr id="3" name="图片 2">
            <a:extLst>
              <a:ext uri="{FF2B5EF4-FFF2-40B4-BE49-F238E27FC236}">
                <a16:creationId xmlns:a16="http://schemas.microsoft.com/office/drawing/2014/main" id="{F8A52814-3EE5-42D9-8A77-F9F1983186A4}"/>
              </a:ext>
            </a:extLst>
          </p:cNvPr>
          <p:cNvPicPr>
            <a:picLocks noChangeAspect="1"/>
          </p:cNvPicPr>
          <p:nvPr/>
        </p:nvPicPr>
        <p:blipFill>
          <a:blip r:embed="rId5"/>
          <a:stretch>
            <a:fillRect/>
          </a:stretch>
        </p:blipFill>
        <p:spPr>
          <a:xfrm>
            <a:off x="6549625" y="2222499"/>
            <a:ext cx="3955815" cy="1248410"/>
          </a:xfrm>
          <a:prstGeom prst="rect">
            <a:avLst/>
          </a:prstGeom>
        </p:spPr>
      </p:pic>
      <p:sp>
        <p:nvSpPr>
          <p:cNvPr id="24" name="AutoShape8">
            <a:extLst>
              <a:ext uri="{FF2B5EF4-FFF2-40B4-BE49-F238E27FC236}">
                <a16:creationId xmlns:a16="http://schemas.microsoft.com/office/drawing/2014/main" id="{4C5F7EC4-7B20-487A-800A-9715605868E7}"/>
              </a:ext>
            </a:extLst>
          </p:cNvPr>
          <p:cNvSpPr/>
          <p:nvPr/>
        </p:nvSpPr>
        <p:spPr>
          <a:xfrm>
            <a:off x="2214880" y="3835897"/>
            <a:ext cx="4193540" cy="1248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solidFill>
                  <a:schemeClr val="bg1"/>
                </a:solidFill>
                <a:cs typeface="+mn-ea"/>
                <a:sym typeface="+mn-lt"/>
              </a:rPr>
              <a:t>开发工具</a:t>
            </a:r>
            <a:r>
              <a:rPr lang="zh-CN" altLang="en-US" dirty="0">
                <a:solidFill>
                  <a:schemeClr val="bg1"/>
                </a:solidFill>
                <a:cs typeface="+mn-ea"/>
                <a:sym typeface="+mn-lt"/>
              </a:rPr>
              <a:t>：</a:t>
            </a:r>
          </a:p>
        </p:txBody>
      </p:sp>
      <p:pic>
        <p:nvPicPr>
          <p:cNvPr id="6" name="图片 5">
            <a:extLst>
              <a:ext uri="{FF2B5EF4-FFF2-40B4-BE49-F238E27FC236}">
                <a16:creationId xmlns:a16="http://schemas.microsoft.com/office/drawing/2014/main" id="{83A98F67-D3B0-4226-9A91-AA83C8F5A853}"/>
              </a:ext>
            </a:extLst>
          </p:cNvPr>
          <p:cNvPicPr>
            <a:picLocks noChangeAspect="1"/>
          </p:cNvPicPr>
          <p:nvPr/>
        </p:nvPicPr>
        <p:blipFill>
          <a:blip r:embed="rId6"/>
          <a:stretch>
            <a:fillRect/>
          </a:stretch>
        </p:blipFill>
        <p:spPr>
          <a:xfrm>
            <a:off x="6549624" y="3835897"/>
            <a:ext cx="4051308" cy="1248410"/>
          </a:xfrm>
          <a:prstGeom prst="rect">
            <a:avLst/>
          </a:prstGeom>
        </p:spPr>
      </p:pic>
      <p:sp>
        <p:nvSpPr>
          <p:cNvPr id="8" name="文本框 7">
            <a:extLst>
              <a:ext uri="{FF2B5EF4-FFF2-40B4-BE49-F238E27FC236}">
                <a16:creationId xmlns:a16="http://schemas.microsoft.com/office/drawing/2014/main" id="{AAC60417-0093-4AD0-B1CC-C68D979FBC5E}"/>
              </a:ext>
            </a:extLst>
          </p:cNvPr>
          <p:cNvSpPr txBox="1"/>
          <p:nvPr/>
        </p:nvSpPr>
        <p:spPr>
          <a:xfrm>
            <a:off x="3975380" y="663921"/>
            <a:ext cx="7657674" cy="1077218"/>
          </a:xfrm>
          <a:prstGeom prst="rect">
            <a:avLst/>
          </a:prstGeom>
          <a:noFill/>
        </p:spPr>
        <p:txBody>
          <a:bodyPr wrap="none" rtlCol="0">
            <a:spAutoFit/>
          </a:bodyPr>
          <a:lstStyle/>
          <a:p>
            <a:r>
              <a:rPr lang="en-US" altLang="zh-CN" sz="3200" dirty="0" err="1"/>
              <a:t>tpthink</a:t>
            </a:r>
            <a:r>
              <a:rPr lang="zh-CN" altLang="en-US" sz="3200" dirty="0"/>
              <a:t>文档使用：</a:t>
            </a:r>
            <a:r>
              <a:rPr lang="en-US" altLang="zh-CN" sz="3200" dirty="0">
                <a:hlinkClick r:id="rId7"/>
              </a:rPr>
              <a:t>http://www.thinkphp.cn/</a:t>
            </a:r>
          </a:p>
          <a:p>
            <a:r>
              <a:rPr lang="en-US" altLang="zh-CN" sz="3200" dirty="0">
                <a:hlinkClick r:id="rId7"/>
              </a:rPr>
              <a:t>info/155.html</a:t>
            </a:r>
            <a:endParaRPr lang="zh-CN" altLang="en-US" sz="3200" dirty="0"/>
          </a:p>
        </p:txBody>
      </p:sp>
    </p:spTree>
    <p:extLst>
      <p:ext uri="{BB962C8B-B14F-4D97-AF65-F5344CB8AC3E}">
        <p14:creationId xmlns:p14="http://schemas.microsoft.com/office/powerpoint/2010/main" val="40773471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4324AE-A533-4D37-B561-B165A67C5213}"/>
              </a:ext>
            </a:extLst>
          </p:cNvPr>
          <p:cNvSpPr/>
          <p:nvPr/>
        </p:nvSpPr>
        <p:spPr>
          <a:xfrm>
            <a:off x="573504" y="334601"/>
            <a:ext cx="3262433" cy="1243417"/>
          </a:xfrm>
          <a:prstGeom prst="rect">
            <a:avLst/>
          </a:prstGeom>
        </p:spPr>
        <p:txBody>
          <a:bodyPr wrap="none">
            <a:spAutoFit/>
          </a:bodyPr>
          <a:lstStyle/>
          <a:p>
            <a:pPr algn="ctr">
              <a:lnSpc>
                <a:spcPct val="140000"/>
              </a:lnSpc>
              <a:spcBef>
                <a:spcPts val="0"/>
              </a:spcBef>
              <a:spcAft>
                <a:spcPts val="0"/>
              </a:spcAft>
            </a:pPr>
            <a:r>
              <a:rPr lang="zh-CN" altLang="en-US" sz="6000" dirty="0">
                <a:solidFill>
                  <a:schemeClr val="tx2"/>
                </a:solidFill>
                <a:cs typeface="+mn-ea"/>
                <a:sym typeface="+mn-lt"/>
              </a:rPr>
              <a:t>后端介绍</a:t>
            </a:r>
          </a:p>
        </p:txBody>
      </p:sp>
      <p:sp>
        <p:nvSpPr>
          <p:cNvPr id="4" name="文本框 3">
            <a:extLst>
              <a:ext uri="{FF2B5EF4-FFF2-40B4-BE49-F238E27FC236}">
                <a16:creationId xmlns:a16="http://schemas.microsoft.com/office/drawing/2014/main" id="{B779CDC1-BF55-473F-B5EE-F046039C3BC8}"/>
              </a:ext>
            </a:extLst>
          </p:cNvPr>
          <p:cNvSpPr txBox="1"/>
          <p:nvPr/>
        </p:nvSpPr>
        <p:spPr>
          <a:xfrm>
            <a:off x="3997842" y="586977"/>
            <a:ext cx="6603090" cy="646331"/>
          </a:xfrm>
          <a:prstGeom prst="rect">
            <a:avLst/>
          </a:prstGeom>
          <a:noFill/>
        </p:spPr>
        <p:txBody>
          <a:bodyPr wrap="none" rtlCol="0">
            <a:spAutoFit/>
          </a:bodyPr>
          <a:lstStyle/>
          <a:p>
            <a:r>
              <a:rPr lang="zh-CN" altLang="en-US" dirty="0"/>
              <a:t>阿里云文档：</a:t>
            </a:r>
            <a:r>
              <a:rPr lang="en-US" altLang="zh-CN" dirty="0">
                <a:hlinkClick r:id="rId3"/>
              </a:rPr>
              <a:t>https://help.aliyun.com/product/31815.html?spm=</a:t>
            </a:r>
          </a:p>
          <a:p>
            <a:r>
              <a:rPr lang="en-US" altLang="zh-CN" dirty="0">
                <a:hlinkClick r:id="rId3"/>
              </a:rPr>
              <a:t>a2c4g.750001.list.24.4cc17b1310z7q5</a:t>
            </a:r>
            <a:endParaRPr lang="zh-CN" altLang="en-US" dirty="0"/>
          </a:p>
        </p:txBody>
      </p:sp>
      <p:sp>
        <p:nvSpPr>
          <p:cNvPr id="5" name="文本框 4">
            <a:extLst>
              <a:ext uri="{FF2B5EF4-FFF2-40B4-BE49-F238E27FC236}">
                <a16:creationId xmlns:a16="http://schemas.microsoft.com/office/drawing/2014/main" id="{759B227F-D181-4105-98BD-2FBBBABA25D7}"/>
              </a:ext>
            </a:extLst>
          </p:cNvPr>
          <p:cNvSpPr txBox="1"/>
          <p:nvPr/>
        </p:nvSpPr>
        <p:spPr>
          <a:xfrm>
            <a:off x="1148080" y="1798320"/>
            <a:ext cx="1646605" cy="461665"/>
          </a:xfrm>
          <a:prstGeom prst="rect">
            <a:avLst/>
          </a:prstGeom>
          <a:noFill/>
        </p:spPr>
        <p:txBody>
          <a:bodyPr wrap="none" rtlCol="0">
            <a:spAutoFit/>
          </a:bodyPr>
          <a:lstStyle/>
          <a:p>
            <a:r>
              <a:rPr lang="zh-CN" altLang="en-US" sz="2400" dirty="0"/>
              <a:t>展示文件</a:t>
            </a:r>
            <a:r>
              <a:rPr lang="zh-CN" altLang="en-US" dirty="0"/>
              <a:t>：</a:t>
            </a:r>
          </a:p>
        </p:txBody>
      </p:sp>
      <p:pic>
        <p:nvPicPr>
          <p:cNvPr id="7" name="图片 6">
            <a:extLst>
              <a:ext uri="{FF2B5EF4-FFF2-40B4-BE49-F238E27FC236}">
                <a16:creationId xmlns:a16="http://schemas.microsoft.com/office/drawing/2014/main" id="{6CBA5B54-B340-4689-B298-720190B16059}"/>
              </a:ext>
            </a:extLst>
          </p:cNvPr>
          <p:cNvPicPr>
            <a:picLocks noChangeAspect="1"/>
          </p:cNvPicPr>
          <p:nvPr/>
        </p:nvPicPr>
        <p:blipFill>
          <a:blip r:embed="rId4"/>
          <a:stretch>
            <a:fillRect/>
          </a:stretch>
        </p:blipFill>
        <p:spPr>
          <a:xfrm>
            <a:off x="657567" y="2324220"/>
            <a:ext cx="8151153" cy="3946803"/>
          </a:xfrm>
          <a:prstGeom prst="rect">
            <a:avLst/>
          </a:prstGeom>
        </p:spPr>
      </p:pic>
      <p:sp>
        <p:nvSpPr>
          <p:cNvPr id="8" name="箭头: 右 7">
            <a:extLst>
              <a:ext uri="{FF2B5EF4-FFF2-40B4-BE49-F238E27FC236}">
                <a16:creationId xmlns:a16="http://schemas.microsoft.com/office/drawing/2014/main" id="{F8E2A803-544C-41CC-BB17-5E3ED09B3B48}"/>
              </a:ext>
            </a:extLst>
          </p:cNvPr>
          <p:cNvSpPr/>
          <p:nvPr/>
        </p:nvSpPr>
        <p:spPr>
          <a:xfrm rot="20799799">
            <a:off x="5901872" y="2545739"/>
            <a:ext cx="3404627" cy="34943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E1CE6BD-9241-4372-BD17-72845E2CA01D}"/>
              </a:ext>
            </a:extLst>
          </p:cNvPr>
          <p:cNvSpPr txBox="1"/>
          <p:nvPr/>
        </p:nvSpPr>
        <p:spPr>
          <a:xfrm>
            <a:off x="9300893" y="2053325"/>
            <a:ext cx="2031325" cy="461665"/>
          </a:xfrm>
          <a:prstGeom prst="rect">
            <a:avLst/>
          </a:prstGeom>
          <a:noFill/>
        </p:spPr>
        <p:txBody>
          <a:bodyPr wrap="none" rtlCol="0">
            <a:spAutoFit/>
          </a:bodyPr>
          <a:lstStyle/>
          <a:p>
            <a:r>
              <a:rPr lang="zh-CN" altLang="en-US" sz="2400" dirty="0">
                <a:solidFill>
                  <a:srgbClr val="FF0000"/>
                </a:solidFill>
              </a:rPr>
              <a:t>返回文件集合</a:t>
            </a:r>
          </a:p>
        </p:txBody>
      </p:sp>
      <p:sp>
        <p:nvSpPr>
          <p:cNvPr id="11" name="箭头: 右 10">
            <a:extLst>
              <a:ext uri="{FF2B5EF4-FFF2-40B4-BE49-F238E27FC236}">
                <a16:creationId xmlns:a16="http://schemas.microsoft.com/office/drawing/2014/main" id="{A8A563C1-81C5-48C1-8648-105814A85C8E}"/>
              </a:ext>
            </a:extLst>
          </p:cNvPr>
          <p:cNvSpPr/>
          <p:nvPr/>
        </p:nvSpPr>
        <p:spPr>
          <a:xfrm>
            <a:off x="5907478" y="4246612"/>
            <a:ext cx="3683562" cy="2235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E0FFB83-F807-4455-9D63-719A3AC2DBD9}"/>
              </a:ext>
            </a:extLst>
          </p:cNvPr>
          <p:cNvSpPr txBox="1"/>
          <p:nvPr/>
        </p:nvSpPr>
        <p:spPr>
          <a:xfrm>
            <a:off x="9554404" y="3637280"/>
            <a:ext cx="1980029" cy="954107"/>
          </a:xfrm>
          <a:prstGeom prst="rect">
            <a:avLst/>
          </a:prstGeom>
          <a:noFill/>
        </p:spPr>
        <p:txBody>
          <a:bodyPr wrap="none" rtlCol="0">
            <a:spAutoFit/>
          </a:bodyPr>
          <a:lstStyle/>
          <a:p>
            <a:r>
              <a:rPr lang="zh-CN" altLang="en-US" sz="2800" dirty="0">
                <a:solidFill>
                  <a:srgbClr val="FF0000"/>
                </a:solidFill>
              </a:rPr>
              <a:t>遍历数据存</a:t>
            </a:r>
            <a:endParaRPr lang="en-US" altLang="zh-CN" sz="2800" dirty="0">
              <a:solidFill>
                <a:srgbClr val="FF0000"/>
              </a:solidFill>
            </a:endParaRPr>
          </a:p>
          <a:p>
            <a:r>
              <a:rPr lang="zh-CN" altLang="en-US" sz="2800" dirty="0">
                <a:solidFill>
                  <a:srgbClr val="FF0000"/>
                </a:solidFill>
              </a:rPr>
              <a:t>为</a:t>
            </a:r>
            <a:r>
              <a:rPr lang="en-US" altLang="zh-CN" sz="2800" dirty="0">
                <a:solidFill>
                  <a:srgbClr val="FF0000"/>
                </a:solidFill>
              </a:rPr>
              <a:t>list</a:t>
            </a:r>
            <a:r>
              <a:rPr lang="zh-CN" altLang="en-US" sz="2800" dirty="0">
                <a:solidFill>
                  <a:srgbClr val="FF0000"/>
                </a:solidFill>
              </a:rPr>
              <a:t>数组</a:t>
            </a:r>
          </a:p>
        </p:txBody>
      </p:sp>
      <p:sp>
        <p:nvSpPr>
          <p:cNvPr id="13" name="箭头: 右 12">
            <a:extLst>
              <a:ext uri="{FF2B5EF4-FFF2-40B4-BE49-F238E27FC236}">
                <a16:creationId xmlns:a16="http://schemas.microsoft.com/office/drawing/2014/main" id="{EE5CC3D7-5280-4D79-ACE4-035ECC85251C}"/>
              </a:ext>
            </a:extLst>
          </p:cNvPr>
          <p:cNvSpPr/>
          <p:nvPr/>
        </p:nvSpPr>
        <p:spPr>
          <a:xfrm>
            <a:off x="7604185" y="5181600"/>
            <a:ext cx="1895415" cy="2235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7EE327F-D04C-4E4A-B52B-44B8ACF11360}"/>
              </a:ext>
            </a:extLst>
          </p:cNvPr>
          <p:cNvSpPr txBox="1"/>
          <p:nvPr/>
        </p:nvSpPr>
        <p:spPr>
          <a:xfrm>
            <a:off x="9591040" y="4882680"/>
            <a:ext cx="2153154" cy="830997"/>
          </a:xfrm>
          <a:prstGeom prst="rect">
            <a:avLst/>
          </a:prstGeom>
          <a:noFill/>
        </p:spPr>
        <p:txBody>
          <a:bodyPr wrap="none" rtlCol="0">
            <a:spAutoFit/>
          </a:bodyPr>
          <a:lstStyle/>
          <a:p>
            <a:r>
              <a:rPr lang="en-US" altLang="zh-CN" sz="2400" dirty="0" err="1">
                <a:solidFill>
                  <a:srgbClr val="FF0000"/>
                </a:solidFill>
              </a:rPr>
              <a:t>Layui</a:t>
            </a:r>
            <a:r>
              <a:rPr lang="zh-CN" altLang="en-US" sz="2400" dirty="0">
                <a:solidFill>
                  <a:srgbClr val="FF0000"/>
                </a:solidFill>
              </a:rPr>
              <a:t>列表插件</a:t>
            </a:r>
            <a:endParaRPr lang="en-US" altLang="zh-CN" sz="2400" dirty="0">
              <a:solidFill>
                <a:srgbClr val="FF0000"/>
              </a:solidFill>
            </a:endParaRPr>
          </a:p>
          <a:p>
            <a:r>
              <a:rPr lang="zh-CN" altLang="en-US" sz="2400" dirty="0">
                <a:solidFill>
                  <a:srgbClr val="FF0000"/>
                </a:solidFill>
              </a:rPr>
              <a:t>指定格式返回</a:t>
            </a:r>
          </a:p>
        </p:txBody>
      </p:sp>
      <p:sp>
        <p:nvSpPr>
          <p:cNvPr id="15" name="箭头: 右 14">
            <a:extLst>
              <a:ext uri="{FF2B5EF4-FFF2-40B4-BE49-F238E27FC236}">
                <a16:creationId xmlns:a16="http://schemas.microsoft.com/office/drawing/2014/main" id="{6F25FDC5-201A-44F7-82C4-543A445E7DE1}"/>
              </a:ext>
            </a:extLst>
          </p:cNvPr>
          <p:cNvSpPr/>
          <p:nvPr/>
        </p:nvSpPr>
        <p:spPr>
          <a:xfrm flipV="1">
            <a:off x="4733142" y="5960858"/>
            <a:ext cx="4299097" cy="15573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994D001-12D2-46D0-BE7A-3B5B14C01B36}"/>
              </a:ext>
            </a:extLst>
          </p:cNvPr>
          <p:cNvSpPr txBox="1"/>
          <p:nvPr/>
        </p:nvSpPr>
        <p:spPr>
          <a:xfrm>
            <a:off x="9079915" y="5978644"/>
            <a:ext cx="2707793" cy="400110"/>
          </a:xfrm>
          <a:prstGeom prst="rect">
            <a:avLst/>
          </a:prstGeom>
          <a:noFill/>
        </p:spPr>
        <p:txBody>
          <a:bodyPr wrap="none" rtlCol="0">
            <a:spAutoFit/>
          </a:bodyPr>
          <a:lstStyle/>
          <a:p>
            <a:r>
              <a:rPr lang="zh-CN" altLang="en-US" sz="2000" dirty="0">
                <a:solidFill>
                  <a:srgbClr val="FF0000"/>
                </a:solidFill>
              </a:rPr>
              <a:t>以</a:t>
            </a:r>
            <a:r>
              <a:rPr lang="en-US" altLang="zh-CN" sz="2000" dirty="0">
                <a:solidFill>
                  <a:srgbClr val="FF0000"/>
                </a:solidFill>
              </a:rPr>
              <a:t>json</a:t>
            </a:r>
            <a:r>
              <a:rPr lang="zh-CN" altLang="en-US" sz="2000" dirty="0">
                <a:solidFill>
                  <a:srgbClr val="FF0000"/>
                </a:solidFill>
              </a:rPr>
              <a:t>的数据格式返回</a:t>
            </a:r>
          </a:p>
        </p:txBody>
      </p:sp>
    </p:spTree>
    <p:extLst>
      <p:ext uri="{BB962C8B-B14F-4D97-AF65-F5344CB8AC3E}">
        <p14:creationId xmlns:p14="http://schemas.microsoft.com/office/powerpoint/2010/main" val="26111368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4324AE-A533-4D37-B561-B165A67C5213}"/>
              </a:ext>
            </a:extLst>
          </p:cNvPr>
          <p:cNvSpPr/>
          <p:nvPr/>
        </p:nvSpPr>
        <p:spPr>
          <a:xfrm>
            <a:off x="380464" y="105236"/>
            <a:ext cx="3262433" cy="1243417"/>
          </a:xfrm>
          <a:prstGeom prst="rect">
            <a:avLst/>
          </a:prstGeom>
        </p:spPr>
        <p:txBody>
          <a:bodyPr wrap="none">
            <a:spAutoFit/>
          </a:bodyPr>
          <a:lstStyle/>
          <a:p>
            <a:pPr algn="ctr">
              <a:lnSpc>
                <a:spcPct val="140000"/>
              </a:lnSpc>
              <a:spcBef>
                <a:spcPts val="0"/>
              </a:spcBef>
              <a:spcAft>
                <a:spcPts val="0"/>
              </a:spcAft>
            </a:pPr>
            <a:r>
              <a:rPr lang="zh-CN" altLang="en-US" sz="6000" dirty="0">
                <a:solidFill>
                  <a:schemeClr val="tx2"/>
                </a:solidFill>
                <a:cs typeface="+mn-ea"/>
                <a:sym typeface="+mn-lt"/>
              </a:rPr>
              <a:t>后端介绍</a:t>
            </a:r>
          </a:p>
        </p:txBody>
      </p:sp>
      <p:sp>
        <p:nvSpPr>
          <p:cNvPr id="5" name="文本框 4">
            <a:extLst>
              <a:ext uri="{FF2B5EF4-FFF2-40B4-BE49-F238E27FC236}">
                <a16:creationId xmlns:a16="http://schemas.microsoft.com/office/drawing/2014/main" id="{9C9DBEE8-38E9-42F0-8CD2-774D98E4FC6F}"/>
              </a:ext>
            </a:extLst>
          </p:cNvPr>
          <p:cNvSpPr txBox="1"/>
          <p:nvPr/>
        </p:nvSpPr>
        <p:spPr>
          <a:xfrm>
            <a:off x="4182573" y="586977"/>
            <a:ext cx="7186583" cy="646331"/>
          </a:xfrm>
          <a:prstGeom prst="rect">
            <a:avLst/>
          </a:prstGeom>
          <a:noFill/>
        </p:spPr>
        <p:txBody>
          <a:bodyPr wrap="none" rtlCol="0">
            <a:spAutoFit/>
          </a:bodyPr>
          <a:lstStyle/>
          <a:p>
            <a:r>
              <a:rPr lang="zh-CN" altLang="en-US" dirty="0"/>
              <a:t>上传文件：</a:t>
            </a:r>
            <a:r>
              <a:rPr lang="en-US" altLang="zh-CN" dirty="0"/>
              <a:t>1.</a:t>
            </a:r>
            <a:r>
              <a:rPr lang="zh-CN" altLang="zh-CN" dirty="0"/>
              <a:t>选择文件先将其放在</a:t>
            </a:r>
            <a:r>
              <a:rPr lang="en-US" altLang="zh-CN" dirty="0"/>
              <a:t>uploads</a:t>
            </a:r>
            <a:r>
              <a:rPr lang="zh-CN" altLang="zh-CN" dirty="0"/>
              <a:t>目录下，并返回保存路径</a:t>
            </a:r>
            <a:r>
              <a:rPr lang="zh-CN" altLang="en-US" dirty="0"/>
              <a:t>。</a:t>
            </a:r>
            <a:endParaRPr lang="en-US" altLang="zh-CN" dirty="0"/>
          </a:p>
          <a:p>
            <a:r>
              <a:rPr lang="en-US" altLang="zh-CN" dirty="0"/>
              <a:t>	    2.</a:t>
            </a:r>
            <a:r>
              <a:rPr lang="zh-CN" altLang="zh-CN" dirty="0"/>
              <a:t>将保存的路径和文件名传入</a:t>
            </a:r>
            <a:r>
              <a:rPr lang="en-US" altLang="zh-CN" dirty="0"/>
              <a:t>add</a:t>
            </a:r>
            <a:r>
              <a:rPr lang="zh-CN" altLang="zh-CN" dirty="0"/>
              <a:t>方法，实现上传</a:t>
            </a:r>
            <a:r>
              <a:rPr lang="zh-CN" altLang="en-US" dirty="0"/>
              <a:t>。</a:t>
            </a:r>
          </a:p>
        </p:txBody>
      </p:sp>
      <p:pic>
        <p:nvPicPr>
          <p:cNvPr id="8" name="图片 7">
            <a:extLst>
              <a:ext uri="{FF2B5EF4-FFF2-40B4-BE49-F238E27FC236}">
                <a16:creationId xmlns:a16="http://schemas.microsoft.com/office/drawing/2014/main" id="{A089234C-C458-4B7C-8F3A-B581925848AD}"/>
              </a:ext>
            </a:extLst>
          </p:cNvPr>
          <p:cNvPicPr>
            <a:picLocks noChangeAspect="1"/>
          </p:cNvPicPr>
          <p:nvPr/>
        </p:nvPicPr>
        <p:blipFill>
          <a:blip r:embed="rId3"/>
          <a:stretch>
            <a:fillRect/>
          </a:stretch>
        </p:blipFill>
        <p:spPr>
          <a:xfrm>
            <a:off x="573504" y="1253628"/>
            <a:ext cx="8936256" cy="5290091"/>
          </a:xfrm>
          <a:prstGeom prst="rect">
            <a:avLst/>
          </a:prstGeom>
        </p:spPr>
      </p:pic>
    </p:spTree>
    <p:extLst>
      <p:ext uri="{BB962C8B-B14F-4D97-AF65-F5344CB8AC3E}">
        <p14:creationId xmlns:p14="http://schemas.microsoft.com/office/powerpoint/2010/main" val="154084991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48C2220-E7B9-45E6-9DDC-68714DFAEB3C}"/>
              </a:ext>
            </a:extLst>
          </p:cNvPr>
          <p:cNvPicPr>
            <a:picLocks noChangeAspect="1"/>
          </p:cNvPicPr>
          <p:nvPr/>
        </p:nvPicPr>
        <p:blipFill>
          <a:blip r:embed="rId3"/>
          <a:stretch>
            <a:fillRect/>
          </a:stretch>
        </p:blipFill>
        <p:spPr>
          <a:xfrm>
            <a:off x="777066" y="528320"/>
            <a:ext cx="7848774" cy="5630904"/>
          </a:xfrm>
          <a:prstGeom prst="rect">
            <a:avLst/>
          </a:prstGeom>
        </p:spPr>
      </p:pic>
      <p:sp>
        <p:nvSpPr>
          <p:cNvPr id="6" name="箭头: 右 5">
            <a:extLst>
              <a:ext uri="{FF2B5EF4-FFF2-40B4-BE49-F238E27FC236}">
                <a16:creationId xmlns:a16="http://schemas.microsoft.com/office/drawing/2014/main" id="{C31859D9-8790-4F9A-9FB4-C069CBE99F81}"/>
              </a:ext>
            </a:extLst>
          </p:cNvPr>
          <p:cNvSpPr/>
          <p:nvPr/>
        </p:nvSpPr>
        <p:spPr>
          <a:xfrm rot="746764">
            <a:off x="4836159" y="1255543"/>
            <a:ext cx="5090160" cy="1625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BA75F27-68BC-47B9-8C70-FFDD15ECFDBA}"/>
              </a:ext>
            </a:extLst>
          </p:cNvPr>
          <p:cNvSpPr txBox="1"/>
          <p:nvPr/>
        </p:nvSpPr>
        <p:spPr>
          <a:xfrm>
            <a:off x="9662159" y="1679664"/>
            <a:ext cx="2262158" cy="646331"/>
          </a:xfrm>
          <a:prstGeom prst="rect">
            <a:avLst/>
          </a:prstGeom>
          <a:noFill/>
        </p:spPr>
        <p:txBody>
          <a:bodyPr wrap="none" rtlCol="0">
            <a:spAutoFit/>
          </a:bodyPr>
          <a:lstStyle/>
          <a:p>
            <a:r>
              <a:rPr lang="zh-CN" altLang="en-US" sz="3600" dirty="0">
                <a:solidFill>
                  <a:srgbClr val="FF0000"/>
                </a:solidFill>
              </a:rPr>
              <a:t>拿到</a:t>
            </a:r>
            <a:r>
              <a:rPr lang="en-US" altLang="zh-CN" sz="3600" dirty="0">
                <a:solidFill>
                  <a:srgbClr val="FF0000"/>
                </a:solidFill>
              </a:rPr>
              <a:t>name</a:t>
            </a:r>
            <a:endParaRPr lang="zh-CN" altLang="en-US" sz="3600" dirty="0">
              <a:solidFill>
                <a:srgbClr val="FF0000"/>
              </a:solidFill>
            </a:endParaRPr>
          </a:p>
        </p:txBody>
      </p:sp>
      <p:sp>
        <p:nvSpPr>
          <p:cNvPr id="10" name="箭头: 右 9">
            <a:extLst>
              <a:ext uri="{FF2B5EF4-FFF2-40B4-BE49-F238E27FC236}">
                <a16:creationId xmlns:a16="http://schemas.microsoft.com/office/drawing/2014/main" id="{71FDE430-9367-4AD1-AA40-1FF5D0711D57}"/>
              </a:ext>
            </a:extLst>
          </p:cNvPr>
          <p:cNvSpPr/>
          <p:nvPr/>
        </p:nvSpPr>
        <p:spPr>
          <a:xfrm rot="1310981">
            <a:off x="4566026" y="2121555"/>
            <a:ext cx="4612640" cy="1625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C1C1666-AF26-428B-8684-4FC632D72507}"/>
              </a:ext>
            </a:extLst>
          </p:cNvPr>
          <p:cNvSpPr txBox="1"/>
          <p:nvPr/>
        </p:nvSpPr>
        <p:spPr>
          <a:xfrm>
            <a:off x="8771531" y="3333612"/>
            <a:ext cx="1781257" cy="707886"/>
          </a:xfrm>
          <a:prstGeom prst="rect">
            <a:avLst/>
          </a:prstGeom>
          <a:noFill/>
        </p:spPr>
        <p:txBody>
          <a:bodyPr wrap="none" rtlCol="0">
            <a:spAutoFit/>
          </a:bodyPr>
          <a:lstStyle/>
          <a:p>
            <a:r>
              <a:rPr lang="zh-CN" altLang="en-US" sz="4000" dirty="0">
                <a:solidFill>
                  <a:srgbClr val="FF0000"/>
                </a:solidFill>
              </a:rPr>
              <a:t>拿到</a:t>
            </a:r>
            <a:r>
              <a:rPr lang="en-US" altLang="zh-CN" sz="4000" dirty="0" err="1">
                <a:solidFill>
                  <a:srgbClr val="FF0000"/>
                </a:solidFill>
              </a:rPr>
              <a:t>url</a:t>
            </a:r>
            <a:endParaRPr lang="en-US" altLang="zh-CN" sz="4000" dirty="0">
              <a:solidFill>
                <a:srgbClr val="FF0000"/>
              </a:solidFill>
            </a:endParaRPr>
          </a:p>
        </p:txBody>
      </p:sp>
    </p:spTree>
    <p:extLst>
      <p:ext uri="{BB962C8B-B14F-4D97-AF65-F5344CB8AC3E}">
        <p14:creationId xmlns:p14="http://schemas.microsoft.com/office/powerpoint/2010/main" val="16624278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4324AE-A533-4D37-B561-B165A67C5213}"/>
              </a:ext>
            </a:extLst>
          </p:cNvPr>
          <p:cNvSpPr/>
          <p:nvPr/>
        </p:nvSpPr>
        <p:spPr>
          <a:xfrm>
            <a:off x="573504" y="334601"/>
            <a:ext cx="3262433" cy="1243417"/>
          </a:xfrm>
          <a:prstGeom prst="rect">
            <a:avLst/>
          </a:prstGeom>
        </p:spPr>
        <p:txBody>
          <a:bodyPr wrap="none">
            <a:spAutoFit/>
          </a:bodyPr>
          <a:lstStyle/>
          <a:p>
            <a:pPr algn="ctr">
              <a:lnSpc>
                <a:spcPct val="140000"/>
              </a:lnSpc>
              <a:spcBef>
                <a:spcPts val="0"/>
              </a:spcBef>
              <a:spcAft>
                <a:spcPts val="0"/>
              </a:spcAft>
            </a:pPr>
            <a:r>
              <a:rPr lang="zh-CN" altLang="en-US" sz="6000" dirty="0">
                <a:solidFill>
                  <a:schemeClr val="tx2"/>
                </a:solidFill>
                <a:cs typeface="+mn-ea"/>
                <a:sym typeface="+mn-lt"/>
              </a:rPr>
              <a:t>后端介绍</a:t>
            </a:r>
          </a:p>
        </p:txBody>
      </p:sp>
      <p:sp>
        <p:nvSpPr>
          <p:cNvPr id="4" name="文本框 3">
            <a:extLst>
              <a:ext uri="{FF2B5EF4-FFF2-40B4-BE49-F238E27FC236}">
                <a16:creationId xmlns:a16="http://schemas.microsoft.com/office/drawing/2014/main" id="{B779CDC1-BF55-473F-B5EE-F046039C3BC8}"/>
              </a:ext>
            </a:extLst>
          </p:cNvPr>
          <p:cNvSpPr txBox="1"/>
          <p:nvPr/>
        </p:nvSpPr>
        <p:spPr>
          <a:xfrm>
            <a:off x="4465202" y="607297"/>
            <a:ext cx="5359518" cy="646331"/>
          </a:xfrm>
          <a:prstGeom prst="rect">
            <a:avLst/>
          </a:prstGeom>
          <a:noFill/>
        </p:spPr>
        <p:txBody>
          <a:bodyPr wrap="square" rtlCol="0">
            <a:spAutoFit/>
          </a:bodyPr>
          <a:lstStyle/>
          <a:p>
            <a:r>
              <a:rPr lang="zh-CN" altLang="en-US" dirty="0"/>
              <a:t>删除文件：</a:t>
            </a:r>
            <a:r>
              <a:rPr lang="zh-CN" altLang="zh-CN" dirty="0"/>
              <a:t>通过文件名 找到文件进行删除</a:t>
            </a:r>
          </a:p>
          <a:p>
            <a:endParaRPr lang="zh-CN" altLang="en-US" dirty="0"/>
          </a:p>
        </p:txBody>
      </p:sp>
      <p:pic>
        <p:nvPicPr>
          <p:cNvPr id="9" name="图片 8">
            <a:extLst>
              <a:ext uri="{FF2B5EF4-FFF2-40B4-BE49-F238E27FC236}">
                <a16:creationId xmlns:a16="http://schemas.microsoft.com/office/drawing/2014/main" id="{35E6914E-CCD1-4643-81E2-C4A3ACA80E3F}"/>
              </a:ext>
            </a:extLst>
          </p:cNvPr>
          <p:cNvPicPr/>
          <p:nvPr/>
        </p:nvPicPr>
        <p:blipFill rotWithShape="1">
          <a:blip r:embed="rId3"/>
          <a:srcRect l="21626"/>
          <a:stretch/>
        </p:blipFill>
        <p:spPr>
          <a:xfrm>
            <a:off x="573503" y="1463040"/>
            <a:ext cx="8458737" cy="5060359"/>
          </a:xfrm>
          <a:prstGeom prst="rect">
            <a:avLst/>
          </a:prstGeom>
        </p:spPr>
      </p:pic>
    </p:spTree>
    <p:extLst>
      <p:ext uri="{BB962C8B-B14F-4D97-AF65-F5344CB8AC3E}">
        <p14:creationId xmlns:p14="http://schemas.microsoft.com/office/powerpoint/2010/main" val="32530329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4324AE-A533-4D37-B561-B165A67C5213}"/>
              </a:ext>
            </a:extLst>
          </p:cNvPr>
          <p:cNvSpPr/>
          <p:nvPr/>
        </p:nvSpPr>
        <p:spPr>
          <a:xfrm>
            <a:off x="571500" y="-45644"/>
            <a:ext cx="3262433" cy="1243417"/>
          </a:xfrm>
          <a:prstGeom prst="rect">
            <a:avLst/>
          </a:prstGeom>
        </p:spPr>
        <p:txBody>
          <a:bodyPr wrap="none">
            <a:spAutoFit/>
          </a:bodyPr>
          <a:lstStyle/>
          <a:p>
            <a:pPr algn="ctr">
              <a:lnSpc>
                <a:spcPct val="140000"/>
              </a:lnSpc>
              <a:spcBef>
                <a:spcPts val="0"/>
              </a:spcBef>
              <a:spcAft>
                <a:spcPts val="0"/>
              </a:spcAft>
            </a:pPr>
            <a:r>
              <a:rPr lang="zh-CN" altLang="en-US" sz="6000" dirty="0">
                <a:solidFill>
                  <a:schemeClr val="tx2"/>
                </a:solidFill>
                <a:cs typeface="+mn-ea"/>
                <a:sym typeface="+mn-lt"/>
              </a:rPr>
              <a:t>后端介绍</a:t>
            </a:r>
          </a:p>
        </p:txBody>
      </p:sp>
      <p:sp>
        <p:nvSpPr>
          <p:cNvPr id="4" name="文本框 3">
            <a:extLst>
              <a:ext uri="{FF2B5EF4-FFF2-40B4-BE49-F238E27FC236}">
                <a16:creationId xmlns:a16="http://schemas.microsoft.com/office/drawing/2014/main" id="{B779CDC1-BF55-473F-B5EE-F046039C3BC8}"/>
              </a:ext>
            </a:extLst>
          </p:cNvPr>
          <p:cNvSpPr txBox="1"/>
          <p:nvPr/>
        </p:nvSpPr>
        <p:spPr>
          <a:xfrm>
            <a:off x="4470400" y="243839"/>
            <a:ext cx="5354320" cy="1569660"/>
          </a:xfrm>
          <a:prstGeom prst="rect">
            <a:avLst/>
          </a:prstGeom>
          <a:noFill/>
        </p:spPr>
        <p:txBody>
          <a:bodyPr wrap="square" rtlCol="0">
            <a:spAutoFit/>
          </a:bodyPr>
          <a:lstStyle/>
          <a:p>
            <a:r>
              <a:rPr lang="zh-CN" altLang="en-US" sz="2400" dirty="0"/>
              <a:t>下载文件：</a:t>
            </a:r>
            <a:r>
              <a:rPr lang="zh-CN" altLang="zh-CN" sz="2400" dirty="0"/>
              <a:t>通过文件名，将文件下载下来</a:t>
            </a:r>
          </a:p>
          <a:p>
            <a:endParaRPr lang="zh-CN" altLang="zh-CN" sz="2400" dirty="0"/>
          </a:p>
          <a:p>
            <a:endParaRPr lang="zh-CN" altLang="en-US" sz="2400" dirty="0"/>
          </a:p>
        </p:txBody>
      </p:sp>
      <p:pic>
        <p:nvPicPr>
          <p:cNvPr id="5" name="图片 4">
            <a:extLst>
              <a:ext uri="{FF2B5EF4-FFF2-40B4-BE49-F238E27FC236}">
                <a16:creationId xmlns:a16="http://schemas.microsoft.com/office/drawing/2014/main" id="{0221F9AC-5E64-4154-B6C2-23DCA9925295}"/>
              </a:ext>
            </a:extLst>
          </p:cNvPr>
          <p:cNvPicPr/>
          <p:nvPr/>
        </p:nvPicPr>
        <p:blipFill>
          <a:blip r:embed="rId3"/>
          <a:stretch>
            <a:fillRect/>
          </a:stretch>
        </p:blipFill>
        <p:spPr>
          <a:xfrm>
            <a:off x="571500" y="1028669"/>
            <a:ext cx="9253220" cy="5537200"/>
          </a:xfrm>
          <a:prstGeom prst="rect">
            <a:avLst/>
          </a:prstGeom>
        </p:spPr>
      </p:pic>
    </p:spTree>
    <p:extLst>
      <p:ext uri="{BB962C8B-B14F-4D97-AF65-F5344CB8AC3E}">
        <p14:creationId xmlns:p14="http://schemas.microsoft.com/office/powerpoint/2010/main" val="19291485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4324AE-A533-4D37-B561-B165A67C5213}"/>
              </a:ext>
            </a:extLst>
          </p:cNvPr>
          <p:cNvSpPr/>
          <p:nvPr/>
        </p:nvSpPr>
        <p:spPr>
          <a:xfrm>
            <a:off x="410944" y="-57376"/>
            <a:ext cx="3262434" cy="1243417"/>
          </a:xfrm>
          <a:prstGeom prst="rect">
            <a:avLst/>
          </a:prstGeom>
        </p:spPr>
        <p:txBody>
          <a:bodyPr wrap="square">
            <a:spAutoFit/>
          </a:bodyPr>
          <a:lstStyle/>
          <a:p>
            <a:pPr algn="ctr">
              <a:lnSpc>
                <a:spcPct val="140000"/>
              </a:lnSpc>
              <a:spcBef>
                <a:spcPts val="0"/>
              </a:spcBef>
              <a:spcAft>
                <a:spcPts val="0"/>
              </a:spcAft>
            </a:pPr>
            <a:r>
              <a:rPr lang="zh-CN" altLang="en-US" sz="6000" dirty="0">
                <a:solidFill>
                  <a:schemeClr val="tx2"/>
                </a:solidFill>
                <a:cs typeface="+mn-ea"/>
                <a:sym typeface="+mn-lt"/>
              </a:rPr>
              <a:t>后端介绍</a:t>
            </a:r>
          </a:p>
        </p:txBody>
      </p:sp>
      <p:sp>
        <p:nvSpPr>
          <p:cNvPr id="4" name="文本框 3">
            <a:extLst>
              <a:ext uri="{FF2B5EF4-FFF2-40B4-BE49-F238E27FC236}">
                <a16:creationId xmlns:a16="http://schemas.microsoft.com/office/drawing/2014/main" id="{B779CDC1-BF55-473F-B5EE-F046039C3BC8}"/>
              </a:ext>
            </a:extLst>
          </p:cNvPr>
          <p:cNvSpPr txBox="1"/>
          <p:nvPr/>
        </p:nvSpPr>
        <p:spPr>
          <a:xfrm>
            <a:off x="4414402" y="262711"/>
            <a:ext cx="6792078" cy="923330"/>
          </a:xfrm>
          <a:prstGeom prst="rect">
            <a:avLst/>
          </a:prstGeom>
          <a:noFill/>
        </p:spPr>
        <p:txBody>
          <a:bodyPr wrap="square" rtlCol="0">
            <a:spAutoFit/>
          </a:bodyPr>
          <a:lstStyle/>
          <a:p>
            <a:r>
              <a:rPr lang="zh-CN" altLang="en-US" dirty="0"/>
              <a:t>重命名文件：</a:t>
            </a:r>
            <a:r>
              <a:rPr lang="zh-CN" altLang="zh-CN" dirty="0"/>
              <a:t>因为</a:t>
            </a:r>
            <a:r>
              <a:rPr lang="en-US" altLang="zh-CN" dirty="0"/>
              <a:t>API</a:t>
            </a:r>
            <a:r>
              <a:rPr lang="zh-CN" altLang="zh-CN" dirty="0"/>
              <a:t>文档没有重新命名的方法，所以我将指定文件下载到本地，之后删除掉</a:t>
            </a:r>
            <a:r>
              <a:rPr lang="en-US" altLang="zh-CN" dirty="0"/>
              <a:t>bucket</a:t>
            </a:r>
            <a:r>
              <a:rPr lang="zh-CN" altLang="zh-CN" dirty="0"/>
              <a:t>中的文件，再将刚刚下载的文件以重命名的方式上传</a:t>
            </a:r>
            <a:endParaRPr lang="en-US" altLang="zh-CN" dirty="0"/>
          </a:p>
        </p:txBody>
      </p:sp>
      <p:pic>
        <p:nvPicPr>
          <p:cNvPr id="5" name="图片 4">
            <a:extLst>
              <a:ext uri="{FF2B5EF4-FFF2-40B4-BE49-F238E27FC236}">
                <a16:creationId xmlns:a16="http://schemas.microsoft.com/office/drawing/2014/main" id="{F92BDCF8-9F72-4B4E-89B3-D7E15201A591}"/>
              </a:ext>
            </a:extLst>
          </p:cNvPr>
          <p:cNvPicPr/>
          <p:nvPr/>
        </p:nvPicPr>
        <p:blipFill rotWithShape="1">
          <a:blip r:embed="rId3"/>
          <a:srcRect l="21181"/>
          <a:stretch/>
        </p:blipFill>
        <p:spPr>
          <a:xfrm>
            <a:off x="299184" y="1186040"/>
            <a:ext cx="8905776" cy="5489079"/>
          </a:xfrm>
          <a:prstGeom prst="rect">
            <a:avLst/>
          </a:prstGeom>
        </p:spPr>
      </p:pic>
    </p:spTree>
    <p:extLst>
      <p:ext uri="{BB962C8B-B14F-4D97-AF65-F5344CB8AC3E}">
        <p14:creationId xmlns:p14="http://schemas.microsoft.com/office/powerpoint/2010/main" val="384925045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0">
            <a:extLst>
              <a:ext uri="{FF2B5EF4-FFF2-40B4-BE49-F238E27FC236}">
                <a16:creationId xmlns:a16="http://schemas.microsoft.com/office/drawing/2014/main" id="{3006AB4B-8D6B-4DB7-A701-57C4CBD10946}"/>
              </a:ext>
            </a:extLst>
          </p:cNvPr>
          <p:cNvSpPr/>
          <p:nvPr/>
        </p:nvSpPr>
        <p:spPr>
          <a:xfrm>
            <a:off x="3647254" y="2375402"/>
            <a:ext cx="1594077" cy="21584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AutoShape1">
            <a:extLst>
              <a:ext uri="{FF2B5EF4-FFF2-40B4-BE49-F238E27FC236}">
                <a16:creationId xmlns:a16="http://schemas.microsoft.com/office/drawing/2014/main" id="{B2C73A9C-8971-4327-82E6-D6A27D5F9B6E}"/>
              </a:ext>
            </a:extLst>
          </p:cNvPr>
          <p:cNvSpPr/>
          <p:nvPr/>
        </p:nvSpPr>
        <p:spPr>
          <a:xfrm>
            <a:off x="3210370" y="2870360"/>
            <a:ext cx="889000" cy="111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Text box0">
            <a:extLst>
              <a:ext uri="{FF2B5EF4-FFF2-40B4-BE49-F238E27FC236}">
                <a16:creationId xmlns:a16="http://schemas.microsoft.com/office/drawing/2014/main" id="{F7708AC5-3B06-44A3-89F2-023F4057B8C8}"/>
              </a:ext>
            </a:extLst>
          </p:cNvPr>
          <p:cNvSpPr txBox="1"/>
          <p:nvPr/>
        </p:nvSpPr>
        <p:spPr>
          <a:xfrm>
            <a:off x="5422900" y="2931581"/>
            <a:ext cx="3570208" cy="769441"/>
          </a:xfrm>
          <a:prstGeom prst="rect">
            <a:avLst/>
          </a:prstGeom>
          <a:noFill/>
        </p:spPr>
        <p:txBody>
          <a:bodyPr wrap="none" rtlCol="0">
            <a:spAutoFit/>
          </a:bodyPr>
          <a:lstStyle/>
          <a:p>
            <a:r>
              <a:rPr kumimoji="1" lang="zh-CN" altLang="en-US" sz="4400" dirty="0">
                <a:cs typeface="+mn-ea"/>
                <a:sym typeface="+mn-lt"/>
              </a:rPr>
              <a:t>研究成果展示</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3908" y="1864896"/>
            <a:ext cx="3549809" cy="3549809"/>
          </a:xfrm>
          <a:prstGeom prst="rect">
            <a:avLst/>
          </a:prstGeom>
        </p:spPr>
      </p:pic>
    </p:spTree>
    <p:extLst>
      <p:ext uri="{BB962C8B-B14F-4D97-AF65-F5344CB8AC3E}">
        <p14:creationId xmlns:p14="http://schemas.microsoft.com/office/powerpoint/2010/main" val="20165569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0">
            <a:extLst>
              <a:ext uri="{FF2B5EF4-FFF2-40B4-BE49-F238E27FC236}">
                <a16:creationId xmlns:a16="http://schemas.microsoft.com/office/drawing/2014/main" id="{0232E873-E57D-416F-A1A3-12627AEB9C7D}"/>
              </a:ext>
            </a:extLst>
          </p:cNvPr>
          <p:cNvSpPr txBox="1"/>
          <p:nvPr/>
        </p:nvSpPr>
        <p:spPr>
          <a:xfrm>
            <a:off x="2066396" y="2872559"/>
            <a:ext cx="7546935" cy="1015663"/>
          </a:xfrm>
          <a:prstGeom prst="rect">
            <a:avLst/>
          </a:prstGeom>
          <a:noFill/>
        </p:spPr>
        <p:txBody>
          <a:bodyPr vert="horz" wrap="square" rtlCol="0">
            <a:spAutoFit/>
          </a:bodyPr>
          <a:lstStyle/>
          <a:p>
            <a:pPr algn="dist"/>
            <a:r>
              <a:rPr kumimoji="1" lang="zh-CN" altLang="en-US" sz="6000" dirty="0">
                <a:solidFill>
                  <a:schemeClr val="tx2"/>
                </a:solidFill>
                <a:cs typeface="+mn-ea"/>
                <a:sym typeface="+mn-lt"/>
              </a:rPr>
              <a:t>谢谢观看！</a:t>
            </a:r>
          </a:p>
        </p:txBody>
      </p:sp>
      <p:sp>
        <p:nvSpPr>
          <p:cNvPr id="12" name="Text box1">
            <a:extLst>
              <a:ext uri="{FF2B5EF4-FFF2-40B4-BE49-F238E27FC236}">
                <a16:creationId xmlns:a16="http://schemas.microsoft.com/office/drawing/2014/main" id="{FE4AC106-E2A5-445D-B870-A9FD11BFD0ED}"/>
              </a:ext>
            </a:extLst>
          </p:cNvPr>
          <p:cNvSpPr txBox="1"/>
          <p:nvPr/>
        </p:nvSpPr>
        <p:spPr>
          <a:xfrm>
            <a:off x="1076960" y="4092937"/>
            <a:ext cx="10757851" cy="927818"/>
          </a:xfrm>
          <a:prstGeom prst="rect">
            <a:avLst/>
          </a:prstGeom>
          <a:noFill/>
        </p:spPr>
        <p:txBody>
          <a:bodyPr wrap="square" rtlCol="0">
            <a:spAutoFit/>
          </a:bodyPr>
          <a:lstStyle/>
          <a:p>
            <a:pPr algn="ctr">
              <a:lnSpc>
                <a:spcPct val="200000"/>
              </a:lnSpc>
            </a:pPr>
            <a:r>
              <a:rPr lang="en-US" altLang="zh-CN" sz="3200" dirty="0">
                <a:solidFill>
                  <a:schemeClr val="tx2"/>
                </a:solidFill>
                <a:latin typeface="宋体" panose="02010600030101010101" pitchFamily="2" charset="-122"/>
                <a:ea typeface="宋体" panose="02010600030101010101" pitchFamily="2" charset="-122"/>
                <a:cs typeface="+mn-ea"/>
                <a:sym typeface="+mn-lt"/>
              </a:rPr>
              <a:t>---------</a:t>
            </a:r>
            <a:r>
              <a:rPr lang="zh-CN" altLang="en-US" sz="3200" dirty="0">
                <a:solidFill>
                  <a:schemeClr val="tx2"/>
                </a:solidFill>
                <a:latin typeface="宋体" panose="02010600030101010101" pitchFamily="2" charset="-122"/>
                <a:ea typeface="宋体" panose="02010600030101010101" pitchFamily="2" charset="-122"/>
                <a:cs typeface="+mn-ea"/>
                <a:sym typeface="+mn-lt"/>
              </a:rPr>
              <a:t>基于阿里云的简单文件管理</a:t>
            </a:r>
          </a:p>
        </p:txBody>
      </p:sp>
      <p:sp>
        <p:nvSpPr>
          <p:cNvPr id="279" name="Freeform0">
            <a:extLst>
              <a:ext uri="{FF2B5EF4-FFF2-40B4-BE49-F238E27FC236}">
                <a16:creationId xmlns:a16="http://schemas.microsoft.com/office/drawing/2014/main" id="{4100D66D-219F-4DB2-8615-18CA684A1CFF}"/>
              </a:ext>
            </a:extLst>
          </p:cNvPr>
          <p:cNvSpPr/>
          <p:nvPr/>
        </p:nvSpPr>
        <p:spPr bwMode="auto">
          <a:xfrm>
            <a:off x="5869375" y="1808692"/>
            <a:ext cx="554804" cy="731131"/>
          </a:xfrm>
          <a:custGeom>
            <a:avLst/>
            <a:gdLst>
              <a:gd name="T0" fmla="*/ 752 w 752"/>
              <a:gd name="T1" fmla="*/ 0 h 991"/>
              <a:gd name="T2" fmla="*/ 752 w 752"/>
              <a:gd name="T3" fmla="*/ 540 h 991"/>
              <a:gd name="T4" fmla="*/ 0 w 752"/>
              <a:gd name="T5" fmla="*/ 991 h 991"/>
              <a:gd name="T6" fmla="*/ 0 w 752"/>
              <a:gd name="T7" fmla="*/ 460 h 991"/>
              <a:gd name="T8" fmla="*/ 752 w 752"/>
              <a:gd name="T9" fmla="*/ 0 h 991"/>
            </a:gdLst>
            <a:ahLst/>
            <a:cxnLst>
              <a:cxn ang="0">
                <a:pos x="T0" y="T1"/>
              </a:cxn>
              <a:cxn ang="0">
                <a:pos x="T2" y="T3"/>
              </a:cxn>
              <a:cxn ang="0">
                <a:pos x="T4" y="T5"/>
              </a:cxn>
              <a:cxn ang="0">
                <a:pos x="T6" y="T7"/>
              </a:cxn>
              <a:cxn ang="0">
                <a:pos x="T8" y="T9"/>
              </a:cxn>
            </a:cxnLst>
            <a:rect l="0" t="0" r="r" b="b"/>
            <a:pathLst>
              <a:path w="752" h="991">
                <a:moveTo>
                  <a:pt x="752" y="0"/>
                </a:moveTo>
                <a:lnTo>
                  <a:pt x="752" y="540"/>
                </a:lnTo>
                <a:lnTo>
                  <a:pt x="0" y="991"/>
                </a:lnTo>
                <a:lnTo>
                  <a:pt x="0" y="460"/>
                </a:lnTo>
                <a:lnTo>
                  <a:pt x="752" y="0"/>
                </a:lnTo>
                <a:close/>
              </a:path>
            </a:pathLst>
          </a:custGeom>
          <a:solidFill>
            <a:srgbClr val="3740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0" name="Freeform1">
            <a:extLst>
              <a:ext uri="{FF2B5EF4-FFF2-40B4-BE49-F238E27FC236}">
                <a16:creationId xmlns:a16="http://schemas.microsoft.com/office/drawing/2014/main" id="{54F5EE11-B69A-40F9-9BB4-75D58E066F8E}"/>
              </a:ext>
            </a:extLst>
          </p:cNvPr>
          <p:cNvSpPr/>
          <p:nvPr/>
        </p:nvSpPr>
        <p:spPr bwMode="auto">
          <a:xfrm>
            <a:off x="5314572" y="1808692"/>
            <a:ext cx="554804" cy="731131"/>
          </a:xfrm>
          <a:custGeom>
            <a:avLst/>
            <a:gdLst>
              <a:gd name="T0" fmla="*/ 752 w 752"/>
              <a:gd name="T1" fmla="*/ 460 h 991"/>
              <a:gd name="T2" fmla="*/ 752 w 752"/>
              <a:gd name="T3" fmla="*/ 991 h 991"/>
              <a:gd name="T4" fmla="*/ 0 w 752"/>
              <a:gd name="T5" fmla="*/ 540 h 991"/>
              <a:gd name="T6" fmla="*/ 0 w 752"/>
              <a:gd name="T7" fmla="*/ 0 h 991"/>
              <a:gd name="T8" fmla="*/ 752 w 752"/>
              <a:gd name="T9" fmla="*/ 460 h 991"/>
            </a:gdLst>
            <a:ahLst/>
            <a:cxnLst>
              <a:cxn ang="0">
                <a:pos x="T0" y="T1"/>
              </a:cxn>
              <a:cxn ang="0">
                <a:pos x="T2" y="T3"/>
              </a:cxn>
              <a:cxn ang="0">
                <a:pos x="T4" y="T5"/>
              </a:cxn>
              <a:cxn ang="0">
                <a:pos x="T6" y="T7"/>
              </a:cxn>
              <a:cxn ang="0">
                <a:pos x="T8" y="T9"/>
              </a:cxn>
            </a:cxnLst>
            <a:rect l="0" t="0" r="r" b="b"/>
            <a:pathLst>
              <a:path w="752" h="991">
                <a:moveTo>
                  <a:pt x="752" y="460"/>
                </a:moveTo>
                <a:lnTo>
                  <a:pt x="752" y="991"/>
                </a:lnTo>
                <a:lnTo>
                  <a:pt x="0" y="540"/>
                </a:lnTo>
                <a:lnTo>
                  <a:pt x="0" y="0"/>
                </a:lnTo>
                <a:lnTo>
                  <a:pt x="752" y="460"/>
                </a:lnTo>
                <a:close/>
              </a:path>
            </a:pathLst>
          </a:custGeom>
          <a:solidFill>
            <a:srgbClr val="414A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1" name="Freeform2">
            <a:extLst>
              <a:ext uri="{FF2B5EF4-FFF2-40B4-BE49-F238E27FC236}">
                <a16:creationId xmlns:a16="http://schemas.microsoft.com/office/drawing/2014/main" id="{13B9B9DE-4F20-487A-AFAD-C011A2CF67C9}"/>
              </a:ext>
            </a:extLst>
          </p:cNvPr>
          <p:cNvSpPr/>
          <p:nvPr/>
        </p:nvSpPr>
        <p:spPr bwMode="auto">
          <a:xfrm>
            <a:off x="4981099" y="1054690"/>
            <a:ext cx="1769174" cy="1093376"/>
          </a:xfrm>
          <a:custGeom>
            <a:avLst/>
            <a:gdLst>
              <a:gd name="T0" fmla="*/ 2398 w 2398"/>
              <a:gd name="T1" fmla="*/ 741 h 1482"/>
              <a:gd name="T2" fmla="*/ 1956 w 2398"/>
              <a:gd name="T3" fmla="*/ 1022 h 1482"/>
              <a:gd name="T4" fmla="*/ 1204 w 2398"/>
              <a:gd name="T5" fmla="*/ 1482 h 1482"/>
              <a:gd name="T6" fmla="*/ 452 w 2398"/>
              <a:gd name="T7" fmla="*/ 1022 h 1482"/>
              <a:gd name="T8" fmla="*/ 0 w 2398"/>
              <a:gd name="T9" fmla="*/ 741 h 1482"/>
              <a:gd name="T10" fmla="*/ 1204 w 2398"/>
              <a:gd name="T11" fmla="*/ 0 h 1482"/>
              <a:gd name="T12" fmla="*/ 2398 w 2398"/>
              <a:gd name="T13" fmla="*/ 741 h 1482"/>
            </a:gdLst>
            <a:ahLst/>
            <a:cxnLst>
              <a:cxn ang="0">
                <a:pos x="T0" y="T1"/>
              </a:cxn>
              <a:cxn ang="0">
                <a:pos x="T2" y="T3"/>
              </a:cxn>
              <a:cxn ang="0">
                <a:pos x="T4" y="T5"/>
              </a:cxn>
              <a:cxn ang="0">
                <a:pos x="T6" y="T7"/>
              </a:cxn>
              <a:cxn ang="0">
                <a:pos x="T8" y="T9"/>
              </a:cxn>
              <a:cxn ang="0">
                <a:pos x="T10" y="T11"/>
              </a:cxn>
              <a:cxn ang="0">
                <a:pos x="T12" y="T13"/>
              </a:cxn>
            </a:cxnLst>
            <a:rect l="0" t="0" r="r" b="b"/>
            <a:pathLst>
              <a:path w="2398" h="1482">
                <a:moveTo>
                  <a:pt x="2398" y="741"/>
                </a:moveTo>
                <a:lnTo>
                  <a:pt x="1956" y="1022"/>
                </a:lnTo>
                <a:lnTo>
                  <a:pt x="1204" y="1482"/>
                </a:lnTo>
                <a:lnTo>
                  <a:pt x="452" y="1022"/>
                </a:lnTo>
                <a:lnTo>
                  <a:pt x="0" y="741"/>
                </a:lnTo>
                <a:lnTo>
                  <a:pt x="1204" y="0"/>
                </a:lnTo>
                <a:lnTo>
                  <a:pt x="2398" y="741"/>
                </a:lnTo>
                <a:close/>
              </a:path>
            </a:pathLst>
          </a:custGeom>
          <a:solidFill>
            <a:srgbClr val="57606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2" name="AutoShape0">
            <a:extLst>
              <a:ext uri="{FF2B5EF4-FFF2-40B4-BE49-F238E27FC236}">
                <a16:creationId xmlns:a16="http://schemas.microsoft.com/office/drawing/2014/main" id="{E3323713-24BD-4A04-9822-6CB1EE5BC8B6}"/>
              </a:ext>
            </a:extLst>
          </p:cNvPr>
          <p:cNvSpPr/>
          <p:nvPr/>
        </p:nvSpPr>
        <p:spPr bwMode="auto">
          <a:xfrm>
            <a:off x="6357780" y="885003"/>
            <a:ext cx="199936" cy="199198"/>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3" name="AutoShape1">
            <a:extLst>
              <a:ext uri="{FF2B5EF4-FFF2-40B4-BE49-F238E27FC236}">
                <a16:creationId xmlns:a16="http://schemas.microsoft.com/office/drawing/2014/main" id="{4A79A7D2-042F-41ED-A3E9-8BCDFC14426D}"/>
              </a:ext>
            </a:extLst>
          </p:cNvPr>
          <p:cNvSpPr/>
          <p:nvPr/>
        </p:nvSpPr>
        <p:spPr bwMode="auto">
          <a:xfrm>
            <a:off x="6506072" y="2657867"/>
            <a:ext cx="244202" cy="244202"/>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4" name="AutoShape2">
            <a:extLst>
              <a:ext uri="{FF2B5EF4-FFF2-40B4-BE49-F238E27FC236}">
                <a16:creationId xmlns:a16="http://schemas.microsoft.com/office/drawing/2014/main" id="{6BB6AAA5-319D-4E7F-86AA-9A856FD6281F}"/>
              </a:ext>
            </a:extLst>
          </p:cNvPr>
          <p:cNvSpPr/>
          <p:nvPr/>
        </p:nvSpPr>
        <p:spPr bwMode="auto">
          <a:xfrm>
            <a:off x="4929455" y="2554579"/>
            <a:ext cx="199936" cy="199936"/>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5" name="AutoShape3">
            <a:extLst>
              <a:ext uri="{FF2B5EF4-FFF2-40B4-BE49-F238E27FC236}">
                <a16:creationId xmlns:a16="http://schemas.microsoft.com/office/drawing/2014/main" id="{BB18ECE4-94C8-4437-8265-C8923EB0A805}"/>
              </a:ext>
            </a:extLst>
          </p:cNvPr>
          <p:cNvSpPr/>
          <p:nvPr/>
        </p:nvSpPr>
        <p:spPr bwMode="auto">
          <a:xfrm>
            <a:off x="6750274" y="1180849"/>
            <a:ext cx="103288" cy="95910"/>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6" name="AutoShape4">
            <a:extLst>
              <a:ext uri="{FF2B5EF4-FFF2-40B4-BE49-F238E27FC236}">
                <a16:creationId xmlns:a16="http://schemas.microsoft.com/office/drawing/2014/main" id="{576D1758-FCF6-48BC-B1F8-C0551C1C73B5}"/>
              </a:ext>
            </a:extLst>
          </p:cNvPr>
          <p:cNvSpPr/>
          <p:nvPr/>
        </p:nvSpPr>
        <p:spPr bwMode="auto">
          <a:xfrm>
            <a:off x="6313513" y="2657867"/>
            <a:ext cx="95910" cy="96648"/>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7" name="AutoShape5">
            <a:extLst>
              <a:ext uri="{FF2B5EF4-FFF2-40B4-BE49-F238E27FC236}">
                <a16:creationId xmlns:a16="http://schemas.microsoft.com/office/drawing/2014/main" id="{0A78AC96-1653-4AE5-A5BE-D46CC1096266}"/>
              </a:ext>
            </a:extLst>
          </p:cNvPr>
          <p:cNvSpPr/>
          <p:nvPr/>
        </p:nvSpPr>
        <p:spPr bwMode="auto">
          <a:xfrm>
            <a:off x="5329327" y="936647"/>
            <a:ext cx="95910" cy="95910"/>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8" name="AutoShape6">
            <a:extLst>
              <a:ext uri="{FF2B5EF4-FFF2-40B4-BE49-F238E27FC236}">
                <a16:creationId xmlns:a16="http://schemas.microsoft.com/office/drawing/2014/main" id="{6D6C7CCE-A744-4BE3-9BFA-95FF5681B9CD}"/>
              </a:ext>
            </a:extLst>
          </p:cNvPr>
          <p:cNvSpPr/>
          <p:nvPr/>
        </p:nvSpPr>
        <p:spPr bwMode="auto">
          <a:xfrm>
            <a:off x="5033481" y="2162822"/>
            <a:ext cx="95910" cy="96648"/>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9" name="AutoShape7">
            <a:extLst>
              <a:ext uri="{FF2B5EF4-FFF2-40B4-BE49-F238E27FC236}">
                <a16:creationId xmlns:a16="http://schemas.microsoft.com/office/drawing/2014/main" id="{A3056160-8281-4C89-B5FD-51FD018F49B1}"/>
              </a:ext>
            </a:extLst>
          </p:cNvPr>
          <p:cNvSpPr/>
          <p:nvPr/>
        </p:nvSpPr>
        <p:spPr bwMode="auto">
          <a:xfrm>
            <a:off x="4885189" y="1232493"/>
            <a:ext cx="95910" cy="95910"/>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0" name="Freeform3">
            <a:extLst>
              <a:ext uri="{FF2B5EF4-FFF2-40B4-BE49-F238E27FC236}">
                <a16:creationId xmlns:a16="http://schemas.microsoft.com/office/drawing/2014/main" id="{A96BFD9A-268E-4FA2-9778-D6C8AE18F84E}"/>
              </a:ext>
            </a:extLst>
          </p:cNvPr>
          <p:cNvSpPr/>
          <p:nvPr/>
        </p:nvSpPr>
        <p:spPr bwMode="auto">
          <a:xfrm>
            <a:off x="5839864" y="1579246"/>
            <a:ext cx="939920" cy="709736"/>
          </a:xfrm>
          <a:custGeom>
            <a:avLst/>
            <a:gdLst>
              <a:gd name="T0" fmla="*/ 123 w 127"/>
              <a:gd name="T1" fmla="*/ 96 h 96"/>
              <a:gd name="T2" fmla="*/ 120 w 127"/>
              <a:gd name="T3" fmla="*/ 92 h 96"/>
              <a:gd name="T4" fmla="*/ 120 w 127"/>
              <a:gd name="T5" fmla="*/ 6 h 96"/>
              <a:gd name="T6" fmla="*/ 4 w 127"/>
              <a:gd name="T7" fmla="*/ 6 h 96"/>
              <a:gd name="T8" fmla="*/ 0 w 127"/>
              <a:gd name="T9" fmla="*/ 3 h 96"/>
              <a:gd name="T10" fmla="*/ 4 w 127"/>
              <a:gd name="T11" fmla="*/ 0 h 96"/>
              <a:gd name="T12" fmla="*/ 123 w 127"/>
              <a:gd name="T13" fmla="*/ 0 h 96"/>
              <a:gd name="T14" fmla="*/ 127 w 127"/>
              <a:gd name="T15" fmla="*/ 3 h 96"/>
              <a:gd name="T16" fmla="*/ 127 w 127"/>
              <a:gd name="T17" fmla="*/ 92 h 96"/>
              <a:gd name="T18" fmla="*/ 123 w 127"/>
              <a:gd name="T1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6">
                <a:moveTo>
                  <a:pt x="123" y="96"/>
                </a:moveTo>
                <a:cubicBezTo>
                  <a:pt x="122" y="96"/>
                  <a:pt x="120" y="94"/>
                  <a:pt x="120" y="92"/>
                </a:cubicBezTo>
                <a:cubicBezTo>
                  <a:pt x="120" y="6"/>
                  <a:pt x="120" y="6"/>
                  <a:pt x="120" y="6"/>
                </a:cubicBezTo>
                <a:cubicBezTo>
                  <a:pt x="4" y="6"/>
                  <a:pt x="4" y="6"/>
                  <a:pt x="4" y="6"/>
                </a:cubicBezTo>
                <a:cubicBezTo>
                  <a:pt x="2" y="6"/>
                  <a:pt x="0" y="5"/>
                  <a:pt x="0" y="3"/>
                </a:cubicBezTo>
                <a:cubicBezTo>
                  <a:pt x="0" y="1"/>
                  <a:pt x="2" y="0"/>
                  <a:pt x="4" y="0"/>
                </a:cubicBezTo>
                <a:cubicBezTo>
                  <a:pt x="123" y="0"/>
                  <a:pt x="123" y="0"/>
                  <a:pt x="123" y="0"/>
                </a:cubicBezTo>
                <a:cubicBezTo>
                  <a:pt x="125" y="0"/>
                  <a:pt x="127" y="1"/>
                  <a:pt x="127" y="3"/>
                </a:cubicBezTo>
                <a:cubicBezTo>
                  <a:pt x="127" y="92"/>
                  <a:pt x="127" y="92"/>
                  <a:pt x="127" y="92"/>
                </a:cubicBezTo>
                <a:cubicBezTo>
                  <a:pt x="127" y="94"/>
                  <a:pt x="125" y="96"/>
                  <a:pt x="123" y="96"/>
                </a:cubicBezTo>
                <a:close/>
              </a:path>
            </a:pathLst>
          </a:custGeom>
          <a:solidFill>
            <a:srgbClr val="3C3B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1" name="AutoShape8">
            <a:extLst>
              <a:ext uri="{FF2B5EF4-FFF2-40B4-BE49-F238E27FC236}">
                <a16:creationId xmlns:a16="http://schemas.microsoft.com/office/drawing/2014/main" id="{F686CF3A-2C5E-4BBB-B170-8DCFE7482AAC}"/>
              </a:ext>
            </a:extLst>
          </p:cNvPr>
          <p:cNvSpPr/>
          <p:nvPr/>
        </p:nvSpPr>
        <p:spPr bwMode="auto">
          <a:xfrm>
            <a:off x="6653626" y="2214466"/>
            <a:ext cx="199936" cy="192558"/>
          </a:xfrm>
          <a:prstGeom prst="ellipse">
            <a:avLst/>
          </a:prstGeom>
          <a:solidFill>
            <a:srgbClr val="414A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3" name="AutoShape9">
            <a:extLst>
              <a:ext uri="{FF2B5EF4-FFF2-40B4-BE49-F238E27FC236}">
                <a16:creationId xmlns:a16="http://schemas.microsoft.com/office/drawing/2014/main" id="{4CDEF65A-8C79-4B1D-8A5C-FEC897BB488E}"/>
              </a:ext>
            </a:extLst>
          </p:cNvPr>
          <p:cNvSpPr/>
          <p:nvPr/>
        </p:nvSpPr>
        <p:spPr>
          <a:xfrm>
            <a:off x="3694199" y="5447190"/>
            <a:ext cx="2145665" cy="467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dirty="0">
                <a:solidFill>
                  <a:schemeClr val="tx2"/>
                </a:solidFill>
                <a:cs typeface="+mn-ea"/>
                <a:sym typeface="+mn-lt"/>
              </a:rPr>
              <a:t>指导老师：刑建川</a:t>
            </a:r>
          </a:p>
        </p:txBody>
      </p:sp>
      <p:sp>
        <p:nvSpPr>
          <p:cNvPr id="294" name="AutoShape10">
            <a:extLst>
              <a:ext uri="{FF2B5EF4-FFF2-40B4-BE49-F238E27FC236}">
                <a16:creationId xmlns:a16="http://schemas.microsoft.com/office/drawing/2014/main" id="{620E32BE-7E1F-4754-9613-C9E7315EB6F7}"/>
              </a:ext>
            </a:extLst>
          </p:cNvPr>
          <p:cNvSpPr/>
          <p:nvPr/>
        </p:nvSpPr>
        <p:spPr>
          <a:xfrm>
            <a:off x="7771226" y="5432378"/>
            <a:ext cx="2145665" cy="467360"/>
          </a:xfrm>
          <a:prstGeom prst="rect">
            <a:avLst/>
          </a:prstGeom>
          <a:noFill/>
          <a:ln>
            <a:noFill/>
          </a:ln>
          <a:extLst>
            <a:ext uri="{909E8E84-426E-40DD-AFC4-6F175D3DCCD1}">
              <a14:hiddenFill xmlns:a14="http://schemas.microsoft.com/office/drawing/2010/main">
                <a:solidFill>
                  <a:srgbClr val="CEAB7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dirty="0">
                <a:solidFill>
                  <a:schemeClr val="tx2"/>
                </a:solidFill>
                <a:cs typeface="+mn-ea"/>
                <a:sym typeface="+mn-lt"/>
              </a:rPr>
              <a:t>报告人：董文龙</a:t>
            </a:r>
          </a:p>
        </p:txBody>
      </p:sp>
      <p:pic>
        <p:nvPicPr>
          <p:cNvPr id="2" name="图片 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275386" y="5280168"/>
            <a:ext cx="619858" cy="826477"/>
          </a:xfrm>
          <a:prstGeom prst="rect">
            <a:avLst/>
          </a:prstGeom>
        </p:spPr>
      </p:pic>
      <p:pic>
        <p:nvPicPr>
          <p:cNvPr id="22" name="图片 2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43725" y="5252819"/>
            <a:ext cx="619858" cy="826477"/>
          </a:xfrm>
          <a:prstGeom prst="rect">
            <a:avLst/>
          </a:prstGeom>
        </p:spPr>
      </p:pic>
      <p:sp>
        <p:nvSpPr>
          <p:cNvPr id="6" name="矩形 5"/>
          <p:cNvSpPr/>
          <p:nvPr/>
        </p:nvSpPr>
        <p:spPr>
          <a:xfrm>
            <a:off x="357186" y="190500"/>
            <a:ext cx="11477625" cy="6324600"/>
          </a:xfrm>
          <a:prstGeom prst="rect">
            <a:avLst/>
          </a:prstGeom>
          <a:noFill/>
          <a:ln w="38100">
            <a:solidFill>
              <a:srgbClr val="77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347842049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0">
            <a:extLst>
              <a:ext uri="{FF2B5EF4-FFF2-40B4-BE49-F238E27FC236}">
                <a16:creationId xmlns:a16="http://schemas.microsoft.com/office/drawing/2014/main" id="{8EDA0DF5-66A5-403E-B981-4B428CD07148}"/>
              </a:ext>
            </a:extLst>
          </p:cNvPr>
          <p:cNvSpPr txBox="1"/>
          <p:nvPr/>
        </p:nvSpPr>
        <p:spPr>
          <a:xfrm>
            <a:off x="5846110" y="2742029"/>
            <a:ext cx="615553" cy="2689167"/>
          </a:xfrm>
          <a:prstGeom prst="rect">
            <a:avLst/>
          </a:prstGeom>
          <a:noFill/>
        </p:spPr>
        <p:txBody>
          <a:bodyPr vert="eaVert" wrap="square" rtlCol="0">
            <a:spAutoFit/>
          </a:bodyPr>
          <a:lstStyle/>
          <a:p>
            <a:r>
              <a:rPr kumimoji="1" lang="zh-CN" altLang="en-US" sz="2800" dirty="0">
                <a:cs typeface="+mn-ea"/>
                <a:sym typeface="+mn-lt"/>
              </a:rPr>
              <a:t>选题背景与意义</a:t>
            </a:r>
          </a:p>
        </p:txBody>
      </p:sp>
      <p:sp>
        <p:nvSpPr>
          <p:cNvPr id="6" name="Text box1">
            <a:extLst>
              <a:ext uri="{FF2B5EF4-FFF2-40B4-BE49-F238E27FC236}">
                <a16:creationId xmlns:a16="http://schemas.microsoft.com/office/drawing/2014/main" id="{07BBE2A4-D86A-43F2-ADDB-6F34865FB25D}"/>
              </a:ext>
            </a:extLst>
          </p:cNvPr>
          <p:cNvSpPr txBox="1"/>
          <p:nvPr/>
        </p:nvSpPr>
        <p:spPr>
          <a:xfrm>
            <a:off x="5632348" y="1779749"/>
            <a:ext cx="819048" cy="646331"/>
          </a:xfrm>
          <a:prstGeom prst="rect">
            <a:avLst/>
          </a:prstGeom>
          <a:noFill/>
        </p:spPr>
        <p:txBody>
          <a:bodyPr wrap="square" rtlCol="0">
            <a:spAutoFit/>
          </a:bodyPr>
          <a:lstStyle/>
          <a:p>
            <a:r>
              <a:rPr lang="en-US" altLang="zh-CN" sz="3600" dirty="0">
                <a:solidFill>
                  <a:schemeClr val="tx2"/>
                </a:solidFill>
                <a:cs typeface="+mn-ea"/>
                <a:sym typeface="+mn-lt"/>
              </a:rPr>
              <a:t>01</a:t>
            </a:r>
            <a:endParaRPr lang="zh-CN" altLang="en-US" sz="3600" dirty="0">
              <a:solidFill>
                <a:schemeClr val="tx2"/>
              </a:solidFill>
              <a:cs typeface="+mn-ea"/>
              <a:sym typeface="+mn-lt"/>
            </a:endParaRPr>
          </a:p>
        </p:txBody>
      </p:sp>
      <p:sp>
        <p:nvSpPr>
          <p:cNvPr id="7" name="Text box2">
            <a:extLst>
              <a:ext uri="{FF2B5EF4-FFF2-40B4-BE49-F238E27FC236}">
                <a16:creationId xmlns:a16="http://schemas.microsoft.com/office/drawing/2014/main" id="{DDFA2E81-AB78-4FC8-ABA5-7CD495DA953D}"/>
              </a:ext>
            </a:extLst>
          </p:cNvPr>
          <p:cNvSpPr txBox="1"/>
          <p:nvPr/>
        </p:nvSpPr>
        <p:spPr>
          <a:xfrm>
            <a:off x="7174987" y="2742029"/>
            <a:ext cx="615553" cy="2870600"/>
          </a:xfrm>
          <a:prstGeom prst="rect">
            <a:avLst/>
          </a:prstGeom>
          <a:noFill/>
        </p:spPr>
        <p:txBody>
          <a:bodyPr vert="eaVert" wrap="square" rtlCol="0">
            <a:spAutoFit/>
          </a:bodyPr>
          <a:lstStyle/>
          <a:p>
            <a:r>
              <a:rPr kumimoji="1" lang="zh-CN" altLang="en-US" sz="2800" dirty="0">
                <a:cs typeface="+mn-ea"/>
                <a:sym typeface="+mn-lt"/>
              </a:rPr>
              <a:t>研究方法及过程</a:t>
            </a:r>
          </a:p>
        </p:txBody>
      </p:sp>
      <p:sp>
        <p:nvSpPr>
          <p:cNvPr id="8" name="Text box3">
            <a:extLst>
              <a:ext uri="{FF2B5EF4-FFF2-40B4-BE49-F238E27FC236}">
                <a16:creationId xmlns:a16="http://schemas.microsoft.com/office/drawing/2014/main" id="{B10D0657-F3C5-4C27-A823-5DA77D73C41E}"/>
              </a:ext>
            </a:extLst>
          </p:cNvPr>
          <p:cNvSpPr txBox="1"/>
          <p:nvPr/>
        </p:nvSpPr>
        <p:spPr>
          <a:xfrm>
            <a:off x="6974421" y="1779749"/>
            <a:ext cx="819048" cy="646331"/>
          </a:xfrm>
          <a:prstGeom prst="rect">
            <a:avLst/>
          </a:prstGeom>
          <a:noFill/>
        </p:spPr>
        <p:txBody>
          <a:bodyPr wrap="square" rtlCol="0">
            <a:spAutoFit/>
          </a:bodyPr>
          <a:lstStyle/>
          <a:p>
            <a:r>
              <a:rPr lang="en-US" altLang="zh-CN" sz="3600" dirty="0">
                <a:solidFill>
                  <a:schemeClr val="tx2"/>
                </a:solidFill>
                <a:cs typeface="+mn-ea"/>
                <a:sym typeface="+mn-lt"/>
              </a:rPr>
              <a:t>02</a:t>
            </a:r>
            <a:endParaRPr lang="zh-CN" altLang="en-US" sz="3600" dirty="0">
              <a:solidFill>
                <a:schemeClr val="tx2"/>
              </a:solidFill>
              <a:cs typeface="+mn-ea"/>
              <a:sym typeface="+mn-lt"/>
            </a:endParaRPr>
          </a:p>
        </p:txBody>
      </p:sp>
      <p:sp>
        <p:nvSpPr>
          <p:cNvPr id="9" name="Text box4">
            <a:extLst>
              <a:ext uri="{FF2B5EF4-FFF2-40B4-BE49-F238E27FC236}">
                <a16:creationId xmlns:a16="http://schemas.microsoft.com/office/drawing/2014/main" id="{B2FC8E38-86AF-4670-B303-4A11CB7C59CF}"/>
              </a:ext>
            </a:extLst>
          </p:cNvPr>
          <p:cNvSpPr txBox="1"/>
          <p:nvPr/>
        </p:nvSpPr>
        <p:spPr>
          <a:xfrm>
            <a:off x="8555410" y="2742029"/>
            <a:ext cx="615553" cy="3429000"/>
          </a:xfrm>
          <a:prstGeom prst="rect">
            <a:avLst/>
          </a:prstGeom>
          <a:noFill/>
        </p:spPr>
        <p:txBody>
          <a:bodyPr vert="eaVert" wrap="square" rtlCol="0">
            <a:spAutoFit/>
          </a:bodyPr>
          <a:lstStyle/>
          <a:p>
            <a:r>
              <a:rPr kumimoji="1" lang="zh-CN" altLang="en-US" sz="2800" dirty="0">
                <a:cs typeface="+mn-ea"/>
                <a:sym typeface="+mn-lt"/>
              </a:rPr>
              <a:t>研究成果展示</a:t>
            </a:r>
          </a:p>
        </p:txBody>
      </p:sp>
      <p:sp>
        <p:nvSpPr>
          <p:cNvPr id="10" name="Text box5">
            <a:extLst>
              <a:ext uri="{FF2B5EF4-FFF2-40B4-BE49-F238E27FC236}">
                <a16:creationId xmlns:a16="http://schemas.microsoft.com/office/drawing/2014/main" id="{242009C7-9724-4D9C-B04E-32077222E03F}"/>
              </a:ext>
            </a:extLst>
          </p:cNvPr>
          <p:cNvSpPr txBox="1"/>
          <p:nvPr/>
        </p:nvSpPr>
        <p:spPr>
          <a:xfrm>
            <a:off x="8364380" y="1779749"/>
            <a:ext cx="819048" cy="646331"/>
          </a:xfrm>
          <a:prstGeom prst="rect">
            <a:avLst/>
          </a:prstGeom>
          <a:noFill/>
        </p:spPr>
        <p:txBody>
          <a:bodyPr wrap="square" rtlCol="0">
            <a:spAutoFit/>
          </a:bodyPr>
          <a:lstStyle/>
          <a:p>
            <a:r>
              <a:rPr lang="en-US" altLang="zh-CN" sz="3600" dirty="0">
                <a:solidFill>
                  <a:schemeClr val="tx2"/>
                </a:solidFill>
                <a:cs typeface="+mn-ea"/>
                <a:sym typeface="+mn-lt"/>
              </a:rPr>
              <a:t>03</a:t>
            </a:r>
            <a:endParaRPr lang="zh-CN" altLang="en-US" sz="3600" dirty="0">
              <a:solidFill>
                <a:schemeClr val="tx2"/>
              </a:solidFill>
              <a:cs typeface="+mn-ea"/>
              <a:sym typeface="+mn-lt"/>
            </a:endParaRPr>
          </a:p>
        </p:txBody>
      </p:sp>
      <p:cxnSp>
        <p:nvCxnSpPr>
          <p:cNvPr id="14" name="Line0">
            <a:extLst>
              <a:ext uri="{FF2B5EF4-FFF2-40B4-BE49-F238E27FC236}">
                <a16:creationId xmlns:a16="http://schemas.microsoft.com/office/drawing/2014/main" id="{D906B9F9-4409-408F-911E-FD47A66A2AF4}"/>
              </a:ext>
            </a:extLst>
          </p:cNvPr>
          <p:cNvCxnSpPr>
            <a:cxnSpLocks/>
          </p:cNvCxnSpPr>
          <p:nvPr/>
        </p:nvCxnSpPr>
        <p:spPr>
          <a:xfrm flipH="1">
            <a:off x="6177923" y="1958239"/>
            <a:ext cx="283158" cy="4596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Line1">
            <a:extLst>
              <a:ext uri="{FF2B5EF4-FFF2-40B4-BE49-F238E27FC236}">
                <a16:creationId xmlns:a16="http://schemas.microsoft.com/office/drawing/2014/main" id="{51642D80-39DA-4E7B-B214-AE9171D24BCC}"/>
              </a:ext>
            </a:extLst>
          </p:cNvPr>
          <p:cNvCxnSpPr>
            <a:cxnSpLocks/>
          </p:cNvCxnSpPr>
          <p:nvPr/>
        </p:nvCxnSpPr>
        <p:spPr>
          <a:xfrm flipH="1">
            <a:off x="7561366" y="1958238"/>
            <a:ext cx="283158" cy="4596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Line2">
            <a:extLst>
              <a:ext uri="{FF2B5EF4-FFF2-40B4-BE49-F238E27FC236}">
                <a16:creationId xmlns:a16="http://schemas.microsoft.com/office/drawing/2014/main" id="{222F0AC2-E915-4E77-BDD2-0A5817AD0348}"/>
              </a:ext>
            </a:extLst>
          </p:cNvPr>
          <p:cNvCxnSpPr>
            <a:cxnSpLocks/>
          </p:cNvCxnSpPr>
          <p:nvPr/>
        </p:nvCxnSpPr>
        <p:spPr>
          <a:xfrm flipH="1">
            <a:off x="8916209" y="1958237"/>
            <a:ext cx="283158" cy="4596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box8">
            <a:extLst>
              <a:ext uri="{FF2B5EF4-FFF2-40B4-BE49-F238E27FC236}">
                <a16:creationId xmlns:a16="http://schemas.microsoft.com/office/drawing/2014/main" id="{E7763E44-5E6E-4B7B-8B31-EE0F01913D8D}"/>
              </a:ext>
            </a:extLst>
          </p:cNvPr>
          <p:cNvSpPr txBox="1"/>
          <p:nvPr/>
        </p:nvSpPr>
        <p:spPr>
          <a:xfrm>
            <a:off x="2362247" y="993111"/>
            <a:ext cx="942445" cy="1754326"/>
          </a:xfrm>
          <a:prstGeom prst="rect">
            <a:avLst/>
          </a:prstGeom>
          <a:noFill/>
        </p:spPr>
        <p:txBody>
          <a:bodyPr vert="horz" rtlCol="0">
            <a:spAutoFit/>
          </a:bodyPr>
          <a:lstStyle/>
          <a:p>
            <a:r>
              <a:rPr lang="zh-CN" altLang="en-US" sz="5400">
                <a:solidFill>
                  <a:schemeClr val="tx2"/>
                </a:solidFill>
                <a:cs typeface="+mn-ea"/>
                <a:sym typeface="+mn-lt"/>
              </a:rPr>
              <a:t>目录</a:t>
            </a:r>
          </a:p>
        </p:txBody>
      </p:sp>
      <p:sp>
        <p:nvSpPr>
          <p:cNvPr id="19" name="Text box9">
            <a:extLst>
              <a:ext uri="{FF2B5EF4-FFF2-40B4-BE49-F238E27FC236}">
                <a16:creationId xmlns:a16="http://schemas.microsoft.com/office/drawing/2014/main" id="{3E455416-AC68-495F-A8EB-959FFD7837C8}"/>
              </a:ext>
            </a:extLst>
          </p:cNvPr>
          <p:cNvSpPr txBox="1"/>
          <p:nvPr/>
        </p:nvSpPr>
        <p:spPr>
          <a:xfrm>
            <a:off x="3150815" y="1654224"/>
            <a:ext cx="461665" cy="1608611"/>
          </a:xfrm>
          <a:prstGeom prst="rect">
            <a:avLst/>
          </a:prstGeom>
          <a:noFill/>
        </p:spPr>
        <p:txBody>
          <a:bodyPr vert="eaVert" wrap="square" rtlCol="0">
            <a:spAutoFit/>
          </a:bodyPr>
          <a:lstStyle/>
          <a:p>
            <a:pPr algn="dist"/>
            <a:r>
              <a:rPr lang="en-US" altLang="zh-CN">
                <a:solidFill>
                  <a:schemeClr val="tx2"/>
                </a:solidFill>
                <a:cs typeface="+mn-ea"/>
                <a:sym typeface="+mn-lt"/>
              </a:rPr>
              <a:t>CONTENTS</a:t>
            </a:r>
            <a:endParaRPr lang="zh-CN" altLang="en-US" dirty="0">
              <a:solidFill>
                <a:schemeClr val="tx2"/>
              </a:solidFill>
              <a:cs typeface="+mn-ea"/>
              <a:sym typeface="+mn-lt"/>
            </a:endParaRPr>
          </a:p>
        </p:txBody>
      </p:sp>
      <p:sp>
        <p:nvSpPr>
          <p:cNvPr id="21" name="Freeform0">
            <a:extLst>
              <a:ext uri="{FF2B5EF4-FFF2-40B4-BE49-F238E27FC236}">
                <a16:creationId xmlns:a16="http://schemas.microsoft.com/office/drawing/2014/main" id="{F5EB4355-66C4-48D5-8F3E-4DC937F2670B}"/>
              </a:ext>
            </a:extLst>
          </p:cNvPr>
          <p:cNvSpPr/>
          <p:nvPr/>
        </p:nvSpPr>
        <p:spPr bwMode="auto">
          <a:xfrm>
            <a:off x="2682593" y="4088040"/>
            <a:ext cx="651375" cy="858394"/>
          </a:xfrm>
          <a:custGeom>
            <a:avLst/>
            <a:gdLst>
              <a:gd name="T0" fmla="*/ 752 w 752"/>
              <a:gd name="T1" fmla="*/ 0 h 991"/>
              <a:gd name="T2" fmla="*/ 752 w 752"/>
              <a:gd name="T3" fmla="*/ 540 h 991"/>
              <a:gd name="T4" fmla="*/ 0 w 752"/>
              <a:gd name="T5" fmla="*/ 991 h 991"/>
              <a:gd name="T6" fmla="*/ 0 w 752"/>
              <a:gd name="T7" fmla="*/ 460 h 991"/>
              <a:gd name="T8" fmla="*/ 752 w 752"/>
              <a:gd name="T9" fmla="*/ 0 h 991"/>
            </a:gdLst>
            <a:ahLst/>
            <a:cxnLst>
              <a:cxn ang="0">
                <a:pos x="T0" y="T1"/>
              </a:cxn>
              <a:cxn ang="0">
                <a:pos x="T2" y="T3"/>
              </a:cxn>
              <a:cxn ang="0">
                <a:pos x="T4" y="T5"/>
              </a:cxn>
              <a:cxn ang="0">
                <a:pos x="T6" y="T7"/>
              </a:cxn>
              <a:cxn ang="0">
                <a:pos x="T8" y="T9"/>
              </a:cxn>
            </a:cxnLst>
            <a:rect l="0" t="0" r="r" b="b"/>
            <a:pathLst>
              <a:path w="752" h="991">
                <a:moveTo>
                  <a:pt x="752" y="0"/>
                </a:moveTo>
                <a:lnTo>
                  <a:pt x="752" y="540"/>
                </a:lnTo>
                <a:lnTo>
                  <a:pt x="0" y="991"/>
                </a:lnTo>
                <a:lnTo>
                  <a:pt x="0" y="460"/>
                </a:lnTo>
                <a:lnTo>
                  <a:pt x="752" y="0"/>
                </a:lnTo>
                <a:close/>
              </a:path>
            </a:pathLst>
          </a:custGeom>
          <a:solidFill>
            <a:srgbClr val="3740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 name="Freeform1">
            <a:extLst>
              <a:ext uri="{FF2B5EF4-FFF2-40B4-BE49-F238E27FC236}">
                <a16:creationId xmlns:a16="http://schemas.microsoft.com/office/drawing/2014/main" id="{48D29BC7-801C-4D93-941A-923888568A9F}"/>
              </a:ext>
            </a:extLst>
          </p:cNvPr>
          <p:cNvSpPr/>
          <p:nvPr/>
        </p:nvSpPr>
        <p:spPr bwMode="auto">
          <a:xfrm>
            <a:off x="2031218" y="4088040"/>
            <a:ext cx="651375" cy="858394"/>
          </a:xfrm>
          <a:custGeom>
            <a:avLst/>
            <a:gdLst>
              <a:gd name="T0" fmla="*/ 752 w 752"/>
              <a:gd name="T1" fmla="*/ 460 h 991"/>
              <a:gd name="T2" fmla="*/ 752 w 752"/>
              <a:gd name="T3" fmla="*/ 991 h 991"/>
              <a:gd name="T4" fmla="*/ 0 w 752"/>
              <a:gd name="T5" fmla="*/ 540 h 991"/>
              <a:gd name="T6" fmla="*/ 0 w 752"/>
              <a:gd name="T7" fmla="*/ 0 h 991"/>
              <a:gd name="T8" fmla="*/ 752 w 752"/>
              <a:gd name="T9" fmla="*/ 460 h 991"/>
            </a:gdLst>
            <a:ahLst/>
            <a:cxnLst>
              <a:cxn ang="0">
                <a:pos x="T0" y="T1"/>
              </a:cxn>
              <a:cxn ang="0">
                <a:pos x="T2" y="T3"/>
              </a:cxn>
              <a:cxn ang="0">
                <a:pos x="T4" y="T5"/>
              </a:cxn>
              <a:cxn ang="0">
                <a:pos x="T6" y="T7"/>
              </a:cxn>
              <a:cxn ang="0">
                <a:pos x="T8" y="T9"/>
              </a:cxn>
            </a:cxnLst>
            <a:rect l="0" t="0" r="r" b="b"/>
            <a:pathLst>
              <a:path w="752" h="991">
                <a:moveTo>
                  <a:pt x="752" y="460"/>
                </a:moveTo>
                <a:lnTo>
                  <a:pt x="752" y="991"/>
                </a:lnTo>
                <a:lnTo>
                  <a:pt x="0" y="540"/>
                </a:lnTo>
                <a:lnTo>
                  <a:pt x="0" y="0"/>
                </a:lnTo>
                <a:lnTo>
                  <a:pt x="752" y="460"/>
                </a:lnTo>
                <a:close/>
              </a:path>
            </a:pathLst>
          </a:custGeom>
          <a:solidFill>
            <a:srgbClr val="414A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Freeform2">
            <a:extLst>
              <a:ext uri="{FF2B5EF4-FFF2-40B4-BE49-F238E27FC236}">
                <a16:creationId xmlns:a16="http://schemas.microsoft.com/office/drawing/2014/main" id="{B867F736-BAD8-452B-B246-283624954E75}"/>
              </a:ext>
            </a:extLst>
          </p:cNvPr>
          <p:cNvSpPr/>
          <p:nvPr/>
        </p:nvSpPr>
        <p:spPr bwMode="auto">
          <a:xfrm>
            <a:off x="1639701" y="3202794"/>
            <a:ext cx="2077123" cy="1283693"/>
          </a:xfrm>
          <a:custGeom>
            <a:avLst/>
            <a:gdLst>
              <a:gd name="T0" fmla="*/ 2398 w 2398"/>
              <a:gd name="T1" fmla="*/ 741 h 1482"/>
              <a:gd name="T2" fmla="*/ 1956 w 2398"/>
              <a:gd name="T3" fmla="*/ 1022 h 1482"/>
              <a:gd name="T4" fmla="*/ 1204 w 2398"/>
              <a:gd name="T5" fmla="*/ 1482 h 1482"/>
              <a:gd name="T6" fmla="*/ 452 w 2398"/>
              <a:gd name="T7" fmla="*/ 1022 h 1482"/>
              <a:gd name="T8" fmla="*/ 0 w 2398"/>
              <a:gd name="T9" fmla="*/ 741 h 1482"/>
              <a:gd name="T10" fmla="*/ 1204 w 2398"/>
              <a:gd name="T11" fmla="*/ 0 h 1482"/>
              <a:gd name="T12" fmla="*/ 2398 w 2398"/>
              <a:gd name="T13" fmla="*/ 741 h 1482"/>
            </a:gdLst>
            <a:ahLst/>
            <a:cxnLst>
              <a:cxn ang="0">
                <a:pos x="T0" y="T1"/>
              </a:cxn>
              <a:cxn ang="0">
                <a:pos x="T2" y="T3"/>
              </a:cxn>
              <a:cxn ang="0">
                <a:pos x="T4" y="T5"/>
              </a:cxn>
              <a:cxn ang="0">
                <a:pos x="T6" y="T7"/>
              </a:cxn>
              <a:cxn ang="0">
                <a:pos x="T8" y="T9"/>
              </a:cxn>
              <a:cxn ang="0">
                <a:pos x="T10" y="T11"/>
              </a:cxn>
              <a:cxn ang="0">
                <a:pos x="T12" y="T13"/>
              </a:cxn>
            </a:cxnLst>
            <a:rect l="0" t="0" r="r" b="b"/>
            <a:pathLst>
              <a:path w="2398" h="1482">
                <a:moveTo>
                  <a:pt x="2398" y="741"/>
                </a:moveTo>
                <a:lnTo>
                  <a:pt x="1956" y="1022"/>
                </a:lnTo>
                <a:lnTo>
                  <a:pt x="1204" y="1482"/>
                </a:lnTo>
                <a:lnTo>
                  <a:pt x="452" y="1022"/>
                </a:lnTo>
                <a:lnTo>
                  <a:pt x="0" y="741"/>
                </a:lnTo>
                <a:lnTo>
                  <a:pt x="1204" y="0"/>
                </a:lnTo>
                <a:lnTo>
                  <a:pt x="2398" y="741"/>
                </a:lnTo>
                <a:close/>
              </a:path>
            </a:pathLst>
          </a:custGeom>
          <a:solidFill>
            <a:srgbClr val="57606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 name="AutoShape0">
            <a:extLst>
              <a:ext uri="{FF2B5EF4-FFF2-40B4-BE49-F238E27FC236}">
                <a16:creationId xmlns:a16="http://schemas.microsoft.com/office/drawing/2014/main" id="{99208E2F-8CAB-46C5-B64F-8D09D6BD0536}"/>
              </a:ext>
            </a:extLst>
          </p:cNvPr>
          <p:cNvSpPr/>
          <p:nvPr/>
        </p:nvSpPr>
        <p:spPr bwMode="auto">
          <a:xfrm>
            <a:off x="3430115" y="5085025"/>
            <a:ext cx="286709" cy="286709"/>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6" name="AutoShape1">
            <a:extLst>
              <a:ext uri="{FF2B5EF4-FFF2-40B4-BE49-F238E27FC236}">
                <a16:creationId xmlns:a16="http://schemas.microsoft.com/office/drawing/2014/main" id="{B33C17AB-7FF4-40D7-B805-86AE3D227CD7}"/>
              </a:ext>
            </a:extLst>
          </p:cNvPr>
          <p:cNvSpPr/>
          <p:nvPr/>
        </p:nvSpPr>
        <p:spPr bwMode="auto">
          <a:xfrm>
            <a:off x="1579067" y="4963758"/>
            <a:ext cx="234738" cy="234738"/>
          </a:xfrm>
          <a:prstGeom prst="ellipse">
            <a:avLst/>
          </a:prstGeom>
          <a:solidFill>
            <a:srgbClr val="D7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7" name="AutoShape2">
            <a:extLst>
              <a:ext uri="{FF2B5EF4-FFF2-40B4-BE49-F238E27FC236}">
                <a16:creationId xmlns:a16="http://schemas.microsoft.com/office/drawing/2014/main" id="{43300EAD-506F-48BE-A9F5-3C17FBBAF2D4}"/>
              </a:ext>
            </a:extLst>
          </p:cNvPr>
          <p:cNvSpPr/>
          <p:nvPr/>
        </p:nvSpPr>
        <p:spPr bwMode="auto">
          <a:xfrm>
            <a:off x="3716824" y="3350913"/>
            <a:ext cx="121267" cy="112605"/>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 name="AutoShape3">
            <a:extLst>
              <a:ext uri="{FF2B5EF4-FFF2-40B4-BE49-F238E27FC236}">
                <a16:creationId xmlns:a16="http://schemas.microsoft.com/office/drawing/2014/main" id="{EF28858E-198F-458F-83EA-AECE7EC92A76}"/>
              </a:ext>
            </a:extLst>
          </p:cNvPr>
          <p:cNvSpPr/>
          <p:nvPr/>
        </p:nvSpPr>
        <p:spPr bwMode="auto">
          <a:xfrm>
            <a:off x="3204040" y="5085025"/>
            <a:ext cx="112605" cy="113471"/>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 name="AutoShape4">
            <a:extLst>
              <a:ext uri="{FF2B5EF4-FFF2-40B4-BE49-F238E27FC236}">
                <a16:creationId xmlns:a16="http://schemas.microsoft.com/office/drawing/2014/main" id="{31372275-979E-4303-A353-8ED2BB52E5CC}"/>
              </a:ext>
            </a:extLst>
          </p:cNvPr>
          <p:cNvSpPr/>
          <p:nvPr/>
        </p:nvSpPr>
        <p:spPr bwMode="auto">
          <a:xfrm>
            <a:off x="2048542" y="3064204"/>
            <a:ext cx="112605" cy="112605"/>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0" name="AutoShape5">
            <a:extLst>
              <a:ext uri="{FF2B5EF4-FFF2-40B4-BE49-F238E27FC236}">
                <a16:creationId xmlns:a16="http://schemas.microsoft.com/office/drawing/2014/main" id="{7B42EE88-7BC3-40B8-8EC9-B287F14BFAF6}"/>
              </a:ext>
            </a:extLst>
          </p:cNvPr>
          <p:cNvSpPr/>
          <p:nvPr/>
        </p:nvSpPr>
        <p:spPr bwMode="auto">
          <a:xfrm>
            <a:off x="1701200" y="4503811"/>
            <a:ext cx="112605" cy="113471"/>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1" name="AutoShape6">
            <a:extLst>
              <a:ext uri="{FF2B5EF4-FFF2-40B4-BE49-F238E27FC236}">
                <a16:creationId xmlns:a16="http://schemas.microsoft.com/office/drawing/2014/main" id="{ADF34D38-B984-4078-941B-FEC3FFBA72B1}"/>
              </a:ext>
            </a:extLst>
          </p:cNvPr>
          <p:cNvSpPr/>
          <p:nvPr/>
        </p:nvSpPr>
        <p:spPr bwMode="auto">
          <a:xfrm>
            <a:off x="1527096" y="3411546"/>
            <a:ext cx="112605" cy="112605"/>
          </a:xfrm>
          <a:prstGeom prst="ellipse">
            <a:avLst/>
          </a:prstGeom>
          <a:solidFill>
            <a:srgbClr val="AFB9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Freeform3">
            <a:extLst>
              <a:ext uri="{FF2B5EF4-FFF2-40B4-BE49-F238E27FC236}">
                <a16:creationId xmlns:a16="http://schemas.microsoft.com/office/drawing/2014/main" id="{8E9DC2D0-2392-4574-956B-BD9CC485F53B}"/>
              </a:ext>
            </a:extLst>
          </p:cNvPr>
          <p:cNvSpPr/>
          <p:nvPr/>
        </p:nvSpPr>
        <p:spPr bwMode="auto">
          <a:xfrm>
            <a:off x="2647946" y="3818656"/>
            <a:ext cx="1103526" cy="833275"/>
          </a:xfrm>
          <a:custGeom>
            <a:avLst/>
            <a:gdLst>
              <a:gd name="T0" fmla="*/ 123 w 127"/>
              <a:gd name="T1" fmla="*/ 96 h 96"/>
              <a:gd name="T2" fmla="*/ 120 w 127"/>
              <a:gd name="T3" fmla="*/ 92 h 96"/>
              <a:gd name="T4" fmla="*/ 120 w 127"/>
              <a:gd name="T5" fmla="*/ 6 h 96"/>
              <a:gd name="T6" fmla="*/ 4 w 127"/>
              <a:gd name="T7" fmla="*/ 6 h 96"/>
              <a:gd name="T8" fmla="*/ 0 w 127"/>
              <a:gd name="T9" fmla="*/ 3 h 96"/>
              <a:gd name="T10" fmla="*/ 4 w 127"/>
              <a:gd name="T11" fmla="*/ 0 h 96"/>
              <a:gd name="T12" fmla="*/ 123 w 127"/>
              <a:gd name="T13" fmla="*/ 0 h 96"/>
              <a:gd name="T14" fmla="*/ 127 w 127"/>
              <a:gd name="T15" fmla="*/ 3 h 96"/>
              <a:gd name="T16" fmla="*/ 127 w 127"/>
              <a:gd name="T17" fmla="*/ 92 h 96"/>
              <a:gd name="T18" fmla="*/ 123 w 127"/>
              <a:gd name="T1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6">
                <a:moveTo>
                  <a:pt x="123" y="96"/>
                </a:moveTo>
                <a:cubicBezTo>
                  <a:pt x="122" y="96"/>
                  <a:pt x="120" y="94"/>
                  <a:pt x="120" y="92"/>
                </a:cubicBezTo>
                <a:cubicBezTo>
                  <a:pt x="120" y="6"/>
                  <a:pt x="120" y="6"/>
                  <a:pt x="120" y="6"/>
                </a:cubicBezTo>
                <a:cubicBezTo>
                  <a:pt x="4" y="6"/>
                  <a:pt x="4" y="6"/>
                  <a:pt x="4" y="6"/>
                </a:cubicBezTo>
                <a:cubicBezTo>
                  <a:pt x="2" y="6"/>
                  <a:pt x="0" y="5"/>
                  <a:pt x="0" y="3"/>
                </a:cubicBezTo>
                <a:cubicBezTo>
                  <a:pt x="0" y="1"/>
                  <a:pt x="2" y="0"/>
                  <a:pt x="4" y="0"/>
                </a:cubicBezTo>
                <a:cubicBezTo>
                  <a:pt x="123" y="0"/>
                  <a:pt x="123" y="0"/>
                  <a:pt x="123" y="0"/>
                </a:cubicBezTo>
                <a:cubicBezTo>
                  <a:pt x="125" y="0"/>
                  <a:pt x="127" y="1"/>
                  <a:pt x="127" y="3"/>
                </a:cubicBezTo>
                <a:cubicBezTo>
                  <a:pt x="127" y="92"/>
                  <a:pt x="127" y="92"/>
                  <a:pt x="127" y="92"/>
                </a:cubicBezTo>
                <a:cubicBezTo>
                  <a:pt x="127" y="94"/>
                  <a:pt x="125" y="96"/>
                  <a:pt x="123" y="96"/>
                </a:cubicBezTo>
                <a:close/>
              </a:path>
            </a:pathLst>
          </a:custGeom>
          <a:solidFill>
            <a:srgbClr val="3C3B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AutoShape7">
            <a:extLst>
              <a:ext uri="{FF2B5EF4-FFF2-40B4-BE49-F238E27FC236}">
                <a16:creationId xmlns:a16="http://schemas.microsoft.com/office/drawing/2014/main" id="{D7791A7C-C9E6-4407-B7B4-0F0E500ABB38}"/>
              </a:ext>
            </a:extLst>
          </p:cNvPr>
          <p:cNvSpPr/>
          <p:nvPr/>
        </p:nvSpPr>
        <p:spPr bwMode="auto">
          <a:xfrm>
            <a:off x="3603353" y="4564445"/>
            <a:ext cx="234738" cy="226076"/>
          </a:xfrm>
          <a:prstGeom prst="ellipse">
            <a:avLst/>
          </a:prstGeom>
          <a:solidFill>
            <a:srgbClr val="414A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矩形 33"/>
          <p:cNvSpPr/>
          <p:nvPr/>
        </p:nvSpPr>
        <p:spPr>
          <a:xfrm>
            <a:off x="357186" y="190500"/>
            <a:ext cx="11477625" cy="6324600"/>
          </a:xfrm>
          <a:prstGeom prst="rect">
            <a:avLst/>
          </a:prstGeom>
          <a:noFill/>
          <a:ln w="38100">
            <a:solidFill>
              <a:srgbClr val="77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5980816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0">
            <a:extLst>
              <a:ext uri="{FF2B5EF4-FFF2-40B4-BE49-F238E27FC236}">
                <a16:creationId xmlns:a16="http://schemas.microsoft.com/office/drawing/2014/main" id="{3006AB4B-8D6B-4DB7-A701-57C4CBD10946}"/>
              </a:ext>
            </a:extLst>
          </p:cNvPr>
          <p:cNvSpPr/>
          <p:nvPr/>
        </p:nvSpPr>
        <p:spPr>
          <a:xfrm>
            <a:off x="2275654" y="1186682"/>
            <a:ext cx="1594077" cy="21584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AutoShape1">
            <a:extLst>
              <a:ext uri="{FF2B5EF4-FFF2-40B4-BE49-F238E27FC236}">
                <a16:creationId xmlns:a16="http://schemas.microsoft.com/office/drawing/2014/main" id="{B2C73A9C-8971-4327-82E6-D6A27D5F9B6E}"/>
              </a:ext>
            </a:extLst>
          </p:cNvPr>
          <p:cNvSpPr/>
          <p:nvPr/>
        </p:nvSpPr>
        <p:spPr>
          <a:xfrm>
            <a:off x="1838770" y="1681640"/>
            <a:ext cx="889000" cy="111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Text box0">
            <a:extLst>
              <a:ext uri="{FF2B5EF4-FFF2-40B4-BE49-F238E27FC236}">
                <a16:creationId xmlns:a16="http://schemas.microsoft.com/office/drawing/2014/main" id="{F7708AC5-3B06-44A3-89F2-023F4057B8C8}"/>
              </a:ext>
            </a:extLst>
          </p:cNvPr>
          <p:cNvSpPr txBox="1"/>
          <p:nvPr/>
        </p:nvSpPr>
        <p:spPr>
          <a:xfrm>
            <a:off x="5501631" y="952582"/>
            <a:ext cx="2441694" cy="769441"/>
          </a:xfrm>
          <a:prstGeom prst="rect">
            <a:avLst/>
          </a:prstGeom>
          <a:noFill/>
        </p:spPr>
        <p:txBody>
          <a:bodyPr wrap="none" rtlCol="0">
            <a:spAutoFit/>
          </a:bodyPr>
          <a:lstStyle/>
          <a:p>
            <a:r>
              <a:rPr kumimoji="1" lang="zh-CN" altLang="en-US" sz="4400" dirty="0">
                <a:cs typeface="+mn-ea"/>
                <a:sym typeface="+mn-lt"/>
              </a:rPr>
              <a:t>题目要求</a:t>
            </a:r>
          </a:p>
        </p:txBody>
      </p:sp>
      <p:sp>
        <p:nvSpPr>
          <p:cNvPr id="7" name="Text box1">
            <a:extLst>
              <a:ext uri="{FF2B5EF4-FFF2-40B4-BE49-F238E27FC236}">
                <a16:creationId xmlns:a16="http://schemas.microsoft.com/office/drawing/2014/main" id="{67636D75-E345-4E76-9ED3-284C1A2FEE4E}"/>
              </a:ext>
            </a:extLst>
          </p:cNvPr>
          <p:cNvSpPr txBox="1"/>
          <p:nvPr/>
        </p:nvSpPr>
        <p:spPr>
          <a:xfrm>
            <a:off x="5434669" y="1783577"/>
            <a:ext cx="5017311" cy="2677656"/>
          </a:xfrm>
          <a:prstGeom prst="rect">
            <a:avLst/>
          </a:prstGeom>
          <a:noFill/>
        </p:spPr>
        <p:txBody>
          <a:bodyPr wrap="square" rtlCol="0">
            <a:spAutoFit/>
          </a:bodyPr>
          <a:lstStyle/>
          <a:p>
            <a:r>
              <a:rPr lang="zh-CN" altLang="zh-CN" sz="2400" dirty="0"/>
              <a:t>调用阿里云</a:t>
            </a:r>
            <a:r>
              <a:rPr lang="en-US" altLang="zh-CN" sz="2400" dirty="0"/>
              <a:t>API</a:t>
            </a:r>
            <a:r>
              <a:rPr lang="zh-CN" altLang="zh-CN" sz="2400" dirty="0"/>
              <a:t>，可以上传文件、下载文件、展示文件列表</a:t>
            </a:r>
            <a:r>
              <a:rPr lang="en-US" altLang="zh-CN" sz="2400" dirty="0"/>
              <a:t>	"</a:t>
            </a:r>
            <a:r>
              <a:rPr lang="zh-CN" altLang="zh-CN" sz="2400" dirty="0"/>
              <a:t>基于</a:t>
            </a:r>
            <a:r>
              <a:rPr lang="en-US" altLang="zh-CN" sz="2400" dirty="0"/>
              <a:t>BS</a:t>
            </a:r>
            <a:r>
              <a:rPr lang="zh-CN" altLang="zh-CN" sz="2400" dirty="0"/>
              <a:t>或者</a:t>
            </a:r>
            <a:r>
              <a:rPr lang="en-US" altLang="zh-CN" sz="2400" dirty="0"/>
              <a:t>CS</a:t>
            </a:r>
            <a:r>
              <a:rPr lang="zh-CN" altLang="zh-CN" sz="2400" dirty="0"/>
              <a:t>架构，要求使用</a:t>
            </a:r>
            <a:r>
              <a:rPr lang="en-US" altLang="zh-CN" sz="2400" dirty="0"/>
              <a:t>PHP</a:t>
            </a:r>
            <a:r>
              <a:rPr lang="zh-CN" altLang="zh-CN" sz="2400" dirty="0"/>
              <a:t>或</a:t>
            </a:r>
            <a:r>
              <a:rPr lang="en-US" altLang="zh-CN" sz="2400" dirty="0"/>
              <a:t>JAVA</a:t>
            </a:r>
            <a:r>
              <a:rPr lang="zh-CN" altLang="zh-CN" sz="2400" dirty="0"/>
              <a:t>编程，设计一个简易文件管理程序。</a:t>
            </a:r>
          </a:p>
          <a:p>
            <a:pPr lvl="0"/>
            <a:r>
              <a:rPr lang="zh-CN" altLang="zh-CN" sz="2400" dirty="0"/>
              <a:t>文件上传，下载</a:t>
            </a:r>
          </a:p>
          <a:p>
            <a:pPr lvl="0"/>
            <a:r>
              <a:rPr lang="zh-CN" altLang="zh-CN" sz="2400" dirty="0"/>
              <a:t>文件重命名、删除</a:t>
            </a:r>
          </a:p>
          <a:p>
            <a:pPr lvl="0"/>
            <a:r>
              <a:rPr lang="zh-CN" altLang="zh-CN" sz="2400" dirty="0"/>
              <a:t>文件目录展示</a:t>
            </a:r>
          </a:p>
        </p:txBody>
      </p:sp>
      <p:sp>
        <p:nvSpPr>
          <p:cNvPr id="8" name="矩形 7"/>
          <p:cNvSpPr/>
          <p:nvPr/>
        </p:nvSpPr>
        <p:spPr>
          <a:xfrm>
            <a:off x="357186" y="190500"/>
            <a:ext cx="11477625" cy="6324600"/>
          </a:xfrm>
          <a:prstGeom prst="rect">
            <a:avLst/>
          </a:prstGeom>
          <a:noFill/>
          <a:ln w="38100">
            <a:solidFill>
              <a:srgbClr val="7784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68" y="676176"/>
            <a:ext cx="3549809" cy="3549809"/>
          </a:xfrm>
          <a:prstGeom prst="rect">
            <a:avLst/>
          </a:prstGeom>
        </p:spPr>
      </p:pic>
      <p:sp>
        <p:nvSpPr>
          <p:cNvPr id="3" name="矩形 2">
            <a:extLst>
              <a:ext uri="{FF2B5EF4-FFF2-40B4-BE49-F238E27FC236}">
                <a16:creationId xmlns:a16="http://schemas.microsoft.com/office/drawing/2014/main" id="{1E4C87D2-E610-43DC-960B-7AD545EBD912}"/>
              </a:ext>
            </a:extLst>
          </p:cNvPr>
          <p:cNvSpPr/>
          <p:nvPr/>
        </p:nvSpPr>
        <p:spPr>
          <a:xfrm>
            <a:off x="1608082" y="4770378"/>
            <a:ext cx="7535918" cy="1200329"/>
          </a:xfrm>
          <a:prstGeom prst="rect">
            <a:avLst/>
          </a:prstGeom>
        </p:spPr>
        <p:txBody>
          <a:bodyPr wrap="square">
            <a:spAutoFit/>
          </a:bodyPr>
          <a:lstStyle/>
          <a:p>
            <a:r>
              <a:rPr lang="zh-CN" altLang="zh-CN" sz="3600" dirty="0"/>
              <a:t>基于</a:t>
            </a:r>
            <a:r>
              <a:rPr lang="en-US" altLang="zh-CN" sz="3600" dirty="0"/>
              <a:t>BS</a:t>
            </a:r>
            <a:r>
              <a:rPr lang="zh-CN" altLang="zh-CN" sz="3600" dirty="0"/>
              <a:t>架构</a:t>
            </a:r>
            <a:r>
              <a:rPr lang="zh-CN" altLang="en-US" sz="3600" dirty="0"/>
              <a:t>（即浏览器</a:t>
            </a:r>
            <a:r>
              <a:rPr lang="en-US" altLang="zh-CN" sz="3600" dirty="0"/>
              <a:t>-</a:t>
            </a:r>
            <a:r>
              <a:rPr lang="zh-CN" altLang="en-US" sz="3600" dirty="0"/>
              <a:t>服务器架构）</a:t>
            </a:r>
            <a:r>
              <a:rPr lang="en-US" altLang="zh-CN" sz="3600" dirty="0"/>
              <a:t>      PHP</a:t>
            </a:r>
            <a:endParaRPr lang="zh-CN" altLang="zh-CN" sz="3600" dirty="0"/>
          </a:p>
        </p:txBody>
      </p:sp>
    </p:spTree>
    <p:extLst>
      <p:ext uri="{BB962C8B-B14F-4D97-AF65-F5344CB8AC3E}">
        <p14:creationId xmlns:p14="http://schemas.microsoft.com/office/powerpoint/2010/main" val="87650058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0"/>
          <p:cNvSpPr/>
          <p:nvPr/>
        </p:nvSpPr>
        <p:spPr>
          <a:xfrm>
            <a:off x="4493914" y="1563371"/>
            <a:ext cx="2959735" cy="4051934"/>
          </a:xfrm>
          <a:prstGeom prst="rect">
            <a:avLst/>
          </a:prstGeom>
          <a:blipFill>
            <a:blip r:embed="rId4"/>
            <a:stretch>
              <a:fillRect l="-52942" r="-524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AutoShape1"/>
          <p:cNvSpPr/>
          <p:nvPr/>
        </p:nvSpPr>
        <p:spPr>
          <a:xfrm>
            <a:off x="7660640" y="1551940"/>
            <a:ext cx="2959735" cy="44310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2800" dirty="0"/>
              <a:t>1.</a:t>
            </a:r>
            <a:r>
              <a:rPr lang="zh-CN" altLang="zh-CN" sz="2800" dirty="0"/>
              <a:t>图片和音视频等应用的海量存储</a:t>
            </a:r>
            <a:endParaRPr lang="en-US" altLang="zh-CN" sz="2800" dirty="0"/>
          </a:p>
          <a:p>
            <a:r>
              <a:rPr lang="en-US" altLang="zh-CN" sz="2800" dirty="0"/>
              <a:t>2.</a:t>
            </a:r>
            <a:r>
              <a:rPr lang="zh-CN" altLang="zh-CN" sz="2800" dirty="0"/>
              <a:t>网页或移动应用的静态和动态资源分离</a:t>
            </a:r>
            <a:endParaRPr lang="en-US" altLang="zh-CN" sz="2800" dirty="0"/>
          </a:p>
          <a:p>
            <a:r>
              <a:rPr lang="en-US" altLang="zh-CN" sz="2800" dirty="0"/>
              <a:t>3.</a:t>
            </a:r>
            <a:r>
              <a:rPr lang="zh-CN" altLang="zh-CN" sz="2800" dirty="0"/>
              <a:t>云端数据处理</a:t>
            </a:r>
          </a:p>
          <a:p>
            <a:endParaRPr lang="zh-CN" altLang="zh-CN" dirty="0"/>
          </a:p>
        </p:txBody>
      </p:sp>
      <p:sp>
        <p:nvSpPr>
          <p:cNvPr id="7" name="AutoShape3"/>
          <p:cNvSpPr/>
          <p:nvPr/>
        </p:nvSpPr>
        <p:spPr>
          <a:xfrm>
            <a:off x="1341122" y="1563370"/>
            <a:ext cx="2959735" cy="1972310"/>
          </a:xfrm>
          <a:prstGeom prst="rect">
            <a:avLst/>
          </a:prstGeom>
          <a:solidFill>
            <a:schemeClr val="accent2">
              <a:lumMod val="80000"/>
              <a:lumOff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solidFill>
                <a:schemeClr val="bg1"/>
              </a:solidFill>
              <a:cs typeface="+mn-ea"/>
              <a:sym typeface="+mn-lt"/>
            </a:endParaRPr>
          </a:p>
        </p:txBody>
      </p:sp>
      <p:sp>
        <p:nvSpPr>
          <p:cNvPr id="33" name="AutoShape5"/>
          <p:cNvSpPr/>
          <p:nvPr/>
        </p:nvSpPr>
        <p:spPr>
          <a:xfrm>
            <a:off x="1327188" y="1456690"/>
            <a:ext cx="2959735" cy="464439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zh-CN" sz="2400" dirty="0"/>
              <a:t>对象存储服务</a:t>
            </a:r>
            <a:r>
              <a:rPr lang="en-US" altLang="zh-CN" sz="2400" dirty="0"/>
              <a:t>(Object Storage Service ,</a:t>
            </a:r>
            <a:r>
              <a:rPr lang="zh-CN" altLang="zh-CN" sz="2400" dirty="0"/>
              <a:t>简称</a:t>
            </a:r>
            <a:r>
              <a:rPr lang="en-US" altLang="zh-CN" sz="2400" dirty="0"/>
              <a:t>OSS)</a:t>
            </a:r>
            <a:r>
              <a:rPr lang="zh-CN" altLang="zh-CN" sz="2400" dirty="0"/>
              <a:t>，是阿里云提供的海量、安全、低成本、高可靠的云存储服务。提供与平台无关的</a:t>
            </a:r>
            <a:r>
              <a:rPr lang="en-US" altLang="zh-CN" sz="2400" dirty="0"/>
              <a:t>RESTful API</a:t>
            </a:r>
            <a:r>
              <a:rPr lang="zh-CN" altLang="zh-CN" sz="2400" dirty="0"/>
              <a:t>接口，提供了</a:t>
            </a:r>
            <a:r>
              <a:rPr lang="en-US" altLang="zh-CN" sz="2400" dirty="0"/>
              <a:t>99.999999999%</a:t>
            </a:r>
            <a:r>
              <a:rPr lang="zh-CN" altLang="zh-CN" sz="2400" dirty="0"/>
              <a:t>的服务持久性。</a:t>
            </a:r>
            <a:endParaRPr lang="zh-CN" altLang="en-US" sz="2400" dirty="0">
              <a:solidFill>
                <a:schemeClr val="bg1"/>
              </a:solidFill>
              <a:cs typeface="+mn-ea"/>
              <a:sym typeface="+mn-lt"/>
            </a:endParaRPr>
          </a:p>
        </p:txBody>
      </p:sp>
      <p:sp>
        <p:nvSpPr>
          <p:cNvPr id="2" name="矩形 1">
            <a:extLst>
              <a:ext uri="{FF2B5EF4-FFF2-40B4-BE49-F238E27FC236}">
                <a16:creationId xmlns:a16="http://schemas.microsoft.com/office/drawing/2014/main" id="{4D2CF50D-0872-4882-8426-CAE0AC962082}"/>
              </a:ext>
            </a:extLst>
          </p:cNvPr>
          <p:cNvSpPr/>
          <p:nvPr/>
        </p:nvSpPr>
        <p:spPr>
          <a:xfrm>
            <a:off x="910920" y="473254"/>
            <a:ext cx="4134465" cy="769441"/>
          </a:xfrm>
          <a:prstGeom prst="rect">
            <a:avLst/>
          </a:prstGeom>
        </p:spPr>
        <p:txBody>
          <a:bodyPr wrap="none">
            <a:spAutoFit/>
          </a:bodyPr>
          <a:lstStyle/>
          <a:p>
            <a:r>
              <a:rPr kumimoji="1" lang="zh-CN" altLang="en-US" sz="4400" dirty="0">
                <a:cs typeface="+mn-ea"/>
                <a:sym typeface="+mn-lt"/>
              </a:rPr>
              <a:t>选题背景与意义</a:t>
            </a:r>
          </a:p>
        </p:txBody>
      </p:sp>
    </p:spTree>
    <p:extLst>
      <p:ext uri="{BB962C8B-B14F-4D97-AF65-F5344CB8AC3E}">
        <p14:creationId xmlns:p14="http://schemas.microsoft.com/office/powerpoint/2010/main" val="20983785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0"/>
          <p:cNvSpPr/>
          <p:nvPr/>
        </p:nvSpPr>
        <p:spPr>
          <a:xfrm>
            <a:off x="228567" y="209010"/>
            <a:ext cx="646585" cy="646585"/>
          </a:xfrm>
          <a:prstGeom prst="diamond">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AutoShape1"/>
          <p:cNvSpPr/>
          <p:nvPr/>
        </p:nvSpPr>
        <p:spPr>
          <a:xfrm>
            <a:off x="435526" y="209010"/>
            <a:ext cx="646585" cy="646585"/>
          </a:xfrm>
          <a:prstGeom prst="diamond">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AutoShape2"/>
          <p:cNvSpPr/>
          <p:nvPr/>
        </p:nvSpPr>
        <p:spPr>
          <a:xfrm>
            <a:off x="1434899" y="258634"/>
            <a:ext cx="6097672" cy="1150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cs typeface="+mn-ea"/>
              <a:sym typeface="+mn-lt"/>
            </a:endParaRPr>
          </a:p>
        </p:txBody>
      </p:sp>
      <p:sp>
        <p:nvSpPr>
          <p:cNvPr id="20" name="Text box1"/>
          <p:cNvSpPr txBox="1"/>
          <p:nvPr/>
        </p:nvSpPr>
        <p:spPr>
          <a:xfrm>
            <a:off x="1774190" y="486821"/>
            <a:ext cx="5561330" cy="661848"/>
          </a:xfrm>
          <a:prstGeom prst="rect">
            <a:avLst/>
          </a:prstGeom>
          <a:noFill/>
        </p:spPr>
        <p:txBody>
          <a:bodyPr wrap="square" rtlCol="0" anchor="t">
            <a:spAutoFit/>
          </a:bodyPr>
          <a:lstStyle/>
          <a:p>
            <a:pPr>
              <a:lnSpc>
                <a:spcPct val="150000"/>
              </a:lnSpc>
            </a:pPr>
            <a:r>
              <a:rPr lang="en-US" altLang="zh-CN" sz="2800" dirty="0"/>
              <a:t>OSS </a:t>
            </a:r>
            <a:r>
              <a:rPr lang="zh-CN" altLang="zh-CN" sz="2800" dirty="0"/>
              <a:t>在阿里云体系架构中位置</a:t>
            </a:r>
            <a:endParaRPr lang="zh-CN" altLang="en-US" sz="2800" dirty="0">
              <a:solidFill>
                <a:schemeClr val="bg1"/>
              </a:solidFill>
              <a:cs typeface="+mn-ea"/>
              <a:sym typeface="+mn-lt"/>
            </a:endParaRPr>
          </a:p>
        </p:txBody>
      </p:sp>
      <p:pic>
        <p:nvPicPr>
          <p:cNvPr id="9" name="图片 8">
            <a:extLst>
              <a:ext uri="{FF2B5EF4-FFF2-40B4-BE49-F238E27FC236}">
                <a16:creationId xmlns:a16="http://schemas.microsoft.com/office/drawing/2014/main" id="{78B91D1B-B08C-47BB-A817-5AA0F9ED671A}"/>
              </a:ext>
            </a:extLst>
          </p:cNvPr>
          <p:cNvPicPr/>
          <p:nvPr/>
        </p:nvPicPr>
        <p:blipFill>
          <a:blip r:embed="rId4"/>
          <a:stretch>
            <a:fillRect/>
          </a:stretch>
        </p:blipFill>
        <p:spPr>
          <a:xfrm>
            <a:off x="1677792" y="1409532"/>
            <a:ext cx="9508368" cy="5072548"/>
          </a:xfrm>
          <a:prstGeom prst="rect">
            <a:avLst/>
          </a:prstGeom>
        </p:spPr>
      </p:pic>
    </p:spTree>
    <p:extLst>
      <p:ext uri="{BB962C8B-B14F-4D97-AF65-F5344CB8AC3E}">
        <p14:creationId xmlns:p14="http://schemas.microsoft.com/office/powerpoint/2010/main" val="25231291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0">
            <a:extLst>
              <a:ext uri="{FF2B5EF4-FFF2-40B4-BE49-F238E27FC236}">
                <a16:creationId xmlns:a16="http://schemas.microsoft.com/office/drawing/2014/main" id="{3006AB4B-8D6B-4DB7-A701-57C4CBD10946}"/>
              </a:ext>
            </a:extLst>
          </p:cNvPr>
          <p:cNvSpPr/>
          <p:nvPr/>
        </p:nvSpPr>
        <p:spPr>
          <a:xfrm>
            <a:off x="3647254" y="2375402"/>
            <a:ext cx="1594077" cy="21584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AutoShape1">
            <a:extLst>
              <a:ext uri="{FF2B5EF4-FFF2-40B4-BE49-F238E27FC236}">
                <a16:creationId xmlns:a16="http://schemas.microsoft.com/office/drawing/2014/main" id="{B2C73A9C-8971-4327-82E6-D6A27D5F9B6E}"/>
              </a:ext>
            </a:extLst>
          </p:cNvPr>
          <p:cNvSpPr/>
          <p:nvPr/>
        </p:nvSpPr>
        <p:spPr>
          <a:xfrm>
            <a:off x="3210370" y="2870360"/>
            <a:ext cx="889000" cy="111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Text box0">
            <a:extLst>
              <a:ext uri="{FF2B5EF4-FFF2-40B4-BE49-F238E27FC236}">
                <a16:creationId xmlns:a16="http://schemas.microsoft.com/office/drawing/2014/main" id="{F7708AC5-3B06-44A3-89F2-023F4057B8C8}"/>
              </a:ext>
            </a:extLst>
          </p:cNvPr>
          <p:cNvSpPr txBox="1"/>
          <p:nvPr/>
        </p:nvSpPr>
        <p:spPr>
          <a:xfrm>
            <a:off x="5570070" y="3178135"/>
            <a:ext cx="5032147" cy="923330"/>
          </a:xfrm>
          <a:prstGeom prst="rect">
            <a:avLst/>
          </a:prstGeom>
          <a:noFill/>
        </p:spPr>
        <p:txBody>
          <a:bodyPr wrap="none" rtlCol="0">
            <a:spAutoFit/>
          </a:bodyPr>
          <a:lstStyle/>
          <a:p>
            <a:r>
              <a:rPr kumimoji="1" lang="zh-CN" altLang="en-US" sz="5400" dirty="0">
                <a:cs typeface="+mn-ea"/>
                <a:sym typeface="+mn-lt"/>
              </a:rPr>
              <a:t>研究方法及过程</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3908" y="1864896"/>
            <a:ext cx="3549809" cy="3549809"/>
          </a:xfrm>
          <a:prstGeom prst="rect">
            <a:avLst/>
          </a:prstGeom>
        </p:spPr>
      </p:pic>
    </p:spTree>
    <p:extLst>
      <p:ext uri="{BB962C8B-B14F-4D97-AF65-F5344CB8AC3E}">
        <p14:creationId xmlns:p14="http://schemas.microsoft.com/office/powerpoint/2010/main" val="41679395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1"/>
          <p:cNvSpPr>
            <a:spLocks noChangeAspect="1"/>
          </p:cNvSpPr>
          <p:nvPr/>
        </p:nvSpPr>
        <p:spPr bwMode="auto">
          <a:xfrm flipH="1">
            <a:off x="1055949" y="3845089"/>
            <a:ext cx="508582" cy="453567"/>
          </a:xfrm>
          <a:custGeom>
            <a:avLst/>
            <a:gdLst>
              <a:gd name="T0" fmla="*/ 1230 w 3071"/>
              <a:gd name="T1" fmla="*/ 334 h 2792"/>
              <a:gd name="T2" fmla="*/ 829 w 3071"/>
              <a:gd name="T3" fmla="*/ 608 h 2792"/>
              <a:gd name="T4" fmla="*/ 915 w 3071"/>
              <a:gd name="T5" fmla="*/ 1251 h 2792"/>
              <a:gd name="T6" fmla="*/ 678 w 3071"/>
              <a:gd name="T7" fmla="*/ 985 h 2792"/>
              <a:gd name="T8" fmla="*/ 865 w 3071"/>
              <a:gd name="T9" fmla="*/ 1396 h 2792"/>
              <a:gd name="T10" fmla="*/ 926 w 3071"/>
              <a:gd name="T11" fmla="*/ 1416 h 2792"/>
              <a:gd name="T12" fmla="*/ 1322 w 3071"/>
              <a:gd name="T13" fmla="*/ 1034 h 2792"/>
              <a:gd name="T14" fmla="*/ 1211 w 3071"/>
              <a:gd name="T15" fmla="*/ 585 h 2792"/>
              <a:gd name="T16" fmla="*/ 1448 w 3071"/>
              <a:gd name="T17" fmla="*/ 818 h 2792"/>
              <a:gd name="T18" fmla="*/ 1137 w 3071"/>
              <a:gd name="T19" fmla="*/ 1089 h 2792"/>
              <a:gd name="T20" fmla="*/ 975 w 3071"/>
              <a:gd name="T21" fmla="*/ 1273 h 2792"/>
              <a:gd name="T22" fmla="*/ 1071 w 3071"/>
              <a:gd name="T23" fmla="*/ 796 h 2792"/>
              <a:gd name="T24" fmla="*/ 1072 w 3071"/>
              <a:gd name="T25" fmla="*/ 571 h 2792"/>
              <a:gd name="T26" fmla="*/ 1999 w 3071"/>
              <a:gd name="T27" fmla="*/ 2116 h 2792"/>
              <a:gd name="T28" fmla="*/ 1661 w 3071"/>
              <a:gd name="T29" fmla="*/ 2148 h 2792"/>
              <a:gd name="T30" fmla="*/ 1533 w 3071"/>
              <a:gd name="T31" fmla="*/ 2068 h 2792"/>
              <a:gd name="T32" fmla="*/ 1496 w 3071"/>
              <a:gd name="T33" fmla="*/ 1976 h 2792"/>
              <a:gd name="T34" fmla="*/ 1349 w 3071"/>
              <a:gd name="T35" fmla="*/ 2108 h 2792"/>
              <a:gd name="T36" fmla="*/ 1526 w 3071"/>
              <a:gd name="T37" fmla="*/ 2341 h 2792"/>
              <a:gd name="T38" fmla="*/ 1909 w 3071"/>
              <a:gd name="T39" fmla="*/ 2271 h 2792"/>
              <a:gd name="T40" fmla="*/ 1756 w 3071"/>
              <a:gd name="T41" fmla="*/ 2421 h 2792"/>
              <a:gd name="T42" fmla="*/ 1998 w 3071"/>
              <a:gd name="T43" fmla="*/ 2297 h 2792"/>
              <a:gd name="T44" fmla="*/ 2008 w 3071"/>
              <a:gd name="T45" fmla="*/ 2260 h 2792"/>
              <a:gd name="T46" fmla="*/ 1543 w 3071"/>
              <a:gd name="T47" fmla="*/ 2234 h 2792"/>
              <a:gd name="T48" fmla="*/ 1631 w 3071"/>
              <a:gd name="T49" fmla="*/ 2190 h 2792"/>
              <a:gd name="T50" fmla="*/ 1761 w 3071"/>
              <a:gd name="T51" fmla="*/ 2188 h 2792"/>
              <a:gd name="T52" fmla="*/ 1915 w 3071"/>
              <a:gd name="T53" fmla="*/ 2177 h 2792"/>
              <a:gd name="T54" fmla="*/ 2453 w 3071"/>
              <a:gd name="T55" fmla="*/ 821 h 2792"/>
              <a:gd name="T56" fmla="*/ 1366 w 3071"/>
              <a:gd name="T57" fmla="*/ 51 h 2792"/>
              <a:gd name="T58" fmla="*/ 753 w 3071"/>
              <a:gd name="T59" fmla="*/ 1832 h 2792"/>
              <a:gd name="T60" fmla="*/ 1144 w 3071"/>
              <a:gd name="T61" fmla="*/ 2025 h 2792"/>
              <a:gd name="T62" fmla="*/ 1719 w 3071"/>
              <a:gd name="T63" fmla="*/ 2792 h 2792"/>
              <a:gd name="T64" fmla="*/ 2453 w 3071"/>
              <a:gd name="T65" fmla="*/ 2018 h 2792"/>
              <a:gd name="T66" fmla="*/ 3021 w 3071"/>
              <a:gd name="T67" fmla="*/ 1230 h 2792"/>
              <a:gd name="T68" fmla="*/ 1887 w 3071"/>
              <a:gd name="T69" fmla="*/ 1618 h 2792"/>
              <a:gd name="T70" fmla="*/ 1885 w 3071"/>
              <a:gd name="T71" fmla="*/ 1608 h 2792"/>
              <a:gd name="T72" fmla="*/ 1059 w 3071"/>
              <a:gd name="T73" fmla="*/ 161 h 2792"/>
              <a:gd name="T74" fmla="*/ 1797 w 3071"/>
              <a:gd name="T75" fmla="*/ 1195 h 2792"/>
              <a:gd name="T76" fmla="*/ 2138 w 3071"/>
              <a:gd name="T77" fmla="*/ 2315 h 2792"/>
              <a:gd name="T78" fmla="*/ 1336 w 3071"/>
              <a:gd name="T79" fmla="*/ 2403 h 2792"/>
              <a:gd name="T80" fmla="*/ 1841 w 3071"/>
              <a:gd name="T81" fmla="*/ 1773 h 2792"/>
              <a:gd name="T82" fmla="*/ 2844 w 3071"/>
              <a:gd name="T83" fmla="*/ 1615 h 2792"/>
              <a:gd name="T84" fmla="*/ 2038 w 3071"/>
              <a:gd name="T85" fmla="*/ 1557 h 2792"/>
              <a:gd name="T86" fmla="*/ 2867 w 3071"/>
              <a:gd name="T87" fmla="*/ 1281 h 2792"/>
              <a:gd name="T88" fmla="*/ 2457 w 3071"/>
              <a:gd name="T89" fmla="*/ 1345 h 2792"/>
              <a:gd name="T90" fmla="*/ 2450 w 3071"/>
              <a:gd name="T91" fmla="*/ 1195 h 2792"/>
              <a:gd name="T92" fmla="*/ 2504 w 3071"/>
              <a:gd name="T93" fmla="*/ 1112 h 2792"/>
              <a:gd name="T94" fmla="*/ 2312 w 3071"/>
              <a:gd name="T95" fmla="*/ 1067 h 2792"/>
              <a:gd name="T96" fmla="*/ 2221 w 3071"/>
              <a:gd name="T97" fmla="*/ 1344 h 2792"/>
              <a:gd name="T98" fmla="*/ 2496 w 3071"/>
              <a:gd name="T99" fmla="*/ 1620 h 2792"/>
              <a:gd name="T100" fmla="*/ 2286 w 3071"/>
              <a:gd name="T101" fmla="*/ 1579 h 2792"/>
              <a:gd name="T102" fmla="*/ 2526 w 3071"/>
              <a:gd name="T103" fmla="*/ 1708 h 2792"/>
              <a:gd name="T104" fmla="*/ 2562 w 3071"/>
              <a:gd name="T105" fmla="*/ 1695 h 2792"/>
              <a:gd name="T106" fmla="*/ 2612 w 3071"/>
              <a:gd name="T107" fmla="*/ 1368 h 2792"/>
              <a:gd name="T108" fmla="*/ 2323 w 3071"/>
              <a:gd name="T109" fmla="*/ 1238 h 2792"/>
              <a:gd name="T110" fmla="*/ 2360 w 3071"/>
              <a:gd name="T111" fmla="*/ 1337 h 2792"/>
              <a:gd name="T112" fmla="*/ 2481 w 3071"/>
              <a:gd name="T113" fmla="*/ 1451 h 2792"/>
              <a:gd name="T114" fmla="*/ 2577 w 3071"/>
              <a:gd name="T115" fmla="*/ 1571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71" h="2792">
                <a:moveTo>
                  <a:pt x="1259" y="447"/>
                </a:moveTo>
                <a:lnTo>
                  <a:pt x="1291" y="355"/>
                </a:lnTo>
                <a:lnTo>
                  <a:pt x="1230" y="334"/>
                </a:lnTo>
                <a:lnTo>
                  <a:pt x="1198" y="428"/>
                </a:lnTo>
                <a:cubicBezTo>
                  <a:pt x="1117" y="406"/>
                  <a:pt x="1045" y="408"/>
                  <a:pt x="982" y="434"/>
                </a:cubicBezTo>
                <a:cubicBezTo>
                  <a:pt x="909" y="465"/>
                  <a:pt x="858" y="523"/>
                  <a:pt x="829" y="608"/>
                </a:cubicBezTo>
                <a:cubicBezTo>
                  <a:pt x="805" y="677"/>
                  <a:pt x="809" y="741"/>
                  <a:pt x="840" y="799"/>
                </a:cubicBezTo>
                <a:cubicBezTo>
                  <a:pt x="870" y="852"/>
                  <a:pt x="926" y="910"/>
                  <a:pt x="1011" y="972"/>
                </a:cubicBezTo>
                <a:lnTo>
                  <a:pt x="915" y="1251"/>
                </a:lnTo>
                <a:cubicBezTo>
                  <a:pt x="882" y="1234"/>
                  <a:pt x="859" y="1212"/>
                  <a:pt x="848" y="1184"/>
                </a:cubicBezTo>
                <a:cubicBezTo>
                  <a:pt x="833" y="1149"/>
                  <a:pt x="836" y="1103"/>
                  <a:pt x="858" y="1047"/>
                </a:cubicBezTo>
                <a:lnTo>
                  <a:pt x="678" y="985"/>
                </a:lnTo>
                <a:lnTo>
                  <a:pt x="669" y="1008"/>
                </a:lnTo>
                <a:cubicBezTo>
                  <a:pt x="638" y="1098"/>
                  <a:pt x="640" y="1176"/>
                  <a:pt x="675" y="1241"/>
                </a:cubicBezTo>
                <a:cubicBezTo>
                  <a:pt x="709" y="1306"/>
                  <a:pt x="773" y="1358"/>
                  <a:pt x="865" y="1396"/>
                </a:cubicBezTo>
                <a:lnTo>
                  <a:pt x="821" y="1525"/>
                </a:lnTo>
                <a:lnTo>
                  <a:pt x="881" y="1546"/>
                </a:lnTo>
                <a:lnTo>
                  <a:pt x="926" y="1416"/>
                </a:lnTo>
                <a:cubicBezTo>
                  <a:pt x="1015" y="1443"/>
                  <a:pt x="1095" y="1441"/>
                  <a:pt x="1166" y="1413"/>
                </a:cubicBezTo>
                <a:cubicBezTo>
                  <a:pt x="1243" y="1381"/>
                  <a:pt x="1296" y="1322"/>
                  <a:pt x="1326" y="1234"/>
                </a:cubicBezTo>
                <a:cubicBezTo>
                  <a:pt x="1352" y="1160"/>
                  <a:pt x="1351" y="1093"/>
                  <a:pt x="1322" y="1034"/>
                </a:cubicBezTo>
                <a:cubicBezTo>
                  <a:pt x="1294" y="976"/>
                  <a:pt x="1233" y="914"/>
                  <a:pt x="1139" y="848"/>
                </a:cubicBezTo>
                <a:lnTo>
                  <a:pt x="1125" y="837"/>
                </a:lnTo>
                <a:lnTo>
                  <a:pt x="1211" y="585"/>
                </a:lnTo>
                <a:cubicBezTo>
                  <a:pt x="1247" y="601"/>
                  <a:pt x="1270" y="620"/>
                  <a:pt x="1282" y="643"/>
                </a:cubicBezTo>
                <a:cubicBezTo>
                  <a:pt x="1296" y="671"/>
                  <a:pt x="1294" y="710"/>
                  <a:pt x="1277" y="759"/>
                </a:cubicBezTo>
                <a:lnTo>
                  <a:pt x="1448" y="818"/>
                </a:lnTo>
                <a:cubicBezTo>
                  <a:pt x="1478" y="730"/>
                  <a:pt x="1474" y="653"/>
                  <a:pt x="1437" y="587"/>
                </a:cubicBezTo>
                <a:cubicBezTo>
                  <a:pt x="1403" y="528"/>
                  <a:pt x="1344" y="481"/>
                  <a:pt x="1259" y="447"/>
                </a:cubicBezTo>
                <a:close/>
                <a:moveTo>
                  <a:pt x="1137" y="1089"/>
                </a:moveTo>
                <a:cubicBezTo>
                  <a:pt x="1153" y="1119"/>
                  <a:pt x="1155" y="1151"/>
                  <a:pt x="1143" y="1186"/>
                </a:cubicBezTo>
                <a:cubicBezTo>
                  <a:pt x="1129" y="1226"/>
                  <a:pt x="1105" y="1254"/>
                  <a:pt x="1071" y="1268"/>
                </a:cubicBezTo>
                <a:cubicBezTo>
                  <a:pt x="1043" y="1279"/>
                  <a:pt x="1011" y="1281"/>
                  <a:pt x="975" y="1273"/>
                </a:cubicBezTo>
                <a:lnTo>
                  <a:pt x="1065" y="1012"/>
                </a:lnTo>
                <a:cubicBezTo>
                  <a:pt x="1101" y="1039"/>
                  <a:pt x="1124" y="1065"/>
                  <a:pt x="1137" y="1089"/>
                </a:cubicBezTo>
                <a:close/>
                <a:moveTo>
                  <a:pt x="1071" y="796"/>
                </a:moveTo>
                <a:cubicBezTo>
                  <a:pt x="1049" y="776"/>
                  <a:pt x="1032" y="757"/>
                  <a:pt x="1020" y="739"/>
                </a:cubicBezTo>
                <a:cubicBezTo>
                  <a:pt x="999" y="708"/>
                  <a:pt x="994" y="677"/>
                  <a:pt x="1005" y="645"/>
                </a:cubicBezTo>
                <a:cubicBezTo>
                  <a:pt x="1018" y="608"/>
                  <a:pt x="1040" y="583"/>
                  <a:pt x="1072" y="571"/>
                </a:cubicBezTo>
                <a:cubicBezTo>
                  <a:pt x="1095" y="562"/>
                  <a:pt x="1121" y="560"/>
                  <a:pt x="1150" y="566"/>
                </a:cubicBezTo>
                <a:lnTo>
                  <a:pt x="1071" y="796"/>
                </a:lnTo>
                <a:close/>
                <a:moveTo>
                  <a:pt x="1999" y="2116"/>
                </a:moveTo>
                <a:cubicBezTo>
                  <a:pt x="1978" y="2070"/>
                  <a:pt x="1941" y="2040"/>
                  <a:pt x="1888" y="2024"/>
                </a:cubicBezTo>
                <a:cubicBezTo>
                  <a:pt x="1842" y="2011"/>
                  <a:pt x="1802" y="2013"/>
                  <a:pt x="1767" y="2032"/>
                </a:cubicBezTo>
                <a:cubicBezTo>
                  <a:pt x="1733" y="2051"/>
                  <a:pt x="1697" y="2090"/>
                  <a:pt x="1661" y="2148"/>
                </a:cubicBezTo>
                <a:lnTo>
                  <a:pt x="1654" y="2157"/>
                </a:lnTo>
                <a:lnTo>
                  <a:pt x="1501" y="2112"/>
                </a:lnTo>
                <a:cubicBezTo>
                  <a:pt x="1509" y="2090"/>
                  <a:pt x="1520" y="2075"/>
                  <a:pt x="1533" y="2068"/>
                </a:cubicBezTo>
                <a:cubicBezTo>
                  <a:pt x="1550" y="2058"/>
                  <a:pt x="1573" y="2058"/>
                  <a:pt x="1604" y="2067"/>
                </a:cubicBezTo>
                <a:lnTo>
                  <a:pt x="1634" y="1963"/>
                </a:lnTo>
                <a:cubicBezTo>
                  <a:pt x="1580" y="1947"/>
                  <a:pt x="1534" y="1951"/>
                  <a:pt x="1496" y="1976"/>
                </a:cubicBezTo>
                <a:cubicBezTo>
                  <a:pt x="1461" y="1998"/>
                  <a:pt x="1434" y="2035"/>
                  <a:pt x="1416" y="2087"/>
                </a:cubicBezTo>
                <a:lnTo>
                  <a:pt x="1360" y="2070"/>
                </a:lnTo>
                <a:lnTo>
                  <a:pt x="1349" y="2108"/>
                </a:lnTo>
                <a:lnTo>
                  <a:pt x="1407" y="2124"/>
                </a:lnTo>
                <a:cubicBezTo>
                  <a:pt x="1395" y="2173"/>
                  <a:pt x="1399" y="2217"/>
                  <a:pt x="1417" y="2254"/>
                </a:cubicBezTo>
                <a:cubicBezTo>
                  <a:pt x="1437" y="2297"/>
                  <a:pt x="1473" y="2326"/>
                  <a:pt x="1526" y="2341"/>
                </a:cubicBezTo>
                <a:cubicBezTo>
                  <a:pt x="1568" y="2353"/>
                  <a:pt x="1606" y="2349"/>
                  <a:pt x="1640" y="2328"/>
                </a:cubicBezTo>
                <a:cubicBezTo>
                  <a:pt x="1671" y="2309"/>
                  <a:pt x="1704" y="2274"/>
                  <a:pt x="1739" y="2221"/>
                </a:cubicBezTo>
                <a:lnTo>
                  <a:pt x="1909" y="2271"/>
                </a:lnTo>
                <a:cubicBezTo>
                  <a:pt x="1900" y="2291"/>
                  <a:pt x="1887" y="2305"/>
                  <a:pt x="1871" y="2313"/>
                </a:cubicBezTo>
                <a:cubicBezTo>
                  <a:pt x="1850" y="2323"/>
                  <a:pt x="1822" y="2322"/>
                  <a:pt x="1788" y="2310"/>
                </a:cubicBezTo>
                <a:lnTo>
                  <a:pt x="1756" y="2421"/>
                </a:lnTo>
                <a:lnTo>
                  <a:pt x="1770" y="2426"/>
                </a:lnTo>
                <a:cubicBezTo>
                  <a:pt x="1825" y="2442"/>
                  <a:pt x="1872" y="2438"/>
                  <a:pt x="1910" y="2416"/>
                </a:cubicBezTo>
                <a:cubicBezTo>
                  <a:pt x="1948" y="2393"/>
                  <a:pt x="1978" y="2353"/>
                  <a:pt x="1998" y="2297"/>
                </a:cubicBezTo>
                <a:lnTo>
                  <a:pt x="2076" y="2320"/>
                </a:lnTo>
                <a:lnTo>
                  <a:pt x="2087" y="2283"/>
                </a:lnTo>
                <a:lnTo>
                  <a:pt x="2008" y="2260"/>
                </a:lnTo>
                <a:cubicBezTo>
                  <a:pt x="2021" y="2205"/>
                  <a:pt x="2019" y="2157"/>
                  <a:pt x="1999" y="2116"/>
                </a:cubicBezTo>
                <a:close/>
                <a:moveTo>
                  <a:pt x="1599" y="2222"/>
                </a:moveTo>
                <a:cubicBezTo>
                  <a:pt x="1580" y="2236"/>
                  <a:pt x="1562" y="2240"/>
                  <a:pt x="1543" y="2234"/>
                </a:cubicBezTo>
                <a:cubicBezTo>
                  <a:pt x="1520" y="2227"/>
                  <a:pt x="1504" y="2215"/>
                  <a:pt x="1496" y="2196"/>
                </a:cubicBezTo>
                <a:cubicBezTo>
                  <a:pt x="1490" y="2182"/>
                  <a:pt x="1488" y="2167"/>
                  <a:pt x="1491" y="2149"/>
                </a:cubicBezTo>
                <a:lnTo>
                  <a:pt x="1631" y="2190"/>
                </a:lnTo>
                <a:cubicBezTo>
                  <a:pt x="1620" y="2204"/>
                  <a:pt x="1609" y="2215"/>
                  <a:pt x="1599" y="2222"/>
                </a:cubicBezTo>
                <a:close/>
                <a:moveTo>
                  <a:pt x="1920" y="2234"/>
                </a:moveTo>
                <a:lnTo>
                  <a:pt x="1761" y="2188"/>
                </a:lnTo>
                <a:cubicBezTo>
                  <a:pt x="1777" y="2166"/>
                  <a:pt x="1791" y="2150"/>
                  <a:pt x="1805" y="2142"/>
                </a:cubicBezTo>
                <a:cubicBezTo>
                  <a:pt x="1823" y="2132"/>
                  <a:pt x="1842" y="2129"/>
                  <a:pt x="1863" y="2136"/>
                </a:cubicBezTo>
                <a:cubicBezTo>
                  <a:pt x="1888" y="2143"/>
                  <a:pt x="1905" y="2157"/>
                  <a:pt x="1915" y="2177"/>
                </a:cubicBezTo>
                <a:cubicBezTo>
                  <a:pt x="1922" y="2193"/>
                  <a:pt x="1924" y="2213"/>
                  <a:pt x="1920" y="2234"/>
                </a:cubicBezTo>
                <a:close/>
                <a:moveTo>
                  <a:pt x="3021" y="1230"/>
                </a:moveTo>
                <a:cubicBezTo>
                  <a:pt x="2939" y="985"/>
                  <a:pt x="2711" y="821"/>
                  <a:pt x="2453" y="821"/>
                </a:cubicBezTo>
                <a:cubicBezTo>
                  <a:pt x="2389" y="821"/>
                  <a:pt x="2325" y="831"/>
                  <a:pt x="2264" y="851"/>
                </a:cubicBezTo>
                <a:cubicBezTo>
                  <a:pt x="2155" y="888"/>
                  <a:pt x="2064" y="953"/>
                  <a:pt x="1995" y="1035"/>
                </a:cubicBezTo>
                <a:cubicBezTo>
                  <a:pt x="2037" y="610"/>
                  <a:pt x="1786" y="196"/>
                  <a:pt x="1366" y="51"/>
                </a:cubicBezTo>
                <a:cubicBezTo>
                  <a:pt x="1266" y="17"/>
                  <a:pt x="1163" y="0"/>
                  <a:pt x="1059" y="0"/>
                </a:cubicBezTo>
                <a:cubicBezTo>
                  <a:pt x="658" y="0"/>
                  <a:pt x="300" y="255"/>
                  <a:pt x="169" y="635"/>
                </a:cubicBezTo>
                <a:cubicBezTo>
                  <a:pt x="0" y="1126"/>
                  <a:pt x="263" y="1663"/>
                  <a:pt x="753" y="1832"/>
                </a:cubicBezTo>
                <a:cubicBezTo>
                  <a:pt x="853" y="1866"/>
                  <a:pt x="956" y="1883"/>
                  <a:pt x="1059" y="1883"/>
                </a:cubicBezTo>
                <a:cubicBezTo>
                  <a:pt x="1113" y="1883"/>
                  <a:pt x="1166" y="1878"/>
                  <a:pt x="1217" y="1870"/>
                </a:cubicBezTo>
                <a:cubicBezTo>
                  <a:pt x="1186" y="1917"/>
                  <a:pt x="1161" y="1969"/>
                  <a:pt x="1144" y="2025"/>
                </a:cubicBezTo>
                <a:cubicBezTo>
                  <a:pt x="1100" y="2179"/>
                  <a:pt x="1117" y="2340"/>
                  <a:pt x="1194" y="2481"/>
                </a:cubicBezTo>
                <a:cubicBezTo>
                  <a:pt x="1271" y="2621"/>
                  <a:pt x="1398" y="2723"/>
                  <a:pt x="1551" y="2768"/>
                </a:cubicBezTo>
                <a:cubicBezTo>
                  <a:pt x="1606" y="2783"/>
                  <a:pt x="1663" y="2792"/>
                  <a:pt x="1719" y="2792"/>
                </a:cubicBezTo>
                <a:cubicBezTo>
                  <a:pt x="1983" y="2792"/>
                  <a:pt x="2219" y="2615"/>
                  <a:pt x="2293" y="2361"/>
                </a:cubicBezTo>
                <a:cubicBezTo>
                  <a:pt x="2329" y="2238"/>
                  <a:pt x="2325" y="2110"/>
                  <a:pt x="2282" y="1992"/>
                </a:cubicBezTo>
                <a:cubicBezTo>
                  <a:pt x="2337" y="2008"/>
                  <a:pt x="2394" y="2018"/>
                  <a:pt x="2453" y="2018"/>
                </a:cubicBezTo>
                <a:cubicBezTo>
                  <a:pt x="2517" y="2018"/>
                  <a:pt x="2580" y="2008"/>
                  <a:pt x="2642" y="1987"/>
                </a:cubicBezTo>
                <a:cubicBezTo>
                  <a:pt x="2794" y="1937"/>
                  <a:pt x="2916" y="1830"/>
                  <a:pt x="2988" y="1687"/>
                </a:cubicBezTo>
                <a:cubicBezTo>
                  <a:pt x="3059" y="1544"/>
                  <a:pt x="3071" y="1382"/>
                  <a:pt x="3021" y="1230"/>
                </a:cubicBezTo>
                <a:close/>
                <a:moveTo>
                  <a:pt x="1885" y="1608"/>
                </a:moveTo>
                <a:cubicBezTo>
                  <a:pt x="1886" y="1612"/>
                  <a:pt x="1888" y="1616"/>
                  <a:pt x="1890" y="1620"/>
                </a:cubicBezTo>
                <a:cubicBezTo>
                  <a:pt x="1889" y="1619"/>
                  <a:pt x="1888" y="1619"/>
                  <a:pt x="1887" y="1618"/>
                </a:cubicBezTo>
                <a:cubicBezTo>
                  <a:pt x="1837" y="1604"/>
                  <a:pt x="1787" y="1597"/>
                  <a:pt x="1736" y="1596"/>
                </a:cubicBezTo>
                <a:cubicBezTo>
                  <a:pt x="1781" y="1550"/>
                  <a:pt x="1821" y="1499"/>
                  <a:pt x="1855" y="1445"/>
                </a:cubicBezTo>
                <a:cubicBezTo>
                  <a:pt x="1858" y="1499"/>
                  <a:pt x="1867" y="1554"/>
                  <a:pt x="1885" y="1608"/>
                </a:cubicBezTo>
                <a:close/>
                <a:moveTo>
                  <a:pt x="806" y="1679"/>
                </a:moveTo>
                <a:cubicBezTo>
                  <a:pt x="399" y="1539"/>
                  <a:pt x="182" y="1095"/>
                  <a:pt x="322" y="688"/>
                </a:cubicBezTo>
                <a:cubicBezTo>
                  <a:pt x="430" y="373"/>
                  <a:pt x="727" y="161"/>
                  <a:pt x="1059" y="161"/>
                </a:cubicBezTo>
                <a:cubicBezTo>
                  <a:pt x="1145" y="161"/>
                  <a:pt x="1231" y="176"/>
                  <a:pt x="1313" y="204"/>
                </a:cubicBezTo>
                <a:cubicBezTo>
                  <a:pt x="1510" y="272"/>
                  <a:pt x="1669" y="412"/>
                  <a:pt x="1760" y="599"/>
                </a:cubicBezTo>
                <a:cubicBezTo>
                  <a:pt x="1852" y="786"/>
                  <a:pt x="1865" y="998"/>
                  <a:pt x="1797" y="1195"/>
                </a:cubicBezTo>
                <a:cubicBezTo>
                  <a:pt x="1689" y="1510"/>
                  <a:pt x="1392" y="1722"/>
                  <a:pt x="1059" y="1722"/>
                </a:cubicBezTo>
                <a:cubicBezTo>
                  <a:pt x="973" y="1722"/>
                  <a:pt x="888" y="1707"/>
                  <a:pt x="806" y="1679"/>
                </a:cubicBezTo>
                <a:close/>
                <a:moveTo>
                  <a:pt x="2138" y="2315"/>
                </a:moveTo>
                <a:cubicBezTo>
                  <a:pt x="2084" y="2500"/>
                  <a:pt x="1912" y="2630"/>
                  <a:pt x="1719" y="2630"/>
                </a:cubicBezTo>
                <a:cubicBezTo>
                  <a:pt x="1678" y="2630"/>
                  <a:pt x="1637" y="2624"/>
                  <a:pt x="1597" y="2612"/>
                </a:cubicBezTo>
                <a:cubicBezTo>
                  <a:pt x="1484" y="2579"/>
                  <a:pt x="1392" y="2505"/>
                  <a:pt x="1336" y="2403"/>
                </a:cubicBezTo>
                <a:cubicBezTo>
                  <a:pt x="1280" y="2300"/>
                  <a:pt x="1267" y="2182"/>
                  <a:pt x="1299" y="2070"/>
                </a:cubicBezTo>
                <a:cubicBezTo>
                  <a:pt x="1354" y="1885"/>
                  <a:pt x="1526" y="1755"/>
                  <a:pt x="1719" y="1755"/>
                </a:cubicBezTo>
                <a:cubicBezTo>
                  <a:pt x="1760" y="1755"/>
                  <a:pt x="1801" y="1761"/>
                  <a:pt x="1841" y="1773"/>
                </a:cubicBezTo>
                <a:cubicBezTo>
                  <a:pt x="1954" y="1806"/>
                  <a:pt x="2046" y="1880"/>
                  <a:pt x="2102" y="1983"/>
                </a:cubicBezTo>
                <a:cubicBezTo>
                  <a:pt x="2158" y="2085"/>
                  <a:pt x="2171" y="2203"/>
                  <a:pt x="2138" y="2315"/>
                </a:cubicBezTo>
                <a:close/>
                <a:moveTo>
                  <a:pt x="2844" y="1615"/>
                </a:moveTo>
                <a:cubicBezTo>
                  <a:pt x="2791" y="1719"/>
                  <a:pt x="2701" y="1797"/>
                  <a:pt x="2591" y="1834"/>
                </a:cubicBezTo>
                <a:cubicBezTo>
                  <a:pt x="2546" y="1849"/>
                  <a:pt x="2499" y="1857"/>
                  <a:pt x="2453" y="1857"/>
                </a:cubicBezTo>
                <a:cubicBezTo>
                  <a:pt x="2264" y="1857"/>
                  <a:pt x="2098" y="1736"/>
                  <a:pt x="2038" y="1557"/>
                </a:cubicBezTo>
                <a:cubicBezTo>
                  <a:pt x="1962" y="1329"/>
                  <a:pt x="2086" y="1081"/>
                  <a:pt x="2315" y="1005"/>
                </a:cubicBezTo>
                <a:cubicBezTo>
                  <a:pt x="2360" y="989"/>
                  <a:pt x="2406" y="982"/>
                  <a:pt x="2453" y="982"/>
                </a:cubicBezTo>
                <a:cubicBezTo>
                  <a:pt x="2641" y="982"/>
                  <a:pt x="2808" y="1102"/>
                  <a:pt x="2867" y="1281"/>
                </a:cubicBezTo>
                <a:cubicBezTo>
                  <a:pt x="2904" y="1392"/>
                  <a:pt x="2896" y="1510"/>
                  <a:pt x="2844" y="1615"/>
                </a:cubicBezTo>
                <a:close/>
                <a:moveTo>
                  <a:pt x="2612" y="1368"/>
                </a:moveTo>
                <a:cubicBezTo>
                  <a:pt x="2577" y="1350"/>
                  <a:pt x="2526" y="1343"/>
                  <a:pt x="2457" y="1345"/>
                </a:cubicBezTo>
                <a:lnTo>
                  <a:pt x="2446" y="1346"/>
                </a:lnTo>
                <a:lnTo>
                  <a:pt x="2395" y="1194"/>
                </a:lnTo>
                <a:cubicBezTo>
                  <a:pt x="2418" y="1188"/>
                  <a:pt x="2436" y="1189"/>
                  <a:pt x="2450" y="1195"/>
                </a:cubicBezTo>
                <a:cubicBezTo>
                  <a:pt x="2467" y="1204"/>
                  <a:pt x="2481" y="1223"/>
                  <a:pt x="2491" y="1253"/>
                </a:cubicBezTo>
                <a:lnTo>
                  <a:pt x="2593" y="1218"/>
                </a:lnTo>
                <a:cubicBezTo>
                  <a:pt x="2576" y="1165"/>
                  <a:pt x="2546" y="1130"/>
                  <a:pt x="2504" y="1112"/>
                </a:cubicBezTo>
                <a:cubicBezTo>
                  <a:pt x="2466" y="1096"/>
                  <a:pt x="2420" y="1095"/>
                  <a:pt x="2367" y="1110"/>
                </a:cubicBezTo>
                <a:lnTo>
                  <a:pt x="2349" y="1055"/>
                </a:lnTo>
                <a:lnTo>
                  <a:pt x="2312" y="1067"/>
                </a:lnTo>
                <a:lnTo>
                  <a:pt x="2331" y="1123"/>
                </a:lnTo>
                <a:cubicBezTo>
                  <a:pt x="2284" y="1142"/>
                  <a:pt x="2251" y="1169"/>
                  <a:pt x="2230" y="1205"/>
                </a:cubicBezTo>
                <a:cubicBezTo>
                  <a:pt x="2207" y="1246"/>
                  <a:pt x="2203" y="1293"/>
                  <a:pt x="2221" y="1344"/>
                </a:cubicBezTo>
                <a:cubicBezTo>
                  <a:pt x="2235" y="1386"/>
                  <a:pt x="2260" y="1415"/>
                  <a:pt x="2296" y="1431"/>
                </a:cubicBezTo>
                <a:cubicBezTo>
                  <a:pt x="2329" y="1446"/>
                  <a:pt x="2378" y="1453"/>
                  <a:pt x="2441" y="1452"/>
                </a:cubicBezTo>
                <a:lnTo>
                  <a:pt x="2496" y="1620"/>
                </a:lnTo>
                <a:cubicBezTo>
                  <a:pt x="2475" y="1624"/>
                  <a:pt x="2456" y="1622"/>
                  <a:pt x="2440" y="1613"/>
                </a:cubicBezTo>
                <a:cubicBezTo>
                  <a:pt x="2420" y="1601"/>
                  <a:pt x="2405" y="1578"/>
                  <a:pt x="2395" y="1543"/>
                </a:cubicBezTo>
                <a:lnTo>
                  <a:pt x="2286" y="1579"/>
                </a:lnTo>
                <a:lnTo>
                  <a:pt x="2290" y="1594"/>
                </a:lnTo>
                <a:cubicBezTo>
                  <a:pt x="2308" y="1648"/>
                  <a:pt x="2338" y="1685"/>
                  <a:pt x="2378" y="1703"/>
                </a:cubicBezTo>
                <a:cubicBezTo>
                  <a:pt x="2419" y="1722"/>
                  <a:pt x="2468" y="1723"/>
                  <a:pt x="2526" y="1708"/>
                </a:cubicBezTo>
                <a:lnTo>
                  <a:pt x="2552" y="1785"/>
                </a:lnTo>
                <a:lnTo>
                  <a:pt x="2588" y="1773"/>
                </a:lnTo>
                <a:lnTo>
                  <a:pt x="2562" y="1695"/>
                </a:lnTo>
                <a:cubicBezTo>
                  <a:pt x="2614" y="1675"/>
                  <a:pt x="2652" y="1645"/>
                  <a:pt x="2675" y="1606"/>
                </a:cubicBezTo>
                <a:cubicBezTo>
                  <a:pt x="2701" y="1563"/>
                  <a:pt x="2705" y="1515"/>
                  <a:pt x="2687" y="1462"/>
                </a:cubicBezTo>
                <a:cubicBezTo>
                  <a:pt x="2672" y="1417"/>
                  <a:pt x="2647" y="1385"/>
                  <a:pt x="2612" y="1368"/>
                </a:cubicBezTo>
                <a:close/>
                <a:moveTo>
                  <a:pt x="2360" y="1337"/>
                </a:moveTo>
                <a:cubicBezTo>
                  <a:pt x="2338" y="1330"/>
                  <a:pt x="2325" y="1316"/>
                  <a:pt x="2318" y="1298"/>
                </a:cubicBezTo>
                <a:cubicBezTo>
                  <a:pt x="2311" y="1275"/>
                  <a:pt x="2313" y="1255"/>
                  <a:pt x="2323" y="1238"/>
                </a:cubicBezTo>
                <a:cubicBezTo>
                  <a:pt x="2331" y="1225"/>
                  <a:pt x="2343" y="1215"/>
                  <a:pt x="2359" y="1207"/>
                </a:cubicBezTo>
                <a:lnTo>
                  <a:pt x="2405" y="1345"/>
                </a:lnTo>
                <a:cubicBezTo>
                  <a:pt x="2387" y="1344"/>
                  <a:pt x="2372" y="1341"/>
                  <a:pt x="2360" y="1337"/>
                </a:cubicBezTo>
                <a:close/>
                <a:moveTo>
                  <a:pt x="2577" y="1571"/>
                </a:moveTo>
                <a:cubicBezTo>
                  <a:pt x="2568" y="1587"/>
                  <a:pt x="2553" y="1600"/>
                  <a:pt x="2533" y="1608"/>
                </a:cubicBezTo>
                <a:lnTo>
                  <a:pt x="2481" y="1451"/>
                </a:lnTo>
                <a:cubicBezTo>
                  <a:pt x="2508" y="1451"/>
                  <a:pt x="2529" y="1455"/>
                  <a:pt x="2543" y="1462"/>
                </a:cubicBezTo>
                <a:cubicBezTo>
                  <a:pt x="2562" y="1470"/>
                  <a:pt x="2575" y="1485"/>
                  <a:pt x="2582" y="1505"/>
                </a:cubicBezTo>
                <a:cubicBezTo>
                  <a:pt x="2590" y="1530"/>
                  <a:pt x="2589" y="1552"/>
                  <a:pt x="2577" y="1571"/>
                </a:cubicBezTo>
                <a:close/>
              </a:path>
            </a:pathLst>
          </a:custGeom>
          <a:solidFill>
            <a:schemeClr val="bg1"/>
          </a:solidFill>
          <a:ln>
            <a:noFill/>
          </a:ln>
        </p:spPr>
        <p:txBody>
          <a:bodyPr/>
          <a:lstStyle/>
          <a:p>
            <a:endParaRPr lang="zh-CN" altLang="en-US">
              <a:cs typeface="+mn-ea"/>
              <a:sym typeface="+mn-lt"/>
            </a:endParaRPr>
          </a:p>
        </p:txBody>
      </p:sp>
      <p:sp>
        <p:nvSpPr>
          <p:cNvPr id="66" name="Freeform2"/>
          <p:cNvSpPr>
            <a:spLocks noChangeAspect="1"/>
          </p:cNvSpPr>
          <p:nvPr/>
        </p:nvSpPr>
        <p:spPr bwMode="auto">
          <a:xfrm flipH="1">
            <a:off x="1055949" y="2868796"/>
            <a:ext cx="483249" cy="473558"/>
          </a:xfrm>
          <a:custGeom>
            <a:avLst/>
            <a:gdLst>
              <a:gd name="connsiteX0" fmla="*/ 338818 w 602799"/>
              <a:gd name="connsiteY0" fmla="*/ 310850 h 601297"/>
              <a:gd name="connsiteX1" fmla="*/ 344811 w 602799"/>
              <a:gd name="connsiteY1" fmla="*/ 324650 h 601297"/>
              <a:gd name="connsiteX2" fmla="*/ 325757 w 602799"/>
              <a:gd name="connsiteY2" fmla="*/ 343663 h 601297"/>
              <a:gd name="connsiteX3" fmla="*/ 311928 w 602799"/>
              <a:gd name="connsiteY3" fmla="*/ 337683 h 601297"/>
              <a:gd name="connsiteX4" fmla="*/ 328677 w 602799"/>
              <a:gd name="connsiteY4" fmla="*/ 327410 h 601297"/>
              <a:gd name="connsiteX5" fmla="*/ 338818 w 602799"/>
              <a:gd name="connsiteY5" fmla="*/ 310850 h 601297"/>
              <a:gd name="connsiteX6" fmla="*/ 325724 w 602799"/>
              <a:gd name="connsiteY6" fmla="*/ 231675 h 601297"/>
              <a:gd name="connsiteX7" fmla="*/ 418835 w 602799"/>
              <a:gd name="connsiteY7" fmla="*/ 324645 h 601297"/>
              <a:gd name="connsiteX8" fmla="*/ 325724 w 602799"/>
              <a:gd name="connsiteY8" fmla="*/ 417615 h 601297"/>
              <a:gd name="connsiteX9" fmla="*/ 232613 w 602799"/>
              <a:gd name="connsiteY9" fmla="*/ 324645 h 601297"/>
              <a:gd name="connsiteX10" fmla="*/ 236915 w 602799"/>
              <a:gd name="connsiteY10" fmla="*/ 296877 h 601297"/>
              <a:gd name="connsiteX11" fmla="*/ 271025 w 602799"/>
              <a:gd name="connsiteY11" fmla="*/ 330628 h 601297"/>
              <a:gd name="connsiteX12" fmla="*/ 325724 w 602799"/>
              <a:gd name="connsiteY12" fmla="*/ 379568 h 601297"/>
              <a:gd name="connsiteX13" fmla="*/ 380577 w 602799"/>
              <a:gd name="connsiteY13" fmla="*/ 324645 h 601297"/>
              <a:gd name="connsiteX14" fmla="*/ 332024 w 602799"/>
              <a:gd name="connsiteY14" fmla="*/ 270182 h 601297"/>
              <a:gd name="connsiteX15" fmla="*/ 298067 w 602799"/>
              <a:gd name="connsiteY15" fmla="*/ 235817 h 601297"/>
              <a:gd name="connsiteX16" fmla="*/ 325724 w 602799"/>
              <a:gd name="connsiteY16" fmla="*/ 231675 h 601297"/>
              <a:gd name="connsiteX17" fmla="*/ 325760 w 602799"/>
              <a:gd name="connsiteY17" fmla="*/ 157723 h 601297"/>
              <a:gd name="connsiteX18" fmla="*/ 492929 w 602799"/>
              <a:gd name="connsiteY18" fmla="*/ 324646 h 601297"/>
              <a:gd name="connsiteX19" fmla="*/ 325760 w 602799"/>
              <a:gd name="connsiteY19" fmla="*/ 491568 h 601297"/>
              <a:gd name="connsiteX20" fmla="*/ 158590 w 602799"/>
              <a:gd name="connsiteY20" fmla="*/ 324646 h 601297"/>
              <a:gd name="connsiteX21" fmla="*/ 181023 w 602799"/>
              <a:gd name="connsiteY21" fmla="*/ 241184 h 601297"/>
              <a:gd name="connsiteX22" fmla="*/ 209294 w 602799"/>
              <a:gd name="connsiteY22" fmla="*/ 269414 h 601297"/>
              <a:gd name="connsiteX23" fmla="*/ 196695 w 602799"/>
              <a:gd name="connsiteY23" fmla="*/ 324646 h 601297"/>
              <a:gd name="connsiteX24" fmla="*/ 325760 w 602799"/>
              <a:gd name="connsiteY24" fmla="*/ 453520 h 601297"/>
              <a:gd name="connsiteX25" fmla="*/ 454671 w 602799"/>
              <a:gd name="connsiteY25" fmla="*/ 324646 h 601297"/>
              <a:gd name="connsiteX26" fmla="*/ 325760 w 602799"/>
              <a:gd name="connsiteY26" fmla="*/ 195925 h 601297"/>
              <a:gd name="connsiteX27" fmla="*/ 270446 w 602799"/>
              <a:gd name="connsiteY27" fmla="*/ 208352 h 601297"/>
              <a:gd name="connsiteX28" fmla="*/ 242175 w 602799"/>
              <a:gd name="connsiteY28" fmla="*/ 180123 h 601297"/>
              <a:gd name="connsiteX29" fmla="*/ 325760 w 602799"/>
              <a:gd name="connsiteY29" fmla="*/ 157723 h 601297"/>
              <a:gd name="connsiteX30" fmla="*/ 111273 w 602799"/>
              <a:gd name="connsiteY30" fmla="*/ 85181 h 601297"/>
              <a:gd name="connsiteX31" fmla="*/ 310717 w 602799"/>
              <a:gd name="connsiteY31" fmla="*/ 284185 h 601297"/>
              <a:gd name="connsiteX32" fmla="*/ 310717 w 602799"/>
              <a:gd name="connsiteY32" fmla="*/ 309502 h 601297"/>
              <a:gd name="connsiteX33" fmla="*/ 298117 w 602799"/>
              <a:gd name="connsiteY33" fmla="*/ 314872 h 601297"/>
              <a:gd name="connsiteX34" fmla="*/ 285364 w 602799"/>
              <a:gd name="connsiteY34" fmla="*/ 309655 h 601297"/>
              <a:gd name="connsiteX35" fmla="*/ 85766 w 602799"/>
              <a:gd name="connsiteY35" fmla="*/ 110498 h 601297"/>
              <a:gd name="connsiteX36" fmla="*/ 90376 w 602799"/>
              <a:gd name="connsiteY36" fmla="*/ 110498 h 601297"/>
              <a:gd name="connsiteX37" fmla="*/ 111273 w 602799"/>
              <a:gd name="connsiteY37" fmla="*/ 89477 h 601297"/>
              <a:gd name="connsiteX38" fmla="*/ 325759 w 602799"/>
              <a:gd name="connsiteY38" fmla="*/ 48064 h 601297"/>
              <a:gd name="connsiteX39" fmla="*/ 602799 w 602799"/>
              <a:gd name="connsiteY39" fmla="*/ 324681 h 601297"/>
              <a:gd name="connsiteX40" fmla="*/ 325759 w 602799"/>
              <a:gd name="connsiteY40" fmla="*/ 601297 h 601297"/>
              <a:gd name="connsiteX41" fmla="*/ 48719 w 602799"/>
              <a:gd name="connsiteY41" fmla="*/ 324681 h 601297"/>
              <a:gd name="connsiteX42" fmla="*/ 101730 w 602799"/>
              <a:gd name="connsiteY42" fmla="*/ 162055 h 601297"/>
              <a:gd name="connsiteX43" fmla="*/ 154895 w 602799"/>
              <a:gd name="connsiteY43" fmla="*/ 215139 h 601297"/>
              <a:gd name="connsiteX44" fmla="*/ 122627 w 602799"/>
              <a:gd name="connsiteY44" fmla="*/ 324681 h 601297"/>
              <a:gd name="connsiteX45" fmla="*/ 325759 w 602799"/>
              <a:gd name="connsiteY45" fmla="*/ 527349 h 601297"/>
              <a:gd name="connsiteX46" fmla="*/ 528737 w 602799"/>
              <a:gd name="connsiteY46" fmla="*/ 324681 h 601297"/>
              <a:gd name="connsiteX47" fmla="*/ 325759 w 602799"/>
              <a:gd name="connsiteY47" fmla="*/ 122013 h 601297"/>
              <a:gd name="connsiteX48" fmla="*/ 216203 w 602799"/>
              <a:gd name="connsiteY48" fmla="*/ 154077 h 601297"/>
              <a:gd name="connsiteX49" fmla="*/ 162885 w 602799"/>
              <a:gd name="connsiteY49" fmla="*/ 100994 h 601297"/>
              <a:gd name="connsiteX50" fmla="*/ 325759 w 602799"/>
              <a:gd name="connsiteY50" fmla="*/ 48064 h 601297"/>
              <a:gd name="connsiteX51" fmla="*/ 47654 w 602799"/>
              <a:gd name="connsiteY51" fmla="*/ 1123 h 601297"/>
              <a:gd name="connsiteX52" fmla="*/ 82702 w 602799"/>
              <a:gd name="connsiteY52" fmla="*/ 35649 h 601297"/>
              <a:gd name="connsiteX53" fmla="*/ 83932 w 602799"/>
              <a:gd name="connsiteY53" fmla="*/ 38564 h 601297"/>
              <a:gd name="connsiteX54" fmla="*/ 83932 w 602799"/>
              <a:gd name="connsiteY54" fmla="*/ 79074 h 601297"/>
              <a:gd name="connsiteX55" fmla="*/ 79935 w 602799"/>
              <a:gd name="connsiteY55" fmla="*/ 83064 h 601297"/>
              <a:gd name="connsiteX56" fmla="*/ 39354 w 602799"/>
              <a:gd name="connsiteY56" fmla="*/ 83064 h 601297"/>
              <a:gd name="connsiteX57" fmla="*/ 36587 w 602799"/>
              <a:gd name="connsiteY57" fmla="*/ 81990 h 601297"/>
              <a:gd name="connsiteX58" fmla="*/ 1231 w 602799"/>
              <a:gd name="connsiteY58" fmla="*/ 47004 h 601297"/>
              <a:gd name="connsiteX59" fmla="*/ 3998 w 602799"/>
              <a:gd name="connsiteY59" fmla="*/ 40252 h 601297"/>
              <a:gd name="connsiteX60" fmla="*/ 15988 w 602799"/>
              <a:gd name="connsiteY60" fmla="*/ 40252 h 601297"/>
              <a:gd name="connsiteX61" fmla="*/ 40891 w 602799"/>
              <a:gd name="connsiteY61" fmla="*/ 15394 h 601297"/>
              <a:gd name="connsiteX62" fmla="*/ 40891 w 602799"/>
              <a:gd name="connsiteY62" fmla="*/ 4039 h 601297"/>
              <a:gd name="connsiteX63" fmla="*/ 47654 w 602799"/>
              <a:gd name="connsiteY63" fmla="*/ 1123 h 601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2799" h="601297">
                <a:moveTo>
                  <a:pt x="338818" y="310850"/>
                </a:moveTo>
                <a:cubicBezTo>
                  <a:pt x="342506" y="314377"/>
                  <a:pt x="344811" y="319283"/>
                  <a:pt x="344811" y="324650"/>
                </a:cubicBezTo>
                <a:cubicBezTo>
                  <a:pt x="344811" y="335230"/>
                  <a:pt x="336206" y="343663"/>
                  <a:pt x="325757" y="343663"/>
                </a:cubicBezTo>
                <a:cubicBezTo>
                  <a:pt x="320226" y="343663"/>
                  <a:pt x="315309" y="341363"/>
                  <a:pt x="311928" y="337683"/>
                </a:cubicBezTo>
                <a:cubicBezTo>
                  <a:pt x="318074" y="335690"/>
                  <a:pt x="323914" y="332163"/>
                  <a:pt x="328677" y="327410"/>
                </a:cubicBezTo>
                <a:cubicBezTo>
                  <a:pt x="333440" y="322657"/>
                  <a:pt x="336821" y="316983"/>
                  <a:pt x="338818" y="310850"/>
                </a:cubicBezTo>
                <a:close/>
                <a:moveTo>
                  <a:pt x="325724" y="231675"/>
                </a:moveTo>
                <a:cubicBezTo>
                  <a:pt x="377043" y="231675"/>
                  <a:pt x="418835" y="273404"/>
                  <a:pt x="418835" y="324645"/>
                </a:cubicBezTo>
                <a:cubicBezTo>
                  <a:pt x="418835" y="375886"/>
                  <a:pt x="377043" y="417615"/>
                  <a:pt x="325724" y="417615"/>
                </a:cubicBezTo>
                <a:cubicBezTo>
                  <a:pt x="274406" y="417615"/>
                  <a:pt x="232613" y="375886"/>
                  <a:pt x="232613" y="324645"/>
                </a:cubicBezTo>
                <a:cubicBezTo>
                  <a:pt x="232613" y="314980"/>
                  <a:pt x="234150" y="305621"/>
                  <a:pt x="236915" y="296877"/>
                </a:cubicBezTo>
                <a:cubicBezTo>
                  <a:pt x="236915" y="296877"/>
                  <a:pt x="269796" y="329708"/>
                  <a:pt x="271025" y="330628"/>
                </a:cubicBezTo>
                <a:cubicBezTo>
                  <a:pt x="274098" y="358090"/>
                  <a:pt x="297453" y="379568"/>
                  <a:pt x="325724" y="379568"/>
                </a:cubicBezTo>
                <a:cubicBezTo>
                  <a:pt x="355993" y="379568"/>
                  <a:pt x="380577" y="354868"/>
                  <a:pt x="380577" y="324645"/>
                </a:cubicBezTo>
                <a:cubicBezTo>
                  <a:pt x="380577" y="296570"/>
                  <a:pt x="359373" y="273251"/>
                  <a:pt x="332024" y="270182"/>
                </a:cubicBezTo>
                <a:cubicBezTo>
                  <a:pt x="330948" y="268802"/>
                  <a:pt x="298067" y="235817"/>
                  <a:pt x="298067" y="235817"/>
                </a:cubicBezTo>
                <a:cubicBezTo>
                  <a:pt x="306825" y="233209"/>
                  <a:pt x="316044" y="231675"/>
                  <a:pt x="325724" y="231675"/>
                </a:cubicBezTo>
                <a:close/>
                <a:moveTo>
                  <a:pt x="325760" y="157723"/>
                </a:moveTo>
                <a:cubicBezTo>
                  <a:pt x="417949" y="157723"/>
                  <a:pt x="492929" y="232593"/>
                  <a:pt x="492929" y="324646"/>
                </a:cubicBezTo>
                <a:cubicBezTo>
                  <a:pt x="492929" y="416698"/>
                  <a:pt x="417949" y="491568"/>
                  <a:pt x="325760" y="491568"/>
                </a:cubicBezTo>
                <a:cubicBezTo>
                  <a:pt x="233571" y="491568"/>
                  <a:pt x="158590" y="416698"/>
                  <a:pt x="158590" y="324646"/>
                </a:cubicBezTo>
                <a:cubicBezTo>
                  <a:pt x="158590" y="294268"/>
                  <a:pt x="166733" y="265732"/>
                  <a:pt x="181023" y="241184"/>
                </a:cubicBezTo>
                <a:lnTo>
                  <a:pt x="209294" y="269414"/>
                </a:lnTo>
                <a:cubicBezTo>
                  <a:pt x="201304" y="286137"/>
                  <a:pt x="196695" y="304854"/>
                  <a:pt x="196695" y="324646"/>
                </a:cubicBezTo>
                <a:cubicBezTo>
                  <a:pt x="196695" y="395680"/>
                  <a:pt x="254620" y="453520"/>
                  <a:pt x="325760" y="453520"/>
                </a:cubicBezTo>
                <a:cubicBezTo>
                  <a:pt x="396899" y="453520"/>
                  <a:pt x="454671" y="395680"/>
                  <a:pt x="454671" y="324646"/>
                </a:cubicBezTo>
                <a:cubicBezTo>
                  <a:pt x="454671" y="253611"/>
                  <a:pt x="396899" y="195925"/>
                  <a:pt x="325760" y="195925"/>
                </a:cubicBezTo>
                <a:cubicBezTo>
                  <a:pt x="305939" y="195925"/>
                  <a:pt x="287194" y="200374"/>
                  <a:pt x="270446" y="208352"/>
                </a:cubicBezTo>
                <a:lnTo>
                  <a:pt x="242175" y="180123"/>
                </a:lnTo>
                <a:cubicBezTo>
                  <a:pt x="266759" y="165854"/>
                  <a:pt x="295337" y="157723"/>
                  <a:pt x="325760" y="157723"/>
                </a:cubicBezTo>
                <a:close/>
                <a:moveTo>
                  <a:pt x="111273" y="85181"/>
                </a:moveTo>
                <a:lnTo>
                  <a:pt x="310717" y="284185"/>
                </a:lnTo>
                <a:cubicBezTo>
                  <a:pt x="317785" y="291243"/>
                  <a:pt x="317785" y="302597"/>
                  <a:pt x="310717" y="309502"/>
                </a:cubicBezTo>
                <a:cubicBezTo>
                  <a:pt x="307183" y="313031"/>
                  <a:pt x="302573" y="314872"/>
                  <a:pt x="298117" y="314872"/>
                </a:cubicBezTo>
                <a:cubicBezTo>
                  <a:pt x="293508" y="314872"/>
                  <a:pt x="288898" y="313031"/>
                  <a:pt x="285364" y="309655"/>
                </a:cubicBezTo>
                <a:lnTo>
                  <a:pt x="85766" y="110498"/>
                </a:lnTo>
                <a:lnTo>
                  <a:pt x="90376" y="110498"/>
                </a:lnTo>
                <a:cubicBezTo>
                  <a:pt x="101900" y="110498"/>
                  <a:pt x="111273" y="100985"/>
                  <a:pt x="111273" y="89477"/>
                </a:cubicBezTo>
                <a:close/>
                <a:moveTo>
                  <a:pt x="325759" y="48064"/>
                </a:moveTo>
                <a:cubicBezTo>
                  <a:pt x="478492" y="48064"/>
                  <a:pt x="602799" y="172181"/>
                  <a:pt x="602799" y="324681"/>
                </a:cubicBezTo>
                <a:cubicBezTo>
                  <a:pt x="602799" y="477180"/>
                  <a:pt x="478492" y="601297"/>
                  <a:pt x="325759" y="601297"/>
                </a:cubicBezTo>
                <a:cubicBezTo>
                  <a:pt x="173026" y="601297"/>
                  <a:pt x="48719" y="477180"/>
                  <a:pt x="48719" y="324681"/>
                </a:cubicBezTo>
                <a:cubicBezTo>
                  <a:pt x="48719" y="263926"/>
                  <a:pt x="68387" y="207774"/>
                  <a:pt x="101730" y="162055"/>
                </a:cubicBezTo>
                <a:lnTo>
                  <a:pt x="154895" y="215139"/>
                </a:lnTo>
                <a:cubicBezTo>
                  <a:pt x="134612" y="246743"/>
                  <a:pt x="122627" y="284331"/>
                  <a:pt x="122627" y="324681"/>
                </a:cubicBezTo>
                <a:cubicBezTo>
                  <a:pt x="122627" y="436524"/>
                  <a:pt x="213745" y="527349"/>
                  <a:pt x="325759" y="527349"/>
                </a:cubicBezTo>
                <a:cubicBezTo>
                  <a:pt x="437620" y="527349"/>
                  <a:pt x="528737" y="436524"/>
                  <a:pt x="528737" y="324681"/>
                </a:cubicBezTo>
                <a:cubicBezTo>
                  <a:pt x="528737" y="212837"/>
                  <a:pt x="437620" y="122013"/>
                  <a:pt x="325759" y="122013"/>
                </a:cubicBezTo>
                <a:cubicBezTo>
                  <a:pt x="285348" y="122013"/>
                  <a:pt x="247856" y="133826"/>
                  <a:pt x="216203" y="154077"/>
                </a:cubicBezTo>
                <a:lnTo>
                  <a:pt x="162885" y="100994"/>
                </a:lnTo>
                <a:cubicBezTo>
                  <a:pt x="208674" y="67702"/>
                  <a:pt x="264912" y="48064"/>
                  <a:pt x="325759" y="48064"/>
                </a:cubicBezTo>
                <a:close/>
                <a:moveTo>
                  <a:pt x="47654" y="1123"/>
                </a:moveTo>
                <a:lnTo>
                  <a:pt x="82702" y="35649"/>
                </a:lnTo>
                <a:cubicBezTo>
                  <a:pt x="83471" y="36416"/>
                  <a:pt x="83932" y="37490"/>
                  <a:pt x="83932" y="38564"/>
                </a:cubicBezTo>
                <a:lnTo>
                  <a:pt x="83932" y="79074"/>
                </a:lnTo>
                <a:cubicBezTo>
                  <a:pt x="83932" y="81376"/>
                  <a:pt x="82088" y="83064"/>
                  <a:pt x="79935" y="83064"/>
                </a:cubicBezTo>
                <a:lnTo>
                  <a:pt x="39354" y="83064"/>
                </a:lnTo>
                <a:cubicBezTo>
                  <a:pt x="38278" y="83064"/>
                  <a:pt x="37355" y="82604"/>
                  <a:pt x="36587" y="81990"/>
                </a:cubicBezTo>
                <a:lnTo>
                  <a:pt x="1231" y="47004"/>
                </a:lnTo>
                <a:cubicBezTo>
                  <a:pt x="-1382" y="44549"/>
                  <a:pt x="463" y="40252"/>
                  <a:pt x="3998" y="40252"/>
                </a:cubicBezTo>
                <a:lnTo>
                  <a:pt x="15988" y="40252"/>
                </a:lnTo>
                <a:cubicBezTo>
                  <a:pt x="29669" y="40252"/>
                  <a:pt x="40891" y="29051"/>
                  <a:pt x="40891" y="15394"/>
                </a:cubicBezTo>
                <a:lnTo>
                  <a:pt x="40891" y="4039"/>
                </a:lnTo>
                <a:cubicBezTo>
                  <a:pt x="40891" y="509"/>
                  <a:pt x="45195" y="-1332"/>
                  <a:pt x="47654" y="1123"/>
                </a:cubicBezTo>
                <a:close/>
              </a:path>
            </a:pathLst>
          </a:custGeom>
          <a:solidFill>
            <a:schemeClr val="bg1"/>
          </a:solidFill>
          <a:ln>
            <a:noFill/>
          </a:ln>
        </p:spPr>
        <p:txBody>
          <a:bodyPr/>
          <a:lstStyle/>
          <a:p>
            <a:endParaRPr lang="zh-CN" altLang="en-US">
              <a:cs typeface="+mn-ea"/>
              <a:sym typeface="+mn-lt"/>
            </a:endParaRPr>
          </a:p>
        </p:txBody>
      </p:sp>
      <p:sp>
        <p:nvSpPr>
          <p:cNvPr id="68" name="Freeform3"/>
          <p:cNvSpPr>
            <a:spLocks noChangeAspect="1"/>
          </p:cNvSpPr>
          <p:nvPr/>
        </p:nvSpPr>
        <p:spPr bwMode="auto">
          <a:xfrm flipH="1">
            <a:off x="1055949" y="4765956"/>
            <a:ext cx="474566" cy="534073"/>
          </a:xfrm>
          <a:custGeom>
            <a:avLst/>
            <a:gdLst>
              <a:gd name="T0" fmla="*/ 3188 w 3452"/>
              <a:gd name="T1" fmla="*/ 198 h 3960"/>
              <a:gd name="T2" fmla="*/ 2711 w 3452"/>
              <a:gd name="T3" fmla="*/ 0 h 3960"/>
              <a:gd name="T4" fmla="*/ 2234 w 3452"/>
              <a:gd name="T5" fmla="*/ 198 h 3960"/>
              <a:gd name="T6" fmla="*/ 1784 w 3452"/>
              <a:gd name="T7" fmla="*/ 648 h 3960"/>
              <a:gd name="T8" fmla="*/ 1318 w 3452"/>
              <a:gd name="T9" fmla="*/ 369 h 3960"/>
              <a:gd name="T10" fmla="*/ 1179 w 3452"/>
              <a:gd name="T11" fmla="*/ 369 h 3960"/>
              <a:gd name="T12" fmla="*/ 66 w 3452"/>
              <a:gd name="T13" fmla="*/ 1037 h 3960"/>
              <a:gd name="T14" fmla="*/ 0 w 3452"/>
              <a:gd name="T15" fmla="*/ 1153 h 3960"/>
              <a:gd name="T16" fmla="*/ 0 w 3452"/>
              <a:gd name="T17" fmla="*/ 3825 h 3960"/>
              <a:gd name="T18" fmla="*/ 135 w 3452"/>
              <a:gd name="T19" fmla="*/ 3960 h 3960"/>
              <a:gd name="T20" fmla="*/ 2362 w 3452"/>
              <a:gd name="T21" fmla="*/ 3960 h 3960"/>
              <a:gd name="T22" fmla="*/ 2497 w 3452"/>
              <a:gd name="T23" fmla="*/ 3825 h 3960"/>
              <a:gd name="T24" fmla="*/ 2497 w 3452"/>
              <a:gd name="T25" fmla="*/ 1845 h 3960"/>
              <a:gd name="T26" fmla="*/ 3188 w 3452"/>
              <a:gd name="T27" fmla="*/ 1154 h 3960"/>
              <a:gd name="T28" fmla="*/ 3188 w 3452"/>
              <a:gd name="T29" fmla="*/ 198 h 3960"/>
              <a:gd name="T30" fmla="*/ 2227 w 3452"/>
              <a:gd name="T31" fmla="*/ 3690 h 3960"/>
              <a:gd name="T32" fmla="*/ 270 w 3452"/>
              <a:gd name="T33" fmla="*/ 3690 h 3960"/>
              <a:gd name="T34" fmla="*/ 270 w 3452"/>
              <a:gd name="T35" fmla="*/ 1229 h 3960"/>
              <a:gd name="T36" fmla="*/ 1249 w 3452"/>
              <a:gd name="T37" fmla="*/ 642 h 3960"/>
              <a:gd name="T38" fmla="*/ 1587 w 3452"/>
              <a:gd name="T39" fmla="*/ 845 h 3960"/>
              <a:gd name="T40" fmla="*/ 1387 w 3452"/>
              <a:gd name="T41" fmla="*/ 1046 h 3960"/>
              <a:gd name="T42" fmla="*/ 1249 w 3452"/>
              <a:gd name="T43" fmla="*/ 1018 h 3960"/>
              <a:gd name="T44" fmla="*/ 891 w 3452"/>
              <a:gd name="T45" fmla="*/ 1375 h 3960"/>
              <a:gd name="T46" fmla="*/ 1249 w 3452"/>
              <a:gd name="T47" fmla="*/ 1733 h 3960"/>
              <a:gd name="T48" fmla="*/ 1606 w 3452"/>
              <a:gd name="T49" fmla="*/ 1375 h 3960"/>
              <a:gd name="T50" fmla="*/ 1578 w 3452"/>
              <a:gd name="T51" fmla="*/ 1236 h 3960"/>
              <a:gd name="T52" fmla="*/ 1826 w 3452"/>
              <a:gd name="T53" fmla="*/ 988 h 3960"/>
              <a:gd name="T54" fmla="*/ 2227 w 3452"/>
              <a:gd name="T55" fmla="*/ 1229 h 3960"/>
              <a:gd name="T56" fmla="*/ 2227 w 3452"/>
              <a:gd name="T57" fmla="*/ 3690 h 3960"/>
              <a:gd name="T58" fmla="*/ 2997 w 3452"/>
              <a:gd name="T59" fmla="*/ 963 h 3960"/>
              <a:gd name="T60" fmla="*/ 2497 w 3452"/>
              <a:gd name="T61" fmla="*/ 1463 h 3960"/>
              <a:gd name="T62" fmla="*/ 2497 w 3452"/>
              <a:gd name="T63" fmla="*/ 1153 h 3960"/>
              <a:gd name="T64" fmla="*/ 2431 w 3452"/>
              <a:gd name="T65" fmla="*/ 1037 h 3960"/>
              <a:gd name="T66" fmla="*/ 2023 w 3452"/>
              <a:gd name="T67" fmla="*/ 792 h 3960"/>
              <a:gd name="T68" fmla="*/ 2425 w 3452"/>
              <a:gd name="T69" fmla="*/ 389 h 3960"/>
              <a:gd name="T70" fmla="*/ 2711 w 3452"/>
              <a:gd name="T71" fmla="*/ 270 h 3960"/>
              <a:gd name="T72" fmla="*/ 2997 w 3452"/>
              <a:gd name="T73" fmla="*/ 389 h 3960"/>
              <a:gd name="T74" fmla="*/ 2997 w 3452"/>
              <a:gd name="T75" fmla="*/ 963 h 3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52" h="3960">
                <a:moveTo>
                  <a:pt x="3188" y="198"/>
                </a:moveTo>
                <a:cubicBezTo>
                  <a:pt x="3061" y="70"/>
                  <a:pt x="2891" y="0"/>
                  <a:pt x="2711" y="0"/>
                </a:cubicBezTo>
                <a:cubicBezTo>
                  <a:pt x="2531" y="0"/>
                  <a:pt x="2361" y="70"/>
                  <a:pt x="2234" y="198"/>
                </a:cubicBezTo>
                <a:lnTo>
                  <a:pt x="1784" y="648"/>
                </a:lnTo>
                <a:lnTo>
                  <a:pt x="1318" y="369"/>
                </a:lnTo>
                <a:cubicBezTo>
                  <a:pt x="1275" y="343"/>
                  <a:pt x="1222" y="343"/>
                  <a:pt x="1179" y="369"/>
                </a:cubicBezTo>
                <a:lnTo>
                  <a:pt x="66" y="1037"/>
                </a:lnTo>
                <a:cubicBezTo>
                  <a:pt x="25" y="1061"/>
                  <a:pt x="0" y="1105"/>
                  <a:pt x="0" y="1153"/>
                </a:cubicBezTo>
                <a:lnTo>
                  <a:pt x="0" y="3825"/>
                </a:lnTo>
                <a:cubicBezTo>
                  <a:pt x="0" y="3900"/>
                  <a:pt x="60" y="3960"/>
                  <a:pt x="135" y="3960"/>
                </a:cubicBezTo>
                <a:lnTo>
                  <a:pt x="2362" y="3960"/>
                </a:lnTo>
                <a:cubicBezTo>
                  <a:pt x="2437" y="3960"/>
                  <a:pt x="2497" y="3900"/>
                  <a:pt x="2497" y="3825"/>
                </a:cubicBezTo>
                <a:lnTo>
                  <a:pt x="2497" y="1845"/>
                </a:lnTo>
                <a:lnTo>
                  <a:pt x="3188" y="1154"/>
                </a:lnTo>
                <a:cubicBezTo>
                  <a:pt x="3452" y="890"/>
                  <a:pt x="3452" y="461"/>
                  <a:pt x="3188" y="198"/>
                </a:cubicBezTo>
                <a:close/>
                <a:moveTo>
                  <a:pt x="2227" y="3690"/>
                </a:moveTo>
                <a:lnTo>
                  <a:pt x="270" y="3690"/>
                </a:lnTo>
                <a:lnTo>
                  <a:pt x="270" y="1229"/>
                </a:lnTo>
                <a:lnTo>
                  <a:pt x="1249" y="642"/>
                </a:lnTo>
                <a:lnTo>
                  <a:pt x="1587" y="845"/>
                </a:lnTo>
                <a:lnTo>
                  <a:pt x="1387" y="1046"/>
                </a:lnTo>
                <a:cubicBezTo>
                  <a:pt x="1345" y="1028"/>
                  <a:pt x="1298" y="1018"/>
                  <a:pt x="1249" y="1018"/>
                </a:cubicBezTo>
                <a:cubicBezTo>
                  <a:pt x="1051" y="1018"/>
                  <a:pt x="891" y="1178"/>
                  <a:pt x="891" y="1375"/>
                </a:cubicBezTo>
                <a:cubicBezTo>
                  <a:pt x="891" y="1573"/>
                  <a:pt x="1051" y="1733"/>
                  <a:pt x="1249" y="1733"/>
                </a:cubicBezTo>
                <a:cubicBezTo>
                  <a:pt x="1446" y="1733"/>
                  <a:pt x="1606" y="1573"/>
                  <a:pt x="1606" y="1375"/>
                </a:cubicBezTo>
                <a:cubicBezTo>
                  <a:pt x="1606" y="1326"/>
                  <a:pt x="1596" y="1279"/>
                  <a:pt x="1578" y="1236"/>
                </a:cubicBezTo>
                <a:lnTo>
                  <a:pt x="1826" y="988"/>
                </a:lnTo>
                <a:lnTo>
                  <a:pt x="2227" y="1229"/>
                </a:lnTo>
                <a:lnTo>
                  <a:pt x="2227" y="3690"/>
                </a:lnTo>
                <a:close/>
                <a:moveTo>
                  <a:pt x="2997" y="963"/>
                </a:moveTo>
                <a:lnTo>
                  <a:pt x="2497" y="1463"/>
                </a:lnTo>
                <a:lnTo>
                  <a:pt x="2497" y="1153"/>
                </a:lnTo>
                <a:cubicBezTo>
                  <a:pt x="2497" y="1105"/>
                  <a:pt x="2472" y="1061"/>
                  <a:pt x="2431" y="1037"/>
                </a:cubicBezTo>
                <a:lnTo>
                  <a:pt x="2023" y="792"/>
                </a:lnTo>
                <a:lnTo>
                  <a:pt x="2425" y="389"/>
                </a:lnTo>
                <a:cubicBezTo>
                  <a:pt x="2501" y="312"/>
                  <a:pt x="2603" y="270"/>
                  <a:pt x="2711" y="270"/>
                </a:cubicBezTo>
                <a:cubicBezTo>
                  <a:pt x="2819" y="270"/>
                  <a:pt x="2921" y="312"/>
                  <a:pt x="2997" y="389"/>
                </a:cubicBezTo>
                <a:cubicBezTo>
                  <a:pt x="3156" y="547"/>
                  <a:pt x="3156" y="805"/>
                  <a:pt x="2997" y="963"/>
                </a:cubicBezTo>
                <a:close/>
              </a:path>
            </a:pathLst>
          </a:custGeom>
          <a:solidFill>
            <a:schemeClr val="bg1"/>
          </a:solidFill>
          <a:ln>
            <a:noFill/>
          </a:ln>
        </p:spPr>
        <p:txBody>
          <a:bodyPr/>
          <a:lstStyle/>
          <a:p>
            <a:endParaRPr lang="zh-CN" altLang="en-US">
              <a:cs typeface="+mn-ea"/>
              <a:sym typeface="+mn-lt"/>
            </a:endParaRPr>
          </a:p>
        </p:txBody>
      </p:sp>
      <p:sp>
        <p:nvSpPr>
          <p:cNvPr id="13" name="Freeform4">
            <a:extLst>
              <a:ext uri="{FF2B5EF4-FFF2-40B4-BE49-F238E27FC236}">
                <a16:creationId xmlns:a16="http://schemas.microsoft.com/office/drawing/2014/main" id="{D24F078B-2D29-477F-BAB9-15AAAB9A3A2E}"/>
              </a:ext>
            </a:extLst>
          </p:cNvPr>
          <p:cNvSpPr/>
          <p:nvPr/>
        </p:nvSpPr>
        <p:spPr bwMode="auto">
          <a:xfrm>
            <a:off x="7564536" y="363180"/>
            <a:ext cx="4491527" cy="4051549"/>
          </a:xfrm>
          <a:custGeom>
            <a:avLst/>
            <a:gdLst>
              <a:gd name="T0" fmla="*/ 1596 w 1601"/>
              <a:gd name="T1" fmla="*/ 554 h 1446"/>
              <a:gd name="T2" fmla="*/ 1556 w 1601"/>
              <a:gd name="T3" fmla="*/ 426 h 1446"/>
              <a:gd name="T4" fmla="*/ 1414 w 1601"/>
              <a:gd name="T5" fmla="*/ 336 h 1446"/>
              <a:gd name="T6" fmla="*/ 1240 w 1601"/>
              <a:gd name="T7" fmla="*/ 133 h 1446"/>
              <a:gd name="T8" fmla="*/ 1208 w 1601"/>
              <a:gd name="T9" fmla="*/ 60 h 1446"/>
              <a:gd name="T10" fmla="*/ 1008 w 1601"/>
              <a:gd name="T11" fmla="*/ 26 h 1446"/>
              <a:gd name="T12" fmla="*/ 808 w 1601"/>
              <a:gd name="T13" fmla="*/ 114 h 1446"/>
              <a:gd name="T14" fmla="*/ 557 w 1601"/>
              <a:gd name="T15" fmla="*/ 105 h 1446"/>
              <a:gd name="T16" fmla="*/ 340 w 1601"/>
              <a:gd name="T17" fmla="*/ 200 h 1446"/>
              <a:gd name="T18" fmla="*/ 304 w 1601"/>
              <a:gd name="T19" fmla="*/ 355 h 1446"/>
              <a:gd name="T20" fmla="*/ 36 w 1601"/>
              <a:gd name="T21" fmla="*/ 586 h 1446"/>
              <a:gd name="T22" fmla="*/ 115 w 1601"/>
              <a:gd name="T23" fmla="*/ 827 h 1446"/>
              <a:gd name="T24" fmla="*/ 300 w 1601"/>
              <a:gd name="T25" fmla="*/ 1023 h 1446"/>
              <a:gd name="T26" fmla="*/ 428 w 1601"/>
              <a:gd name="T27" fmla="*/ 1279 h 1446"/>
              <a:gd name="T28" fmla="*/ 716 w 1601"/>
              <a:gd name="T29" fmla="*/ 1313 h 1446"/>
              <a:gd name="T30" fmla="*/ 793 w 1601"/>
              <a:gd name="T31" fmla="*/ 1377 h 1446"/>
              <a:gd name="T32" fmla="*/ 1111 w 1601"/>
              <a:gd name="T33" fmla="*/ 1310 h 1446"/>
              <a:gd name="T34" fmla="*/ 1421 w 1601"/>
              <a:gd name="T35" fmla="*/ 968 h 1446"/>
              <a:gd name="T36" fmla="*/ 1596 w 1601"/>
              <a:gd name="T37" fmla="*/ 554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1" h="1446">
                <a:moveTo>
                  <a:pt x="1596" y="554"/>
                </a:moveTo>
                <a:cubicBezTo>
                  <a:pt x="1595" y="508"/>
                  <a:pt x="1585" y="462"/>
                  <a:pt x="1556" y="426"/>
                </a:cubicBezTo>
                <a:cubicBezTo>
                  <a:pt x="1521" y="382"/>
                  <a:pt x="1464" y="364"/>
                  <a:pt x="1414" y="336"/>
                </a:cubicBezTo>
                <a:cubicBezTo>
                  <a:pt x="1334" y="291"/>
                  <a:pt x="1273" y="219"/>
                  <a:pt x="1240" y="133"/>
                </a:cubicBezTo>
                <a:cubicBezTo>
                  <a:pt x="1231" y="108"/>
                  <a:pt x="1224" y="82"/>
                  <a:pt x="1208" y="60"/>
                </a:cubicBezTo>
                <a:cubicBezTo>
                  <a:pt x="1165" y="1"/>
                  <a:pt x="1076" y="0"/>
                  <a:pt x="1008" y="26"/>
                </a:cubicBezTo>
                <a:cubicBezTo>
                  <a:pt x="939" y="52"/>
                  <a:pt x="879" y="98"/>
                  <a:pt x="808" y="114"/>
                </a:cubicBezTo>
                <a:cubicBezTo>
                  <a:pt x="726" y="132"/>
                  <a:pt x="641" y="109"/>
                  <a:pt x="557" y="105"/>
                </a:cubicBezTo>
                <a:cubicBezTo>
                  <a:pt x="474" y="100"/>
                  <a:pt x="376" y="124"/>
                  <a:pt x="340" y="200"/>
                </a:cubicBezTo>
                <a:cubicBezTo>
                  <a:pt x="318" y="248"/>
                  <a:pt x="325" y="306"/>
                  <a:pt x="304" y="355"/>
                </a:cubicBezTo>
                <a:cubicBezTo>
                  <a:pt x="255" y="465"/>
                  <a:pt x="85" y="476"/>
                  <a:pt x="36" y="586"/>
                </a:cubicBezTo>
                <a:cubicBezTo>
                  <a:pt x="0" y="668"/>
                  <a:pt x="51" y="764"/>
                  <a:pt x="115" y="827"/>
                </a:cubicBezTo>
                <a:cubicBezTo>
                  <a:pt x="179" y="891"/>
                  <a:pt x="259" y="942"/>
                  <a:pt x="300" y="1023"/>
                </a:cubicBezTo>
                <a:cubicBezTo>
                  <a:pt x="344" y="1110"/>
                  <a:pt x="343" y="1231"/>
                  <a:pt x="428" y="1279"/>
                </a:cubicBezTo>
                <a:cubicBezTo>
                  <a:pt x="514" y="1326"/>
                  <a:pt x="631" y="1264"/>
                  <a:pt x="716" y="1313"/>
                </a:cubicBezTo>
                <a:cubicBezTo>
                  <a:pt x="745" y="1330"/>
                  <a:pt x="765" y="1358"/>
                  <a:pt x="793" y="1377"/>
                </a:cubicBezTo>
                <a:cubicBezTo>
                  <a:pt x="888" y="1446"/>
                  <a:pt x="1027" y="1392"/>
                  <a:pt x="1111" y="1310"/>
                </a:cubicBezTo>
                <a:cubicBezTo>
                  <a:pt x="1216" y="1205"/>
                  <a:pt x="1329" y="1083"/>
                  <a:pt x="1421" y="968"/>
                </a:cubicBezTo>
                <a:cubicBezTo>
                  <a:pt x="1515" y="850"/>
                  <a:pt x="1601" y="709"/>
                  <a:pt x="1596" y="554"/>
                </a:cubicBezTo>
                <a:close/>
              </a:path>
            </a:pathLst>
          </a:custGeom>
          <a:solidFill>
            <a:srgbClr val="68AFFD">
              <a:alpha val="20000"/>
            </a:srgbClr>
          </a:solidFill>
          <a:ln>
            <a:noFill/>
          </a:ln>
        </p:spPr>
        <p:txBody>
          <a:bodyPr anchor="ctr"/>
          <a:lstStyle/>
          <a:p>
            <a:pPr algn="ctr"/>
            <a:endParaRPr>
              <a:cs typeface="+mn-ea"/>
              <a:sym typeface="+mn-lt"/>
            </a:endParaRPr>
          </a:p>
        </p:txBody>
      </p:sp>
      <p:sp>
        <p:nvSpPr>
          <p:cNvPr id="14" name="Freeform5">
            <a:extLst>
              <a:ext uri="{FF2B5EF4-FFF2-40B4-BE49-F238E27FC236}">
                <a16:creationId xmlns:a16="http://schemas.microsoft.com/office/drawing/2014/main" id="{AA658C9C-CF87-4229-BD1B-B4651715EE47}"/>
              </a:ext>
            </a:extLst>
          </p:cNvPr>
          <p:cNvSpPr/>
          <p:nvPr/>
        </p:nvSpPr>
        <p:spPr bwMode="auto">
          <a:xfrm>
            <a:off x="9400016" y="3604959"/>
            <a:ext cx="462919" cy="502057"/>
          </a:xfrm>
          <a:custGeom>
            <a:avLst/>
            <a:gdLst>
              <a:gd name="T0" fmla="*/ 158 w 165"/>
              <a:gd name="T1" fmla="*/ 125 h 179"/>
              <a:gd name="T2" fmla="*/ 164 w 165"/>
              <a:gd name="T3" fmla="*/ 113 h 179"/>
              <a:gd name="T4" fmla="*/ 159 w 165"/>
              <a:gd name="T5" fmla="*/ 97 h 179"/>
              <a:gd name="T6" fmla="*/ 112 w 165"/>
              <a:gd name="T7" fmla="*/ 37 h 179"/>
              <a:gd name="T8" fmla="*/ 103 w 165"/>
              <a:gd name="T9" fmla="*/ 25 h 179"/>
              <a:gd name="T10" fmla="*/ 93 w 165"/>
              <a:gd name="T11" fmla="*/ 0 h 179"/>
              <a:gd name="T12" fmla="*/ 9 w 165"/>
              <a:gd name="T13" fmla="*/ 42 h 179"/>
              <a:gd name="T14" fmla="*/ 1 w 165"/>
              <a:gd name="T15" fmla="*/ 57 h 179"/>
              <a:gd name="T16" fmla="*/ 8 w 165"/>
              <a:gd name="T17" fmla="*/ 79 h 179"/>
              <a:gd name="T18" fmla="*/ 26 w 165"/>
              <a:gd name="T19" fmla="*/ 113 h 179"/>
              <a:gd name="T20" fmla="*/ 44 w 165"/>
              <a:gd name="T21" fmla="*/ 138 h 179"/>
              <a:gd name="T22" fmla="*/ 61 w 165"/>
              <a:gd name="T23" fmla="*/ 151 h 179"/>
              <a:gd name="T24" fmla="*/ 86 w 165"/>
              <a:gd name="T25" fmla="*/ 174 h 179"/>
              <a:gd name="T26" fmla="*/ 109 w 165"/>
              <a:gd name="T27" fmla="*/ 168 h 179"/>
              <a:gd name="T28" fmla="*/ 158 w 165"/>
              <a:gd name="T29" fmla="*/ 12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179">
                <a:moveTo>
                  <a:pt x="158" y="125"/>
                </a:moveTo>
                <a:cubicBezTo>
                  <a:pt x="161" y="122"/>
                  <a:pt x="163" y="117"/>
                  <a:pt x="164" y="113"/>
                </a:cubicBezTo>
                <a:cubicBezTo>
                  <a:pt x="165" y="107"/>
                  <a:pt x="163" y="101"/>
                  <a:pt x="159" y="97"/>
                </a:cubicBezTo>
                <a:cubicBezTo>
                  <a:pt x="146" y="75"/>
                  <a:pt x="130" y="55"/>
                  <a:pt x="112" y="37"/>
                </a:cubicBezTo>
                <a:cubicBezTo>
                  <a:pt x="108" y="34"/>
                  <a:pt x="105" y="29"/>
                  <a:pt x="103" y="25"/>
                </a:cubicBezTo>
                <a:cubicBezTo>
                  <a:pt x="99" y="17"/>
                  <a:pt x="100" y="6"/>
                  <a:pt x="93" y="0"/>
                </a:cubicBezTo>
                <a:cubicBezTo>
                  <a:pt x="62" y="6"/>
                  <a:pt x="30" y="18"/>
                  <a:pt x="9" y="42"/>
                </a:cubicBezTo>
                <a:cubicBezTo>
                  <a:pt x="5" y="46"/>
                  <a:pt x="3" y="52"/>
                  <a:pt x="1" y="57"/>
                </a:cubicBezTo>
                <a:cubicBezTo>
                  <a:pt x="0" y="65"/>
                  <a:pt x="4" y="72"/>
                  <a:pt x="8" y="79"/>
                </a:cubicBezTo>
                <a:cubicBezTo>
                  <a:pt x="14" y="90"/>
                  <a:pt x="20" y="102"/>
                  <a:pt x="26" y="113"/>
                </a:cubicBezTo>
                <a:cubicBezTo>
                  <a:pt x="31" y="122"/>
                  <a:pt x="37" y="131"/>
                  <a:pt x="44" y="138"/>
                </a:cubicBezTo>
                <a:cubicBezTo>
                  <a:pt x="50" y="143"/>
                  <a:pt x="55" y="147"/>
                  <a:pt x="61" y="151"/>
                </a:cubicBezTo>
                <a:cubicBezTo>
                  <a:pt x="70" y="158"/>
                  <a:pt x="77" y="168"/>
                  <a:pt x="86" y="174"/>
                </a:cubicBezTo>
                <a:cubicBezTo>
                  <a:pt x="94" y="179"/>
                  <a:pt x="101" y="173"/>
                  <a:pt x="109" y="168"/>
                </a:cubicBezTo>
                <a:cubicBezTo>
                  <a:pt x="127" y="156"/>
                  <a:pt x="144" y="142"/>
                  <a:pt x="158" y="125"/>
                </a:cubicBezTo>
                <a:close/>
              </a:path>
            </a:pathLst>
          </a:custGeom>
          <a:solidFill>
            <a:srgbClr val="68AFFD">
              <a:alpha val="55000"/>
            </a:srgbClr>
          </a:solidFill>
          <a:ln>
            <a:noFill/>
          </a:ln>
        </p:spPr>
        <p:txBody>
          <a:bodyPr anchor="ctr"/>
          <a:lstStyle/>
          <a:p>
            <a:pPr algn="ctr"/>
            <a:endParaRPr>
              <a:cs typeface="+mn-ea"/>
              <a:sym typeface="+mn-lt"/>
            </a:endParaRPr>
          </a:p>
        </p:txBody>
      </p:sp>
      <p:sp>
        <p:nvSpPr>
          <p:cNvPr id="15" name="Freeform6">
            <a:extLst>
              <a:ext uri="{FF2B5EF4-FFF2-40B4-BE49-F238E27FC236}">
                <a16:creationId xmlns:a16="http://schemas.microsoft.com/office/drawing/2014/main" id="{B19CE643-46D6-471C-A57E-E911C6CC8DB9}"/>
              </a:ext>
            </a:extLst>
          </p:cNvPr>
          <p:cNvSpPr/>
          <p:nvPr/>
        </p:nvSpPr>
        <p:spPr bwMode="auto">
          <a:xfrm>
            <a:off x="9070709" y="360481"/>
            <a:ext cx="654564" cy="736890"/>
          </a:xfrm>
          <a:custGeom>
            <a:avLst/>
            <a:gdLst>
              <a:gd name="T0" fmla="*/ 485 w 485"/>
              <a:gd name="T1" fmla="*/ 8 h 546"/>
              <a:gd name="T2" fmla="*/ 466 w 485"/>
              <a:gd name="T3" fmla="*/ 0 h 546"/>
              <a:gd name="T4" fmla="*/ 142 w 485"/>
              <a:gd name="T5" fmla="*/ 116 h 546"/>
              <a:gd name="T6" fmla="*/ 0 w 485"/>
              <a:gd name="T7" fmla="*/ 546 h 546"/>
              <a:gd name="T8" fmla="*/ 15 w 485"/>
              <a:gd name="T9" fmla="*/ 546 h 546"/>
              <a:gd name="T10" fmla="*/ 485 w 485"/>
              <a:gd name="T11" fmla="*/ 8 h 546"/>
            </a:gdLst>
            <a:ahLst/>
            <a:cxnLst>
              <a:cxn ang="0">
                <a:pos x="T0" y="T1"/>
              </a:cxn>
              <a:cxn ang="0">
                <a:pos x="T2" y="T3"/>
              </a:cxn>
              <a:cxn ang="0">
                <a:pos x="T4" y="T5"/>
              </a:cxn>
              <a:cxn ang="0">
                <a:pos x="T6" y="T7"/>
              </a:cxn>
              <a:cxn ang="0">
                <a:pos x="T8" y="T9"/>
              </a:cxn>
              <a:cxn ang="0">
                <a:pos x="T10" y="T11"/>
              </a:cxn>
            </a:cxnLst>
            <a:rect l="0" t="0" r="r" b="b"/>
            <a:pathLst>
              <a:path w="485" h="546">
                <a:moveTo>
                  <a:pt x="485" y="8"/>
                </a:moveTo>
                <a:lnTo>
                  <a:pt x="466" y="0"/>
                </a:lnTo>
                <a:lnTo>
                  <a:pt x="142" y="116"/>
                </a:lnTo>
                <a:lnTo>
                  <a:pt x="0" y="546"/>
                </a:lnTo>
                <a:lnTo>
                  <a:pt x="15" y="546"/>
                </a:lnTo>
                <a:lnTo>
                  <a:pt x="485" y="8"/>
                </a:lnTo>
                <a:close/>
              </a:path>
            </a:pathLst>
          </a:custGeom>
          <a:solidFill>
            <a:srgbClr val="68AF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 name="Freeform7">
            <a:extLst>
              <a:ext uri="{FF2B5EF4-FFF2-40B4-BE49-F238E27FC236}">
                <a16:creationId xmlns:a16="http://schemas.microsoft.com/office/drawing/2014/main" id="{19D3B744-8FE1-4FE4-A657-78B40801AB34}"/>
              </a:ext>
            </a:extLst>
          </p:cNvPr>
          <p:cNvSpPr/>
          <p:nvPr/>
        </p:nvSpPr>
        <p:spPr bwMode="auto">
          <a:xfrm>
            <a:off x="8945195" y="2784392"/>
            <a:ext cx="353599" cy="296916"/>
          </a:xfrm>
          <a:custGeom>
            <a:avLst/>
            <a:gdLst>
              <a:gd name="T0" fmla="*/ 97 w 126"/>
              <a:gd name="T1" fmla="*/ 3 h 106"/>
              <a:gd name="T2" fmla="*/ 88 w 126"/>
              <a:gd name="T3" fmla="*/ 0 h 106"/>
              <a:gd name="T4" fmla="*/ 82 w 126"/>
              <a:gd name="T5" fmla="*/ 3 h 106"/>
              <a:gd name="T6" fmla="*/ 3 w 126"/>
              <a:gd name="T7" fmla="*/ 82 h 106"/>
              <a:gd name="T8" fmla="*/ 0 w 126"/>
              <a:gd name="T9" fmla="*/ 87 h 106"/>
              <a:gd name="T10" fmla="*/ 5 w 126"/>
              <a:gd name="T11" fmla="*/ 97 h 106"/>
              <a:gd name="T12" fmla="*/ 48 w 126"/>
              <a:gd name="T13" fmla="*/ 97 h 106"/>
              <a:gd name="T14" fmla="*/ 82 w 126"/>
              <a:gd name="T15" fmla="*/ 79 h 106"/>
              <a:gd name="T16" fmla="*/ 96 w 126"/>
              <a:gd name="T17" fmla="*/ 65 h 106"/>
              <a:gd name="T18" fmla="*/ 123 w 126"/>
              <a:gd name="T19" fmla="*/ 31 h 106"/>
              <a:gd name="T20" fmla="*/ 121 w 126"/>
              <a:gd name="T21" fmla="*/ 17 h 106"/>
              <a:gd name="T22" fmla="*/ 97 w 126"/>
              <a:gd name="T23"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 h="106">
                <a:moveTo>
                  <a:pt x="97" y="3"/>
                </a:moveTo>
                <a:cubicBezTo>
                  <a:pt x="94" y="1"/>
                  <a:pt x="91" y="0"/>
                  <a:pt x="88" y="0"/>
                </a:cubicBezTo>
                <a:cubicBezTo>
                  <a:pt x="86" y="1"/>
                  <a:pt x="84" y="2"/>
                  <a:pt x="82" y="3"/>
                </a:cubicBezTo>
                <a:cubicBezTo>
                  <a:pt x="54" y="28"/>
                  <a:pt x="28" y="54"/>
                  <a:pt x="3" y="82"/>
                </a:cubicBezTo>
                <a:cubicBezTo>
                  <a:pt x="2" y="84"/>
                  <a:pt x="1" y="85"/>
                  <a:pt x="0" y="87"/>
                </a:cubicBezTo>
                <a:cubicBezTo>
                  <a:pt x="0" y="91"/>
                  <a:pt x="2" y="95"/>
                  <a:pt x="5" y="97"/>
                </a:cubicBezTo>
                <a:cubicBezTo>
                  <a:pt x="17" y="106"/>
                  <a:pt x="34" y="103"/>
                  <a:pt x="48" y="97"/>
                </a:cubicBezTo>
                <a:cubicBezTo>
                  <a:pt x="60" y="93"/>
                  <a:pt x="72" y="87"/>
                  <a:pt x="82" y="79"/>
                </a:cubicBezTo>
                <a:cubicBezTo>
                  <a:pt x="87" y="75"/>
                  <a:pt x="92" y="70"/>
                  <a:pt x="96" y="65"/>
                </a:cubicBezTo>
                <a:cubicBezTo>
                  <a:pt x="107" y="55"/>
                  <a:pt x="118" y="45"/>
                  <a:pt x="123" y="31"/>
                </a:cubicBezTo>
                <a:cubicBezTo>
                  <a:pt x="126" y="24"/>
                  <a:pt x="126" y="22"/>
                  <a:pt x="121" y="17"/>
                </a:cubicBezTo>
                <a:cubicBezTo>
                  <a:pt x="115" y="11"/>
                  <a:pt x="105" y="7"/>
                  <a:pt x="97" y="3"/>
                </a:cubicBezTo>
                <a:close/>
              </a:path>
            </a:pathLst>
          </a:custGeom>
          <a:solidFill>
            <a:srgbClr val="3E3E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 name="Freeform8">
            <a:extLst>
              <a:ext uri="{FF2B5EF4-FFF2-40B4-BE49-F238E27FC236}">
                <a16:creationId xmlns:a16="http://schemas.microsoft.com/office/drawing/2014/main" id="{C7E3ACEB-5F78-4CD4-8901-721A23F91C2C}"/>
              </a:ext>
            </a:extLst>
          </p:cNvPr>
          <p:cNvSpPr/>
          <p:nvPr/>
        </p:nvSpPr>
        <p:spPr bwMode="auto">
          <a:xfrm>
            <a:off x="9254257" y="3055665"/>
            <a:ext cx="291517" cy="244281"/>
          </a:xfrm>
          <a:custGeom>
            <a:avLst/>
            <a:gdLst>
              <a:gd name="T0" fmla="*/ 11 w 104"/>
              <a:gd name="T1" fmla="*/ 45 h 87"/>
              <a:gd name="T2" fmla="*/ 0 w 104"/>
              <a:gd name="T3" fmla="*/ 67 h 87"/>
              <a:gd name="T4" fmla="*/ 0 w 104"/>
              <a:gd name="T5" fmla="*/ 74 h 87"/>
              <a:gd name="T6" fmla="*/ 4 w 104"/>
              <a:gd name="T7" fmla="*/ 78 h 87"/>
              <a:gd name="T8" fmla="*/ 41 w 104"/>
              <a:gd name="T9" fmla="*/ 82 h 87"/>
              <a:gd name="T10" fmla="*/ 73 w 104"/>
              <a:gd name="T11" fmla="*/ 60 h 87"/>
              <a:gd name="T12" fmla="*/ 101 w 104"/>
              <a:gd name="T13" fmla="*/ 25 h 87"/>
              <a:gd name="T14" fmla="*/ 103 w 104"/>
              <a:gd name="T15" fmla="*/ 18 h 87"/>
              <a:gd name="T16" fmla="*/ 101 w 104"/>
              <a:gd name="T17" fmla="*/ 14 h 87"/>
              <a:gd name="T18" fmla="*/ 50 w 104"/>
              <a:gd name="T19" fmla="*/ 4 h 87"/>
              <a:gd name="T20" fmla="*/ 11 w 104"/>
              <a:gd name="T21" fmla="*/ 4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87">
                <a:moveTo>
                  <a:pt x="11" y="45"/>
                </a:moveTo>
                <a:cubicBezTo>
                  <a:pt x="6" y="52"/>
                  <a:pt x="3" y="59"/>
                  <a:pt x="0" y="67"/>
                </a:cubicBezTo>
                <a:cubicBezTo>
                  <a:pt x="0" y="69"/>
                  <a:pt x="0" y="72"/>
                  <a:pt x="0" y="74"/>
                </a:cubicBezTo>
                <a:cubicBezTo>
                  <a:pt x="1" y="76"/>
                  <a:pt x="2" y="77"/>
                  <a:pt x="4" y="78"/>
                </a:cubicBezTo>
                <a:cubicBezTo>
                  <a:pt x="14" y="86"/>
                  <a:pt x="29" y="87"/>
                  <a:pt x="41" y="82"/>
                </a:cubicBezTo>
                <a:cubicBezTo>
                  <a:pt x="53" y="77"/>
                  <a:pt x="64" y="70"/>
                  <a:pt x="73" y="60"/>
                </a:cubicBezTo>
                <a:cubicBezTo>
                  <a:pt x="83" y="49"/>
                  <a:pt x="93" y="37"/>
                  <a:pt x="101" y="25"/>
                </a:cubicBezTo>
                <a:cubicBezTo>
                  <a:pt x="103" y="23"/>
                  <a:pt x="104" y="21"/>
                  <a:pt x="103" y="18"/>
                </a:cubicBezTo>
                <a:cubicBezTo>
                  <a:pt x="103" y="17"/>
                  <a:pt x="102" y="15"/>
                  <a:pt x="101" y="14"/>
                </a:cubicBezTo>
                <a:cubicBezTo>
                  <a:pt x="89" y="3"/>
                  <a:pt x="65" y="0"/>
                  <a:pt x="50" y="4"/>
                </a:cubicBezTo>
                <a:cubicBezTo>
                  <a:pt x="33" y="8"/>
                  <a:pt x="20" y="31"/>
                  <a:pt x="11" y="45"/>
                </a:cubicBezTo>
                <a:close/>
              </a:path>
            </a:pathLst>
          </a:custGeom>
          <a:solidFill>
            <a:srgbClr val="3E3E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 name="Freeform9">
            <a:extLst>
              <a:ext uri="{FF2B5EF4-FFF2-40B4-BE49-F238E27FC236}">
                <a16:creationId xmlns:a16="http://schemas.microsoft.com/office/drawing/2014/main" id="{0CCB3E90-87EF-42BF-B680-55B76C0CB927}"/>
              </a:ext>
            </a:extLst>
          </p:cNvPr>
          <p:cNvSpPr/>
          <p:nvPr/>
        </p:nvSpPr>
        <p:spPr bwMode="auto">
          <a:xfrm>
            <a:off x="9540376" y="2302579"/>
            <a:ext cx="1099938" cy="1005465"/>
          </a:xfrm>
          <a:custGeom>
            <a:avLst/>
            <a:gdLst>
              <a:gd name="T0" fmla="*/ 352 w 392"/>
              <a:gd name="T1" fmla="*/ 0 h 359"/>
              <a:gd name="T2" fmla="*/ 337 w 392"/>
              <a:gd name="T3" fmla="*/ 341 h 359"/>
              <a:gd name="T4" fmla="*/ 129 w 392"/>
              <a:gd name="T5" fmla="*/ 316 h 359"/>
              <a:gd name="T6" fmla="*/ 0 w 392"/>
              <a:gd name="T7" fmla="*/ 295 h 359"/>
              <a:gd name="T8" fmla="*/ 9 w 392"/>
              <a:gd name="T9" fmla="*/ 236 h 359"/>
              <a:gd name="T10" fmla="*/ 260 w 392"/>
              <a:gd name="T11" fmla="*/ 247 h 359"/>
              <a:gd name="T12" fmla="*/ 245 w 392"/>
              <a:gd name="T13" fmla="*/ 94 h 359"/>
              <a:gd name="T14" fmla="*/ 249 w 392"/>
              <a:gd name="T15" fmla="*/ 23 h 359"/>
              <a:gd name="T16" fmla="*/ 352 w 392"/>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59">
                <a:moveTo>
                  <a:pt x="352" y="0"/>
                </a:moveTo>
                <a:cubicBezTo>
                  <a:pt x="352" y="0"/>
                  <a:pt x="392" y="323"/>
                  <a:pt x="337" y="341"/>
                </a:cubicBezTo>
                <a:cubicBezTo>
                  <a:pt x="283" y="359"/>
                  <a:pt x="141" y="317"/>
                  <a:pt x="129" y="316"/>
                </a:cubicBezTo>
                <a:cubicBezTo>
                  <a:pt x="117" y="315"/>
                  <a:pt x="0" y="295"/>
                  <a:pt x="0" y="295"/>
                </a:cubicBezTo>
                <a:cubicBezTo>
                  <a:pt x="9" y="236"/>
                  <a:pt x="9" y="236"/>
                  <a:pt x="9" y="236"/>
                </a:cubicBezTo>
                <a:cubicBezTo>
                  <a:pt x="9" y="236"/>
                  <a:pt x="243" y="264"/>
                  <a:pt x="260" y="247"/>
                </a:cubicBezTo>
                <a:cubicBezTo>
                  <a:pt x="276" y="229"/>
                  <a:pt x="245" y="94"/>
                  <a:pt x="245" y="94"/>
                </a:cubicBezTo>
                <a:cubicBezTo>
                  <a:pt x="249" y="23"/>
                  <a:pt x="249" y="23"/>
                  <a:pt x="249" y="23"/>
                </a:cubicBezTo>
                <a:lnTo>
                  <a:pt x="352" y="0"/>
                </a:lnTo>
                <a:close/>
              </a:path>
            </a:pathLst>
          </a:custGeom>
          <a:solidFill>
            <a:srgbClr val="3E3E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 name="Freeform10">
            <a:extLst>
              <a:ext uri="{FF2B5EF4-FFF2-40B4-BE49-F238E27FC236}">
                <a16:creationId xmlns:a16="http://schemas.microsoft.com/office/drawing/2014/main" id="{FE7B8530-9242-402C-9343-BA4EAF713C08}"/>
              </a:ext>
            </a:extLst>
          </p:cNvPr>
          <p:cNvSpPr/>
          <p:nvPr/>
        </p:nvSpPr>
        <p:spPr bwMode="auto">
          <a:xfrm>
            <a:off x="9540376" y="2302579"/>
            <a:ext cx="1099938" cy="1005465"/>
          </a:xfrm>
          <a:custGeom>
            <a:avLst/>
            <a:gdLst>
              <a:gd name="T0" fmla="*/ 352 w 392"/>
              <a:gd name="T1" fmla="*/ 0 h 359"/>
              <a:gd name="T2" fmla="*/ 337 w 392"/>
              <a:gd name="T3" fmla="*/ 341 h 359"/>
              <a:gd name="T4" fmla="*/ 129 w 392"/>
              <a:gd name="T5" fmla="*/ 316 h 359"/>
              <a:gd name="T6" fmla="*/ 0 w 392"/>
              <a:gd name="T7" fmla="*/ 295 h 359"/>
              <a:gd name="T8" fmla="*/ 9 w 392"/>
              <a:gd name="T9" fmla="*/ 236 h 359"/>
              <a:gd name="T10" fmla="*/ 260 w 392"/>
              <a:gd name="T11" fmla="*/ 247 h 359"/>
              <a:gd name="T12" fmla="*/ 245 w 392"/>
              <a:gd name="T13" fmla="*/ 94 h 359"/>
              <a:gd name="T14" fmla="*/ 249 w 392"/>
              <a:gd name="T15" fmla="*/ 23 h 359"/>
              <a:gd name="T16" fmla="*/ 352 w 392"/>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59">
                <a:moveTo>
                  <a:pt x="352" y="0"/>
                </a:moveTo>
                <a:cubicBezTo>
                  <a:pt x="352" y="0"/>
                  <a:pt x="392" y="323"/>
                  <a:pt x="337" y="341"/>
                </a:cubicBezTo>
                <a:cubicBezTo>
                  <a:pt x="283" y="359"/>
                  <a:pt x="141" y="317"/>
                  <a:pt x="129" y="316"/>
                </a:cubicBezTo>
                <a:cubicBezTo>
                  <a:pt x="117" y="315"/>
                  <a:pt x="0" y="295"/>
                  <a:pt x="0" y="295"/>
                </a:cubicBezTo>
                <a:cubicBezTo>
                  <a:pt x="9" y="236"/>
                  <a:pt x="9" y="236"/>
                  <a:pt x="9" y="236"/>
                </a:cubicBezTo>
                <a:cubicBezTo>
                  <a:pt x="9" y="236"/>
                  <a:pt x="243" y="264"/>
                  <a:pt x="260" y="247"/>
                </a:cubicBezTo>
                <a:cubicBezTo>
                  <a:pt x="276" y="229"/>
                  <a:pt x="245" y="94"/>
                  <a:pt x="245" y="94"/>
                </a:cubicBezTo>
                <a:cubicBezTo>
                  <a:pt x="249" y="23"/>
                  <a:pt x="249" y="23"/>
                  <a:pt x="249" y="23"/>
                </a:cubicBezTo>
                <a:lnTo>
                  <a:pt x="352" y="0"/>
                </a:lnTo>
                <a:close/>
              </a:path>
            </a:pathLst>
          </a:custGeom>
          <a:gradFill>
            <a:gsLst>
              <a:gs pos="0">
                <a:srgbClr val="070709"/>
              </a:gs>
              <a:gs pos="100000">
                <a:srgbClr val="353548"/>
              </a:gs>
            </a:gsLst>
            <a:lin ang="0" scaled="0"/>
          </a:gradFill>
          <a:ln>
            <a:noFill/>
          </a:ln>
        </p:spPr>
        <p:txBody>
          <a:bodyPr anchor="ctr"/>
          <a:lstStyle/>
          <a:p>
            <a:pPr algn="ctr"/>
            <a:endParaRPr>
              <a:cs typeface="+mn-ea"/>
              <a:sym typeface="+mn-lt"/>
            </a:endParaRPr>
          </a:p>
        </p:txBody>
      </p:sp>
      <p:sp>
        <p:nvSpPr>
          <p:cNvPr id="20" name="Freeform11">
            <a:extLst>
              <a:ext uri="{FF2B5EF4-FFF2-40B4-BE49-F238E27FC236}">
                <a16:creationId xmlns:a16="http://schemas.microsoft.com/office/drawing/2014/main" id="{604E03A5-11B1-46D8-BA71-6B41A9C3DCE8}"/>
              </a:ext>
            </a:extLst>
          </p:cNvPr>
          <p:cNvSpPr/>
          <p:nvPr/>
        </p:nvSpPr>
        <p:spPr bwMode="auto">
          <a:xfrm>
            <a:off x="9239411" y="2411898"/>
            <a:ext cx="1066198" cy="919089"/>
          </a:xfrm>
          <a:custGeom>
            <a:avLst/>
            <a:gdLst>
              <a:gd name="T0" fmla="*/ 232 w 380"/>
              <a:gd name="T1" fmla="*/ 32 h 328"/>
              <a:gd name="T2" fmla="*/ 172 w 380"/>
              <a:gd name="T3" fmla="*/ 198 h 328"/>
              <a:gd name="T4" fmla="*/ 24 w 380"/>
              <a:gd name="T5" fmla="*/ 148 h 328"/>
              <a:gd name="T6" fmla="*/ 1 w 380"/>
              <a:gd name="T7" fmla="*/ 194 h 328"/>
              <a:gd name="T8" fmla="*/ 210 w 380"/>
              <a:gd name="T9" fmla="*/ 309 h 328"/>
              <a:gd name="T10" fmla="*/ 363 w 380"/>
              <a:gd name="T11" fmla="*/ 33 h 328"/>
              <a:gd name="T12" fmla="*/ 380 w 380"/>
              <a:gd name="T13" fmla="*/ 0 h 328"/>
              <a:gd name="T14" fmla="*/ 232 w 380"/>
              <a:gd name="T15" fmla="*/ 32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328">
                <a:moveTo>
                  <a:pt x="232" y="32"/>
                </a:moveTo>
                <a:cubicBezTo>
                  <a:pt x="232" y="32"/>
                  <a:pt x="196" y="202"/>
                  <a:pt x="172" y="198"/>
                </a:cubicBezTo>
                <a:cubicBezTo>
                  <a:pt x="149" y="195"/>
                  <a:pt x="24" y="148"/>
                  <a:pt x="24" y="148"/>
                </a:cubicBezTo>
                <a:cubicBezTo>
                  <a:pt x="24" y="148"/>
                  <a:pt x="0" y="171"/>
                  <a:pt x="1" y="194"/>
                </a:cubicBezTo>
                <a:cubicBezTo>
                  <a:pt x="3" y="216"/>
                  <a:pt x="171" y="328"/>
                  <a:pt x="210" y="309"/>
                </a:cubicBezTo>
                <a:cubicBezTo>
                  <a:pt x="249" y="290"/>
                  <a:pt x="308" y="163"/>
                  <a:pt x="363" y="33"/>
                </a:cubicBezTo>
                <a:cubicBezTo>
                  <a:pt x="380" y="0"/>
                  <a:pt x="380" y="0"/>
                  <a:pt x="380" y="0"/>
                </a:cubicBezTo>
                <a:lnTo>
                  <a:pt x="232" y="32"/>
                </a:lnTo>
                <a:close/>
              </a:path>
            </a:pathLst>
          </a:custGeom>
          <a:solidFill>
            <a:srgbClr val="3E3E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 name="Freeform12">
            <a:extLst>
              <a:ext uri="{FF2B5EF4-FFF2-40B4-BE49-F238E27FC236}">
                <a16:creationId xmlns:a16="http://schemas.microsoft.com/office/drawing/2014/main" id="{E54B2098-82CB-4AB7-BDA8-8191688708C0}"/>
              </a:ext>
            </a:extLst>
          </p:cNvPr>
          <p:cNvSpPr/>
          <p:nvPr/>
        </p:nvSpPr>
        <p:spPr bwMode="auto">
          <a:xfrm>
            <a:off x="9239411" y="2411898"/>
            <a:ext cx="1066198" cy="919089"/>
          </a:xfrm>
          <a:custGeom>
            <a:avLst/>
            <a:gdLst>
              <a:gd name="T0" fmla="*/ 232 w 380"/>
              <a:gd name="T1" fmla="*/ 32 h 328"/>
              <a:gd name="T2" fmla="*/ 172 w 380"/>
              <a:gd name="T3" fmla="*/ 198 h 328"/>
              <a:gd name="T4" fmla="*/ 24 w 380"/>
              <a:gd name="T5" fmla="*/ 148 h 328"/>
              <a:gd name="T6" fmla="*/ 1 w 380"/>
              <a:gd name="T7" fmla="*/ 194 h 328"/>
              <a:gd name="T8" fmla="*/ 210 w 380"/>
              <a:gd name="T9" fmla="*/ 309 h 328"/>
              <a:gd name="T10" fmla="*/ 363 w 380"/>
              <a:gd name="T11" fmla="*/ 33 h 328"/>
              <a:gd name="T12" fmla="*/ 380 w 380"/>
              <a:gd name="T13" fmla="*/ 0 h 328"/>
              <a:gd name="T14" fmla="*/ 232 w 380"/>
              <a:gd name="T15" fmla="*/ 32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328">
                <a:moveTo>
                  <a:pt x="232" y="32"/>
                </a:moveTo>
                <a:cubicBezTo>
                  <a:pt x="232" y="32"/>
                  <a:pt x="196" y="202"/>
                  <a:pt x="172" y="198"/>
                </a:cubicBezTo>
                <a:cubicBezTo>
                  <a:pt x="149" y="195"/>
                  <a:pt x="24" y="148"/>
                  <a:pt x="24" y="148"/>
                </a:cubicBezTo>
                <a:cubicBezTo>
                  <a:pt x="24" y="148"/>
                  <a:pt x="0" y="171"/>
                  <a:pt x="1" y="194"/>
                </a:cubicBezTo>
                <a:cubicBezTo>
                  <a:pt x="3" y="216"/>
                  <a:pt x="171" y="328"/>
                  <a:pt x="210" y="309"/>
                </a:cubicBezTo>
                <a:cubicBezTo>
                  <a:pt x="249" y="290"/>
                  <a:pt x="308" y="163"/>
                  <a:pt x="363" y="33"/>
                </a:cubicBezTo>
                <a:cubicBezTo>
                  <a:pt x="380" y="0"/>
                  <a:pt x="380" y="0"/>
                  <a:pt x="380" y="0"/>
                </a:cubicBezTo>
                <a:lnTo>
                  <a:pt x="232" y="32"/>
                </a:lnTo>
                <a:close/>
              </a:path>
            </a:pathLst>
          </a:custGeom>
          <a:gradFill>
            <a:gsLst>
              <a:gs pos="0">
                <a:srgbClr val="070709"/>
              </a:gs>
              <a:gs pos="100000">
                <a:srgbClr val="353548"/>
              </a:gs>
            </a:gsLst>
            <a:lin ang="0" scaled="0"/>
          </a:gradFill>
          <a:ln>
            <a:noFill/>
          </a:ln>
        </p:spPr>
        <p:txBody>
          <a:bodyPr anchor="ctr"/>
          <a:lstStyle/>
          <a:p>
            <a:pPr algn="ctr"/>
            <a:endParaRPr>
              <a:cs typeface="+mn-ea"/>
              <a:sym typeface="+mn-lt"/>
            </a:endParaRPr>
          </a:p>
        </p:txBody>
      </p:sp>
      <p:sp>
        <p:nvSpPr>
          <p:cNvPr id="22" name="Freeform13">
            <a:extLst>
              <a:ext uri="{FF2B5EF4-FFF2-40B4-BE49-F238E27FC236}">
                <a16:creationId xmlns:a16="http://schemas.microsoft.com/office/drawing/2014/main" id="{4A7DF149-9F97-4DC0-9A67-5511BB969A3D}"/>
              </a:ext>
            </a:extLst>
          </p:cNvPr>
          <p:cNvSpPr/>
          <p:nvPr/>
        </p:nvSpPr>
        <p:spPr bwMode="auto">
          <a:xfrm>
            <a:off x="9090953" y="371278"/>
            <a:ext cx="634320" cy="726094"/>
          </a:xfrm>
          <a:custGeom>
            <a:avLst/>
            <a:gdLst>
              <a:gd name="T0" fmla="*/ 143 w 470"/>
              <a:gd name="T1" fmla="*/ 117 h 538"/>
              <a:gd name="T2" fmla="*/ 0 w 470"/>
              <a:gd name="T3" fmla="*/ 538 h 538"/>
              <a:gd name="T4" fmla="*/ 216 w 470"/>
              <a:gd name="T5" fmla="*/ 526 h 538"/>
              <a:gd name="T6" fmla="*/ 447 w 470"/>
              <a:gd name="T7" fmla="*/ 289 h 538"/>
              <a:gd name="T8" fmla="*/ 470 w 470"/>
              <a:gd name="T9" fmla="*/ 0 h 538"/>
              <a:gd name="T10" fmla="*/ 143 w 470"/>
              <a:gd name="T11" fmla="*/ 117 h 538"/>
            </a:gdLst>
            <a:ahLst/>
            <a:cxnLst>
              <a:cxn ang="0">
                <a:pos x="T0" y="T1"/>
              </a:cxn>
              <a:cxn ang="0">
                <a:pos x="T2" y="T3"/>
              </a:cxn>
              <a:cxn ang="0">
                <a:pos x="T4" y="T5"/>
              </a:cxn>
              <a:cxn ang="0">
                <a:pos x="T6" y="T7"/>
              </a:cxn>
              <a:cxn ang="0">
                <a:pos x="T8" y="T9"/>
              </a:cxn>
              <a:cxn ang="0">
                <a:pos x="T10" y="T11"/>
              </a:cxn>
            </a:cxnLst>
            <a:rect l="0" t="0" r="r" b="b"/>
            <a:pathLst>
              <a:path w="470" h="538">
                <a:moveTo>
                  <a:pt x="143" y="117"/>
                </a:moveTo>
                <a:lnTo>
                  <a:pt x="0" y="538"/>
                </a:lnTo>
                <a:lnTo>
                  <a:pt x="216" y="526"/>
                </a:lnTo>
                <a:lnTo>
                  <a:pt x="447" y="289"/>
                </a:lnTo>
                <a:lnTo>
                  <a:pt x="470" y="0"/>
                </a:lnTo>
                <a:lnTo>
                  <a:pt x="143" y="117"/>
                </a:lnTo>
                <a:close/>
              </a:path>
            </a:pathLst>
          </a:custGeom>
          <a:solidFill>
            <a:srgbClr val="68AF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Freeform14">
            <a:extLst>
              <a:ext uri="{FF2B5EF4-FFF2-40B4-BE49-F238E27FC236}">
                <a16:creationId xmlns:a16="http://schemas.microsoft.com/office/drawing/2014/main" id="{6C6B1BCB-E69D-41D1-A9B1-1CF7D67C5E5D}"/>
              </a:ext>
            </a:extLst>
          </p:cNvPr>
          <p:cNvSpPr/>
          <p:nvPr/>
        </p:nvSpPr>
        <p:spPr bwMode="auto">
          <a:xfrm>
            <a:off x="9090953" y="371278"/>
            <a:ext cx="634320" cy="726094"/>
          </a:xfrm>
          <a:custGeom>
            <a:avLst/>
            <a:gdLst>
              <a:gd name="T0" fmla="*/ 143 w 470"/>
              <a:gd name="T1" fmla="*/ 117 h 538"/>
              <a:gd name="T2" fmla="*/ 0 w 470"/>
              <a:gd name="T3" fmla="*/ 538 h 538"/>
              <a:gd name="T4" fmla="*/ 216 w 470"/>
              <a:gd name="T5" fmla="*/ 526 h 538"/>
              <a:gd name="T6" fmla="*/ 447 w 470"/>
              <a:gd name="T7" fmla="*/ 289 h 538"/>
              <a:gd name="T8" fmla="*/ 470 w 470"/>
              <a:gd name="T9" fmla="*/ 0 h 538"/>
              <a:gd name="T10" fmla="*/ 143 w 470"/>
              <a:gd name="T11" fmla="*/ 117 h 538"/>
            </a:gdLst>
            <a:ahLst/>
            <a:cxnLst>
              <a:cxn ang="0">
                <a:pos x="T0" y="T1"/>
              </a:cxn>
              <a:cxn ang="0">
                <a:pos x="T2" y="T3"/>
              </a:cxn>
              <a:cxn ang="0">
                <a:pos x="T4" y="T5"/>
              </a:cxn>
              <a:cxn ang="0">
                <a:pos x="T6" y="T7"/>
              </a:cxn>
              <a:cxn ang="0">
                <a:pos x="T8" y="T9"/>
              </a:cxn>
              <a:cxn ang="0">
                <a:pos x="T10" y="T11"/>
              </a:cxn>
            </a:cxnLst>
            <a:rect l="0" t="0" r="r" b="b"/>
            <a:pathLst>
              <a:path w="470" h="538">
                <a:moveTo>
                  <a:pt x="143" y="117"/>
                </a:moveTo>
                <a:lnTo>
                  <a:pt x="0" y="538"/>
                </a:lnTo>
                <a:lnTo>
                  <a:pt x="216" y="526"/>
                </a:lnTo>
                <a:lnTo>
                  <a:pt x="447" y="289"/>
                </a:lnTo>
                <a:lnTo>
                  <a:pt x="470" y="0"/>
                </a:lnTo>
                <a:lnTo>
                  <a:pt x="143" y="117"/>
                </a:lnTo>
                <a:close/>
              </a:path>
            </a:pathLst>
          </a:custGeom>
          <a:gradFill>
            <a:gsLst>
              <a:gs pos="0">
                <a:srgbClr val="81BCFD">
                  <a:alpha val="0"/>
                </a:srgbClr>
              </a:gs>
              <a:gs pos="86000">
                <a:srgbClr val="353548">
                  <a:alpha val="56000"/>
                </a:srgbClr>
              </a:gs>
            </a:gsLst>
            <a:lin ang="2700000" scaled="0"/>
          </a:gradFill>
          <a:ln>
            <a:noFill/>
          </a:ln>
        </p:spPr>
        <p:txBody>
          <a:bodyPr anchor="ctr"/>
          <a:lstStyle/>
          <a:p>
            <a:pPr algn="ctr"/>
            <a:endParaRPr>
              <a:cs typeface="+mn-ea"/>
              <a:sym typeface="+mn-lt"/>
            </a:endParaRPr>
          </a:p>
        </p:txBody>
      </p:sp>
      <p:sp>
        <p:nvSpPr>
          <p:cNvPr id="24" name="Freeform15">
            <a:extLst>
              <a:ext uri="{FF2B5EF4-FFF2-40B4-BE49-F238E27FC236}">
                <a16:creationId xmlns:a16="http://schemas.microsoft.com/office/drawing/2014/main" id="{73B6E8BD-5964-47B5-8D94-969965AE0358}"/>
              </a:ext>
            </a:extLst>
          </p:cNvPr>
          <p:cNvSpPr/>
          <p:nvPr/>
        </p:nvSpPr>
        <p:spPr bwMode="auto">
          <a:xfrm>
            <a:off x="8950593" y="565623"/>
            <a:ext cx="1773397" cy="2388822"/>
          </a:xfrm>
          <a:custGeom>
            <a:avLst/>
            <a:gdLst>
              <a:gd name="T0" fmla="*/ 552 w 632"/>
              <a:gd name="T1" fmla="*/ 60 h 853"/>
              <a:gd name="T2" fmla="*/ 592 w 632"/>
              <a:gd name="T3" fmla="*/ 0 h 853"/>
              <a:gd name="T4" fmla="*/ 631 w 632"/>
              <a:gd name="T5" fmla="*/ 99 h 853"/>
              <a:gd name="T6" fmla="*/ 632 w 632"/>
              <a:gd name="T7" fmla="*/ 114 h 853"/>
              <a:gd name="T8" fmla="*/ 625 w 632"/>
              <a:gd name="T9" fmla="*/ 127 h 853"/>
              <a:gd name="T10" fmla="*/ 553 w 632"/>
              <a:gd name="T11" fmla="*/ 207 h 853"/>
              <a:gd name="T12" fmla="*/ 524 w 632"/>
              <a:gd name="T13" fmla="*/ 236 h 853"/>
              <a:gd name="T14" fmla="*/ 525 w 632"/>
              <a:gd name="T15" fmla="*/ 317 h 853"/>
              <a:gd name="T16" fmla="*/ 618 w 632"/>
              <a:gd name="T17" fmla="*/ 804 h 853"/>
              <a:gd name="T18" fmla="*/ 257 w 632"/>
              <a:gd name="T19" fmla="*/ 815 h 853"/>
              <a:gd name="T20" fmla="*/ 259 w 632"/>
              <a:gd name="T21" fmla="*/ 443 h 853"/>
              <a:gd name="T22" fmla="*/ 41 w 632"/>
              <a:gd name="T23" fmla="*/ 521 h 853"/>
              <a:gd name="T24" fmla="*/ 0 w 632"/>
              <a:gd name="T25" fmla="*/ 439 h 853"/>
              <a:gd name="T26" fmla="*/ 130 w 632"/>
              <a:gd name="T27" fmla="*/ 368 h 853"/>
              <a:gd name="T28" fmla="*/ 227 w 632"/>
              <a:gd name="T29" fmla="*/ 285 h 853"/>
              <a:gd name="T30" fmla="*/ 359 w 632"/>
              <a:gd name="T31" fmla="*/ 217 h 853"/>
              <a:gd name="T32" fmla="*/ 491 w 632"/>
              <a:gd name="T33" fmla="*/ 135 h 853"/>
              <a:gd name="T34" fmla="*/ 552 w 632"/>
              <a:gd name="T35" fmla="*/ 6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2" h="853">
                <a:moveTo>
                  <a:pt x="552" y="60"/>
                </a:moveTo>
                <a:cubicBezTo>
                  <a:pt x="567" y="41"/>
                  <a:pt x="580" y="21"/>
                  <a:pt x="592" y="0"/>
                </a:cubicBezTo>
                <a:cubicBezTo>
                  <a:pt x="612" y="30"/>
                  <a:pt x="626" y="64"/>
                  <a:pt x="631" y="99"/>
                </a:cubicBezTo>
                <a:cubicBezTo>
                  <a:pt x="632" y="104"/>
                  <a:pt x="632" y="109"/>
                  <a:pt x="632" y="114"/>
                </a:cubicBezTo>
                <a:cubicBezTo>
                  <a:pt x="630" y="119"/>
                  <a:pt x="628" y="123"/>
                  <a:pt x="625" y="127"/>
                </a:cubicBezTo>
                <a:cubicBezTo>
                  <a:pt x="605" y="157"/>
                  <a:pt x="581" y="184"/>
                  <a:pt x="553" y="207"/>
                </a:cubicBezTo>
                <a:cubicBezTo>
                  <a:pt x="542" y="216"/>
                  <a:pt x="530" y="224"/>
                  <a:pt x="524" y="236"/>
                </a:cubicBezTo>
                <a:cubicBezTo>
                  <a:pt x="510" y="260"/>
                  <a:pt x="518" y="290"/>
                  <a:pt x="525" y="317"/>
                </a:cubicBezTo>
                <a:cubicBezTo>
                  <a:pt x="552" y="414"/>
                  <a:pt x="615" y="703"/>
                  <a:pt x="618" y="804"/>
                </a:cubicBezTo>
                <a:cubicBezTo>
                  <a:pt x="532" y="853"/>
                  <a:pt x="357" y="812"/>
                  <a:pt x="257" y="815"/>
                </a:cubicBezTo>
                <a:cubicBezTo>
                  <a:pt x="303" y="721"/>
                  <a:pt x="275" y="526"/>
                  <a:pt x="259" y="443"/>
                </a:cubicBezTo>
                <a:cubicBezTo>
                  <a:pt x="190" y="478"/>
                  <a:pt x="119" y="514"/>
                  <a:pt x="41" y="521"/>
                </a:cubicBezTo>
                <a:cubicBezTo>
                  <a:pt x="0" y="439"/>
                  <a:pt x="0" y="439"/>
                  <a:pt x="0" y="439"/>
                </a:cubicBezTo>
                <a:cubicBezTo>
                  <a:pt x="38" y="408"/>
                  <a:pt x="89" y="395"/>
                  <a:pt x="130" y="368"/>
                </a:cubicBezTo>
                <a:cubicBezTo>
                  <a:pt x="166" y="345"/>
                  <a:pt x="194" y="312"/>
                  <a:pt x="227" y="285"/>
                </a:cubicBezTo>
                <a:cubicBezTo>
                  <a:pt x="266" y="252"/>
                  <a:pt x="311" y="232"/>
                  <a:pt x="359" y="217"/>
                </a:cubicBezTo>
                <a:cubicBezTo>
                  <a:pt x="410" y="202"/>
                  <a:pt x="455" y="174"/>
                  <a:pt x="491" y="135"/>
                </a:cubicBezTo>
                <a:cubicBezTo>
                  <a:pt x="513" y="111"/>
                  <a:pt x="533" y="86"/>
                  <a:pt x="552" y="60"/>
                </a:cubicBezTo>
                <a:close/>
              </a:path>
            </a:pathLst>
          </a:custGeom>
          <a:solidFill>
            <a:srgbClr val="68AF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 name="Freeform16">
            <a:extLst>
              <a:ext uri="{FF2B5EF4-FFF2-40B4-BE49-F238E27FC236}">
                <a16:creationId xmlns:a16="http://schemas.microsoft.com/office/drawing/2014/main" id="{CE5C55B3-F6BD-49EC-B134-FE55003BC88F}"/>
              </a:ext>
            </a:extLst>
          </p:cNvPr>
          <p:cNvSpPr/>
          <p:nvPr/>
        </p:nvSpPr>
        <p:spPr bwMode="auto">
          <a:xfrm>
            <a:off x="9394617" y="1113567"/>
            <a:ext cx="708549" cy="426479"/>
          </a:xfrm>
          <a:custGeom>
            <a:avLst/>
            <a:gdLst>
              <a:gd name="T0" fmla="*/ 241 w 253"/>
              <a:gd name="T1" fmla="*/ 6 h 152"/>
              <a:gd name="T2" fmla="*/ 253 w 253"/>
              <a:gd name="T3" fmla="*/ 0 h 152"/>
              <a:gd name="T4" fmla="*/ 244 w 253"/>
              <a:gd name="T5" fmla="*/ 62 h 152"/>
              <a:gd name="T6" fmla="*/ 204 w 253"/>
              <a:gd name="T7" fmla="*/ 114 h 152"/>
              <a:gd name="T8" fmla="*/ 147 w 253"/>
              <a:gd name="T9" fmla="*/ 127 h 152"/>
              <a:gd name="T10" fmla="*/ 50 w 253"/>
              <a:gd name="T11" fmla="*/ 147 h 152"/>
              <a:gd name="T12" fmla="*/ 0 w 253"/>
              <a:gd name="T13" fmla="*/ 152 h 152"/>
              <a:gd name="T14" fmla="*/ 42 w 253"/>
              <a:gd name="T15" fmla="*/ 109 h 152"/>
              <a:gd name="T16" fmla="*/ 241 w 253"/>
              <a:gd name="T17" fmla="*/ 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52">
                <a:moveTo>
                  <a:pt x="241" y="6"/>
                </a:moveTo>
                <a:cubicBezTo>
                  <a:pt x="253" y="0"/>
                  <a:pt x="253" y="0"/>
                  <a:pt x="253" y="0"/>
                </a:cubicBezTo>
                <a:cubicBezTo>
                  <a:pt x="253" y="0"/>
                  <a:pt x="248" y="56"/>
                  <a:pt x="244" y="62"/>
                </a:cubicBezTo>
                <a:cubicBezTo>
                  <a:pt x="241" y="69"/>
                  <a:pt x="204" y="114"/>
                  <a:pt x="204" y="114"/>
                </a:cubicBezTo>
                <a:cubicBezTo>
                  <a:pt x="185" y="120"/>
                  <a:pt x="166" y="124"/>
                  <a:pt x="147" y="127"/>
                </a:cubicBezTo>
                <a:cubicBezTo>
                  <a:pt x="119" y="131"/>
                  <a:pt x="69" y="146"/>
                  <a:pt x="50" y="147"/>
                </a:cubicBezTo>
                <a:cubicBezTo>
                  <a:pt x="33" y="148"/>
                  <a:pt x="17" y="150"/>
                  <a:pt x="0" y="152"/>
                </a:cubicBezTo>
                <a:cubicBezTo>
                  <a:pt x="0" y="152"/>
                  <a:pt x="37" y="112"/>
                  <a:pt x="42" y="109"/>
                </a:cubicBezTo>
                <a:cubicBezTo>
                  <a:pt x="47" y="107"/>
                  <a:pt x="241" y="6"/>
                  <a:pt x="241" y="6"/>
                </a:cubicBezTo>
                <a:close/>
              </a:path>
            </a:pathLst>
          </a:custGeom>
          <a:solidFill>
            <a:srgbClr val="000000">
              <a:alpha val="20000"/>
            </a:srgbClr>
          </a:solidFill>
          <a:ln>
            <a:noFill/>
          </a:ln>
        </p:spPr>
        <p:txBody>
          <a:bodyPr anchor="ctr"/>
          <a:lstStyle/>
          <a:p>
            <a:pPr algn="ctr"/>
            <a:endParaRPr>
              <a:cs typeface="+mn-ea"/>
              <a:sym typeface="+mn-lt"/>
            </a:endParaRPr>
          </a:p>
        </p:txBody>
      </p:sp>
      <p:sp>
        <p:nvSpPr>
          <p:cNvPr id="26" name="Freeform17">
            <a:extLst>
              <a:ext uri="{FF2B5EF4-FFF2-40B4-BE49-F238E27FC236}">
                <a16:creationId xmlns:a16="http://schemas.microsoft.com/office/drawing/2014/main" id="{2BF20A0C-FE93-4EB7-9B00-C5D25CDBDCD6}"/>
              </a:ext>
            </a:extLst>
          </p:cNvPr>
          <p:cNvSpPr/>
          <p:nvPr/>
        </p:nvSpPr>
        <p:spPr bwMode="auto">
          <a:xfrm>
            <a:off x="9379772" y="1052834"/>
            <a:ext cx="696403" cy="437276"/>
          </a:xfrm>
          <a:custGeom>
            <a:avLst/>
            <a:gdLst>
              <a:gd name="T0" fmla="*/ 0 w 248"/>
              <a:gd name="T1" fmla="*/ 138 h 156"/>
              <a:gd name="T2" fmla="*/ 64 w 248"/>
              <a:gd name="T3" fmla="*/ 155 h 156"/>
              <a:gd name="T4" fmla="*/ 125 w 248"/>
              <a:gd name="T5" fmla="*/ 142 h 156"/>
              <a:gd name="T6" fmla="*/ 205 w 248"/>
              <a:gd name="T7" fmla="*/ 138 h 156"/>
              <a:gd name="T8" fmla="*/ 232 w 248"/>
              <a:gd name="T9" fmla="*/ 103 h 156"/>
              <a:gd name="T10" fmla="*/ 237 w 248"/>
              <a:gd name="T11" fmla="*/ 91 h 156"/>
              <a:gd name="T12" fmla="*/ 245 w 248"/>
              <a:gd name="T13" fmla="*/ 0 h 156"/>
              <a:gd name="T14" fmla="*/ 173 w 248"/>
              <a:gd name="T15" fmla="*/ 37 h 156"/>
              <a:gd name="T16" fmla="*/ 116 w 248"/>
              <a:gd name="T17" fmla="*/ 59 h 156"/>
              <a:gd name="T18" fmla="*/ 0 w 248"/>
              <a:gd name="T19" fmla="*/ 13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156">
                <a:moveTo>
                  <a:pt x="0" y="138"/>
                </a:moveTo>
                <a:cubicBezTo>
                  <a:pt x="19" y="150"/>
                  <a:pt x="41" y="156"/>
                  <a:pt x="64" y="155"/>
                </a:cubicBezTo>
                <a:cubicBezTo>
                  <a:pt x="85" y="155"/>
                  <a:pt x="105" y="148"/>
                  <a:pt x="125" y="142"/>
                </a:cubicBezTo>
                <a:cubicBezTo>
                  <a:pt x="156" y="132"/>
                  <a:pt x="174" y="149"/>
                  <a:pt x="205" y="138"/>
                </a:cubicBezTo>
                <a:cubicBezTo>
                  <a:pt x="210" y="136"/>
                  <a:pt x="228" y="107"/>
                  <a:pt x="232" y="103"/>
                </a:cubicBezTo>
                <a:cubicBezTo>
                  <a:pt x="234" y="99"/>
                  <a:pt x="236" y="95"/>
                  <a:pt x="237" y="91"/>
                </a:cubicBezTo>
                <a:cubicBezTo>
                  <a:pt x="246" y="61"/>
                  <a:pt x="248" y="30"/>
                  <a:pt x="245" y="0"/>
                </a:cubicBezTo>
                <a:cubicBezTo>
                  <a:pt x="245" y="6"/>
                  <a:pt x="181" y="34"/>
                  <a:pt x="173" y="37"/>
                </a:cubicBezTo>
                <a:cubicBezTo>
                  <a:pt x="154" y="46"/>
                  <a:pt x="135" y="53"/>
                  <a:pt x="116" y="59"/>
                </a:cubicBezTo>
                <a:cubicBezTo>
                  <a:pt x="70" y="73"/>
                  <a:pt x="30" y="101"/>
                  <a:pt x="0" y="138"/>
                </a:cubicBezTo>
                <a:close/>
              </a:path>
            </a:pathLst>
          </a:custGeom>
          <a:solidFill>
            <a:srgbClr val="68AF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7" name="Freeform18">
            <a:extLst>
              <a:ext uri="{FF2B5EF4-FFF2-40B4-BE49-F238E27FC236}">
                <a16:creationId xmlns:a16="http://schemas.microsoft.com/office/drawing/2014/main" id="{8E6F3130-D77D-428B-BE72-B2B1F29EAA83}"/>
              </a:ext>
            </a:extLst>
          </p:cNvPr>
          <p:cNvSpPr/>
          <p:nvPr/>
        </p:nvSpPr>
        <p:spPr bwMode="auto">
          <a:xfrm>
            <a:off x="9379772" y="1052834"/>
            <a:ext cx="696403" cy="437276"/>
          </a:xfrm>
          <a:custGeom>
            <a:avLst/>
            <a:gdLst>
              <a:gd name="T0" fmla="*/ 0 w 248"/>
              <a:gd name="T1" fmla="*/ 138 h 156"/>
              <a:gd name="T2" fmla="*/ 64 w 248"/>
              <a:gd name="T3" fmla="*/ 155 h 156"/>
              <a:gd name="T4" fmla="*/ 125 w 248"/>
              <a:gd name="T5" fmla="*/ 142 h 156"/>
              <a:gd name="T6" fmla="*/ 205 w 248"/>
              <a:gd name="T7" fmla="*/ 138 h 156"/>
              <a:gd name="T8" fmla="*/ 232 w 248"/>
              <a:gd name="T9" fmla="*/ 103 h 156"/>
              <a:gd name="T10" fmla="*/ 237 w 248"/>
              <a:gd name="T11" fmla="*/ 91 h 156"/>
              <a:gd name="T12" fmla="*/ 245 w 248"/>
              <a:gd name="T13" fmla="*/ 0 h 156"/>
              <a:gd name="T14" fmla="*/ 173 w 248"/>
              <a:gd name="T15" fmla="*/ 37 h 156"/>
              <a:gd name="T16" fmla="*/ 116 w 248"/>
              <a:gd name="T17" fmla="*/ 59 h 156"/>
              <a:gd name="T18" fmla="*/ 0 w 248"/>
              <a:gd name="T19" fmla="*/ 13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156">
                <a:moveTo>
                  <a:pt x="0" y="138"/>
                </a:moveTo>
                <a:cubicBezTo>
                  <a:pt x="19" y="150"/>
                  <a:pt x="41" y="156"/>
                  <a:pt x="64" y="155"/>
                </a:cubicBezTo>
                <a:cubicBezTo>
                  <a:pt x="85" y="155"/>
                  <a:pt x="105" y="148"/>
                  <a:pt x="125" y="142"/>
                </a:cubicBezTo>
                <a:cubicBezTo>
                  <a:pt x="156" y="132"/>
                  <a:pt x="174" y="149"/>
                  <a:pt x="205" y="138"/>
                </a:cubicBezTo>
                <a:cubicBezTo>
                  <a:pt x="210" y="136"/>
                  <a:pt x="228" y="107"/>
                  <a:pt x="232" y="103"/>
                </a:cubicBezTo>
                <a:cubicBezTo>
                  <a:pt x="234" y="99"/>
                  <a:pt x="236" y="95"/>
                  <a:pt x="237" y="91"/>
                </a:cubicBezTo>
                <a:cubicBezTo>
                  <a:pt x="246" y="61"/>
                  <a:pt x="248" y="30"/>
                  <a:pt x="245" y="0"/>
                </a:cubicBezTo>
                <a:cubicBezTo>
                  <a:pt x="245" y="6"/>
                  <a:pt x="181" y="34"/>
                  <a:pt x="173" y="37"/>
                </a:cubicBezTo>
                <a:cubicBezTo>
                  <a:pt x="154" y="46"/>
                  <a:pt x="135" y="53"/>
                  <a:pt x="116" y="59"/>
                </a:cubicBezTo>
                <a:cubicBezTo>
                  <a:pt x="70" y="73"/>
                  <a:pt x="30" y="101"/>
                  <a:pt x="0" y="138"/>
                </a:cubicBezTo>
                <a:close/>
              </a:path>
            </a:pathLst>
          </a:custGeom>
          <a:gradFill>
            <a:gsLst>
              <a:gs pos="28000">
                <a:srgbClr val="81BCFD"/>
              </a:gs>
              <a:gs pos="100000">
                <a:srgbClr val="D6E9FE"/>
              </a:gs>
            </a:gsLst>
            <a:lin ang="0" scaled="0"/>
          </a:gradFill>
          <a:ln>
            <a:noFill/>
          </a:ln>
        </p:spPr>
        <p:txBody>
          <a:bodyPr anchor="ctr"/>
          <a:lstStyle/>
          <a:p>
            <a:pPr algn="ctr"/>
            <a:endParaRPr>
              <a:cs typeface="+mn-ea"/>
              <a:sym typeface="+mn-lt"/>
            </a:endParaRPr>
          </a:p>
        </p:txBody>
      </p:sp>
      <p:sp>
        <p:nvSpPr>
          <p:cNvPr id="28" name="Freeform19">
            <a:extLst>
              <a:ext uri="{FF2B5EF4-FFF2-40B4-BE49-F238E27FC236}">
                <a16:creationId xmlns:a16="http://schemas.microsoft.com/office/drawing/2014/main" id="{3D31ABB7-8834-418F-AB9A-FF8D17B45967}"/>
              </a:ext>
            </a:extLst>
          </p:cNvPr>
          <p:cNvSpPr/>
          <p:nvPr/>
        </p:nvSpPr>
        <p:spPr bwMode="auto">
          <a:xfrm>
            <a:off x="9746868" y="1086574"/>
            <a:ext cx="264525" cy="330656"/>
          </a:xfrm>
          <a:custGeom>
            <a:avLst/>
            <a:gdLst>
              <a:gd name="T0" fmla="*/ 12 w 94"/>
              <a:gd name="T1" fmla="*/ 35 h 118"/>
              <a:gd name="T2" fmla="*/ 15 w 94"/>
              <a:gd name="T3" fmla="*/ 57 h 118"/>
              <a:gd name="T4" fmla="*/ 7 w 94"/>
              <a:gd name="T5" fmla="*/ 77 h 118"/>
              <a:gd name="T6" fmla="*/ 3 w 94"/>
              <a:gd name="T7" fmla="*/ 98 h 118"/>
              <a:gd name="T8" fmla="*/ 16 w 94"/>
              <a:gd name="T9" fmla="*/ 112 h 118"/>
              <a:gd name="T10" fmla="*/ 35 w 94"/>
              <a:gd name="T11" fmla="*/ 117 h 118"/>
              <a:gd name="T12" fmla="*/ 44 w 94"/>
              <a:gd name="T13" fmla="*/ 118 h 118"/>
              <a:gd name="T14" fmla="*/ 62 w 94"/>
              <a:gd name="T15" fmla="*/ 112 h 118"/>
              <a:gd name="T16" fmla="*/ 87 w 94"/>
              <a:gd name="T17" fmla="*/ 90 h 118"/>
              <a:gd name="T18" fmla="*/ 90 w 94"/>
              <a:gd name="T19" fmla="*/ 59 h 118"/>
              <a:gd name="T20" fmla="*/ 78 w 94"/>
              <a:gd name="T21" fmla="*/ 48 h 118"/>
              <a:gd name="T22" fmla="*/ 63 w 94"/>
              <a:gd name="T23" fmla="*/ 41 h 118"/>
              <a:gd name="T24" fmla="*/ 57 w 94"/>
              <a:gd name="T25" fmla="*/ 33 h 118"/>
              <a:gd name="T26" fmla="*/ 43 w 94"/>
              <a:gd name="T27" fmla="*/ 7 h 118"/>
              <a:gd name="T28" fmla="*/ 40 w 94"/>
              <a:gd name="T29" fmla="*/ 2 h 118"/>
              <a:gd name="T30" fmla="*/ 35 w 94"/>
              <a:gd name="T31" fmla="*/ 1 h 118"/>
              <a:gd name="T32" fmla="*/ 6 w 94"/>
              <a:gd name="T33" fmla="*/ 11 h 118"/>
              <a:gd name="T34" fmla="*/ 3 w 94"/>
              <a:gd name="T35" fmla="*/ 21 h 118"/>
              <a:gd name="T36" fmla="*/ 12 w 94"/>
              <a:gd name="T37" fmla="*/ 3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18">
                <a:moveTo>
                  <a:pt x="12" y="35"/>
                </a:moveTo>
                <a:cubicBezTo>
                  <a:pt x="15" y="42"/>
                  <a:pt x="16" y="50"/>
                  <a:pt x="15" y="57"/>
                </a:cubicBezTo>
                <a:cubicBezTo>
                  <a:pt x="13" y="64"/>
                  <a:pt x="10" y="71"/>
                  <a:pt x="7" y="77"/>
                </a:cubicBezTo>
                <a:cubicBezTo>
                  <a:pt x="3" y="83"/>
                  <a:pt x="2" y="91"/>
                  <a:pt x="3" y="98"/>
                </a:cubicBezTo>
                <a:cubicBezTo>
                  <a:pt x="5" y="104"/>
                  <a:pt x="10" y="110"/>
                  <a:pt x="16" y="112"/>
                </a:cubicBezTo>
                <a:cubicBezTo>
                  <a:pt x="22" y="115"/>
                  <a:pt x="29" y="117"/>
                  <a:pt x="35" y="117"/>
                </a:cubicBezTo>
                <a:cubicBezTo>
                  <a:pt x="38" y="118"/>
                  <a:pt x="41" y="118"/>
                  <a:pt x="44" y="118"/>
                </a:cubicBezTo>
                <a:cubicBezTo>
                  <a:pt x="50" y="117"/>
                  <a:pt x="57" y="115"/>
                  <a:pt x="62" y="112"/>
                </a:cubicBezTo>
                <a:cubicBezTo>
                  <a:pt x="72" y="107"/>
                  <a:pt x="81" y="99"/>
                  <a:pt x="87" y="90"/>
                </a:cubicBezTo>
                <a:cubicBezTo>
                  <a:pt x="93" y="81"/>
                  <a:pt x="94" y="69"/>
                  <a:pt x="90" y="59"/>
                </a:cubicBezTo>
                <a:cubicBezTo>
                  <a:pt x="87" y="54"/>
                  <a:pt x="83" y="50"/>
                  <a:pt x="78" y="48"/>
                </a:cubicBezTo>
                <a:cubicBezTo>
                  <a:pt x="73" y="45"/>
                  <a:pt x="67" y="45"/>
                  <a:pt x="63" y="41"/>
                </a:cubicBezTo>
                <a:cubicBezTo>
                  <a:pt x="60" y="39"/>
                  <a:pt x="58" y="36"/>
                  <a:pt x="57" y="33"/>
                </a:cubicBezTo>
                <a:cubicBezTo>
                  <a:pt x="43" y="7"/>
                  <a:pt x="43" y="7"/>
                  <a:pt x="43" y="7"/>
                </a:cubicBezTo>
                <a:cubicBezTo>
                  <a:pt x="43" y="5"/>
                  <a:pt x="42" y="4"/>
                  <a:pt x="40" y="2"/>
                </a:cubicBezTo>
                <a:cubicBezTo>
                  <a:pt x="38" y="1"/>
                  <a:pt x="37" y="1"/>
                  <a:pt x="35" y="1"/>
                </a:cubicBezTo>
                <a:cubicBezTo>
                  <a:pt x="24" y="0"/>
                  <a:pt x="14" y="5"/>
                  <a:pt x="6" y="11"/>
                </a:cubicBezTo>
                <a:cubicBezTo>
                  <a:pt x="0" y="14"/>
                  <a:pt x="0" y="15"/>
                  <a:pt x="3" y="21"/>
                </a:cubicBezTo>
                <a:cubicBezTo>
                  <a:pt x="7" y="25"/>
                  <a:pt x="9" y="30"/>
                  <a:pt x="12" y="35"/>
                </a:cubicBezTo>
                <a:close/>
              </a:path>
            </a:pathLst>
          </a:custGeom>
          <a:gradFill>
            <a:gsLst>
              <a:gs pos="0">
                <a:srgbClr val="FFEFDF"/>
              </a:gs>
              <a:gs pos="100000">
                <a:srgbClr val="FFE2C5"/>
              </a:gs>
            </a:gsLst>
            <a:lin ang="10800000" scaled="0"/>
          </a:gradFill>
          <a:ln>
            <a:noFill/>
          </a:ln>
        </p:spPr>
        <p:txBody>
          <a:bodyPr anchor="ctr"/>
          <a:lstStyle/>
          <a:p>
            <a:pPr algn="ctr"/>
            <a:endParaRPr>
              <a:cs typeface="+mn-ea"/>
              <a:sym typeface="+mn-lt"/>
            </a:endParaRPr>
          </a:p>
        </p:txBody>
      </p:sp>
      <p:sp>
        <p:nvSpPr>
          <p:cNvPr id="29" name="Freeform20">
            <a:extLst>
              <a:ext uri="{FF2B5EF4-FFF2-40B4-BE49-F238E27FC236}">
                <a16:creationId xmlns:a16="http://schemas.microsoft.com/office/drawing/2014/main" id="{1F83F97D-5D79-4FD6-B1B5-A504B3ACCDF8}"/>
              </a:ext>
            </a:extLst>
          </p:cNvPr>
          <p:cNvSpPr/>
          <p:nvPr/>
        </p:nvSpPr>
        <p:spPr bwMode="auto">
          <a:xfrm>
            <a:off x="9509335" y="774813"/>
            <a:ext cx="400836" cy="361697"/>
          </a:xfrm>
          <a:custGeom>
            <a:avLst/>
            <a:gdLst>
              <a:gd name="T0" fmla="*/ 133 w 143"/>
              <a:gd name="T1" fmla="*/ 55 h 129"/>
              <a:gd name="T2" fmla="*/ 137 w 143"/>
              <a:gd name="T3" fmla="*/ 103 h 129"/>
              <a:gd name="T4" fmla="*/ 119 w 143"/>
              <a:gd name="T5" fmla="*/ 123 h 129"/>
              <a:gd name="T6" fmla="*/ 108 w 143"/>
              <a:gd name="T7" fmla="*/ 128 h 129"/>
              <a:gd name="T8" fmla="*/ 93 w 143"/>
              <a:gd name="T9" fmla="*/ 128 h 129"/>
              <a:gd name="T10" fmla="*/ 64 w 143"/>
              <a:gd name="T11" fmla="*/ 122 h 129"/>
              <a:gd name="T12" fmla="*/ 50 w 143"/>
              <a:gd name="T13" fmla="*/ 114 h 129"/>
              <a:gd name="T14" fmla="*/ 43 w 143"/>
              <a:gd name="T15" fmla="*/ 111 h 129"/>
              <a:gd name="T16" fmla="*/ 39 w 143"/>
              <a:gd name="T17" fmla="*/ 112 h 129"/>
              <a:gd name="T18" fmla="*/ 29 w 143"/>
              <a:gd name="T19" fmla="*/ 112 h 129"/>
              <a:gd name="T20" fmla="*/ 18 w 143"/>
              <a:gd name="T21" fmla="*/ 105 h 129"/>
              <a:gd name="T22" fmla="*/ 24 w 143"/>
              <a:gd name="T23" fmla="*/ 96 h 129"/>
              <a:gd name="T24" fmla="*/ 4 w 143"/>
              <a:gd name="T25" fmla="*/ 71 h 129"/>
              <a:gd name="T26" fmla="*/ 1 w 143"/>
              <a:gd name="T27" fmla="*/ 62 h 129"/>
              <a:gd name="T28" fmla="*/ 3 w 143"/>
              <a:gd name="T29" fmla="*/ 48 h 129"/>
              <a:gd name="T30" fmla="*/ 12 w 143"/>
              <a:gd name="T31" fmla="*/ 31 h 129"/>
              <a:gd name="T32" fmla="*/ 45 w 143"/>
              <a:gd name="T33" fmla="*/ 8 h 129"/>
              <a:gd name="T34" fmla="*/ 89 w 143"/>
              <a:gd name="T35" fmla="*/ 6 h 129"/>
              <a:gd name="T36" fmla="*/ 101 w 143"/>
              <a:gd name="T37" fmla="*/ 17 h 129"/>
              <a:gd name="T38" fmla="*/ 117 w 143"/>
              <a:gd name="T39" fmla="*/ 34 h 129"/>
              <a:gd name="T40" fmla="*/ 133 w 143"/>
              <a:gd name="T41"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3" h="129">
                <a:moveTo>
                  <a:pt x="133" y="55"/>
                </a:moveTo>
                <a:cubicBezTo>
                  <a:pt x="140" y="70"/>
                  <a:pt x="143" y="88"/>
                  <a:pt x="137" y="103"/>
                </a:cubicBezTo>
                <a:cubicBezTo>
                  <a:pt x="133" y="111"/>
                  <a:pt x="127" y="118"/>
                  <a:pt x="119" y="123"/>
                </a:cubicBezTo>
                <a:cubicBezTo>
                  <a:pt x="116" y="125"/>
                  <a:pt x="112" y="127"/>
                  <a:pt x="108" y="128"/>
                </a:cubicBezTo>
                <a:cubicBezTo>
                  <a:pt x="103" y="129"/>
                  <a:pt x="98" y="129"/>
                  <a:pt x="93" y="128"/>
                </a:cubicBezTo>
                <a:cubicBezTo>
                  <a:pt x="83" y="128"/>
                  <a:pt x="73" y="126"/>
                  <a:pt x="64" y="122"/>
                </a:cubicBezTo>
                <a:cubicBezTo>
                  <a:pt x="59" y="120"/>
                  <a:pt x="54" y="117"/>
                  <a:pt x="50" y="114"/>
                </a:cubicBezTo>
                <a:cubicBezTo>
                  <a:pt x="48" y="112"/>
                  <a:pt x="46" y="111"/>
                  <a:pt x="43" y="111"/>
                </a:cubicBezTo>
                <a:cubicBezTo>
                  <a:pt x="42" y="111"/>
                  <a:pt x="41" y="111"/>
                  <a:pt x="39" y="112"/>
                </a:cubicBezTo>
                <a:cubicBezTo>
                  <a:pt x="36" y="113"/>
                  <a:pt x="32" y="113"/>
                  <a:pt x="29" y="112"/>
                </a:cubicBezTo>
                <a:cubicBezTo>
                  <a:pt x="24" y="112"/>
                  <a:pt x="20" y="109"/>
                  <a:pt x="18" y="105"/>
                </a:cubicBezTo>
                <a:cubicBezTo>
                  <a:pt x="17" y="101"/>
                  <a:pt x="20" y="95"/>
                  <a:pt x="24" y="96"/>
                </a:cubicBezTo>
                <a:cubicBezTo>
                  <a:pt x="15" y="91"/>
                  <a:pt x="9" y="81"/>
                  <a:pt x="4" y="71"/>
                </a:cubicBezTo>
                <a:cubicBezTo>
                  <a:pt x="3" y="68"/>
                  <a:pt x="1" y="65"/>
                  <a:pt x="1" y="62"/>
                </a:cubicBezTo>
                <a:cubicBezTo>
                  <a:pt x="0" y="57"/>
                  <a:pt x="1" y="52"/>
                  <a:pt x="3" y="48"/>
                </a:cubicBezTo>
                <a:cubicBezTo>
                  <a:pt x="5" y="42"/>
                  <a:pt x="8" y="36"/>
                  <a:pt x="12" y="31"/>
                </a:cubicBezTo>
                <a:cubicBezTo>
                  <a:pt x="20" y="19"/>
                  <a:pt x="32" y="12"/>
                  <a:pt x="45" y="8"/>
                </a:cubicBezTo>
                <a:cubicBezTo>
                  <a:pt x="59" y="3"/>
                  <a:pt x="76" y="0"/>
                  <a:pt x="89" y="6"/>
                </a:cubicBezTo>
                <a:cubicBezTo>
                  <a:pt x="94" y="9"/>
                  <a:pt x="98" y="13"/>
                  <a:pt x="101" y="17"/>
                </a:cubicBezTo>
                <a:cubicBezTo>
                  <a:pt x="107" y="23"/>
                  <a:pt x="112" y="28"/>
                  <a:pt x="117" y="34"/>
                </a:cubicBezTo>
                <a:cubicBezTo>
                  <a:pt x="123" y="40"/>
                  <a:pt x="128" y="48"/>
                  <a:pt x="133" y="55"/>
                </a:cubicBezTo>
                <a:close/>
              </a:path>
            </a:pathLst>
          </a:custGeom>
          <a:solidFill>
            <a:srgbClr val="FFEF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0" name="Freeform21">
            <a:extLst>
              <a:ext uri="{FF2B5EF4-FFF2-40B4-BE49-F238E27FC236}">
                <a16:creationId xmlns:a16="http://schemas.microsoft.com/office/drawing/2014/main" id="{638F5CB7-0F61-4E05-B6EF-E5B7C75AA1F3}"/>
              </a:ext>
            </a:extLst>
          </p:cNvPr>
          <p:cNvSpPr/>
          <p:nvPr/>
        </p:nvSpPr>
        <p:spPr bwMode="auto">
          <a:xfrm>
            <a:off x="9444554" y="629054"/>
            <a:ext cx="309063" cy="426479"/>
          </a:xfrm>
          <a:custGeom>
            <a:avLst/>
            <a:gdLst>
              <a:gd name="T0" fmla="*/ 70 w 110"/>
              <a:gd name="T1" fmla="*/ 79 h 152"/>
              <a:gd name="T2" fmla="*/ 46 w 110"/>
              <a:gd name="T3" fmla="*/ 98 h 152"/>
              <a:gd name="T4" fmla="*/ 40 w 110"/>
              <a:gd name="T5" fmla="*/ 114 h 152"/>
              <a:gd name="T6" fmla="*/ 39 w 110"/>
              <a:gd name="T7" fmla="*/ 128 h 152"/>
              <a:gd name="T8" fmla="*/ 45 w 110"/>
              <a:gd name="T9" fmla="*/ 134 h 152"/>
              <a:gd name="T10" fmla="*/ 65 w 110"/>
              <a:gd name="T11" fmla="*/ 152 h 152"/>
              <a:gd name="T12" fmla="*/ 28 w 110"/>
              <a:gd name="T13" fmla="*/ 145 h 152"/>
              <a:gd name="T14" fmla="*/ 6 w 110"/>
              <a:gd name="T15" fmla="*/ 127 h 152"/>
              <a:gd name="T16" fmla="*/ 2 w 110"/>
              <a:gd name="T17" fmla="*/ 98 h 152"/>
              <a:gd name="T18" fmla="*/ 4 w 110"/>
              <a:gd name="T19" fmla="*/ 90 h 152"/>
              <a:gd name="T20" fmla="*/ 3 w 110"/>
              <a:gd name="T21" fmla="*/ 78 h 152"/>
              <a:gd name="T22" fmla="*/ 17 w 110"/>
              <a:gd name="T23" fmla="*/ 53 h 152"/>
              <a:gd name="T24" fmla="*/ 37 w 110"/>
              <a:gd name="T25" fmla="*/ 32 h 152"/>
              <a:gd name="T26" fmla="*/ 42 w 110"/>
              <a:gd name="T27" fmla="*/ 20 h 152"/>
              <a:gd name="T28" fmla="*/ 63 w 110"/>
              <a:gd name="T29" fmla="*/ 14 h 152"/>
              <a:gd name="T30" fmla="*/ 74 w 110"/>
              <a:gd name="T31" fmla="*/ 1 h 152"/>
              <a:gd name="T32" fmla="*/ 79 w 110"/>
              <a:gd name="T33" fmla="*/ 0 h 152"/>
              <a:gd name="T34" fmla="*/ 84 w 110"/>
              <a:gd name="T35" fmla="*/ 3 h 152"/>
              <a:gd name="T36" fmla="*/ 109 w 110"/>
              <a:gd name="T37" fmla="*/ 43 h 152"/>
              <a:gd name="T38" fmla="*/ 70 w 110"/>
              <a:gd name="T39" fmla="*/ 7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 h="152">
                <a:moveTo>
                  <a:pt x="70" y="79"/>
                </a:moveTo>
                <a:cubicBezTo>
                  <a:pt x="60" y="83"/>
                  <a:pt x="52" y="89"/>
                  <a:pt x="46" y="98"/>
                </a:cubicBezTo>
                <a:cubicBezTo>
                  <a:pt x="43" y="103"/>
                  <a:pt x="41" y="108"/>
                  <a:pt x="40" y="114"/>
                </a:cubicBezTo>
                <a:cubicBezTo>
                  <a:pt x="38" y="118"/>
                  <a:pt x="38" y="123"/>
                  <a:pt x="39" y="128"/>
                </a:cubicBezTo>
                <a:cubicBezTo>
                  <a:pt x="41" y="130"/>
                  <a:pt x="42" y="132"/>
                  <a:pt x="45" y="134"/>
                </a:cubicBezTo>
                <a:cubicBezTo>
                  <a:pt x="65" y="152"/>
                  <a:pt x="65" y="152"/>
                  <a:pt x="65" y="152"/>
                </a:cubicBezTo>
                <a:cubicBezTo>
                  <a:pt x="55" y="143"/>
                  <a:pt x="41" y="148"/>
                  <a:pt x="28" y="145"/>
                </a:cubicBezTo>
                <a:cubicBezTo>
                  <a:pt x="18" y="143"/>
                  <a:pt x="10" y="136"/>
                  <a:pt x="6" y="127"/>
                </a:cubicBezTo>
                <a:cubicBezTo>
                  <a:pt x="1" y="118"/>
                  <a:pt x="0" y="108"/>
                  <a:pt x="2" y="98"/>
                </a:cubicBezTo>
                <a:cubicBezTo>
                  <a:pt x="3" y="95"/>
                  <a:pt x="3" y="93"/>
                  <a:pt x="4" y="90"/>
                </a:cubicBezTo>
                <a:cubicBezTo>
                  <a:pt x="4" y="86"/>
                  <a:pt x="3" y="82"/>
                  <a:pt x="3" y="78"/>
                </a:cubicBezTo>
                <a:cubicBezTo>
                  <a:pt x="3" y="68"/>
                  <a:pt x="10" y="60"/>
                  <a:pt x="17" y="53"/>
                </a:cubicBezTo>
                <a:cubicBezTo>
                  <a:pt x="24" y="47"/>
                  <a:pt x="33" y="41"/>
                  <a:pt x="37" y="32"/>
                </a:cubicBezTo>
                <a:cubicBezTo>
                  <a:pt x="38" y="27"/>
                  <a:pt x="39" y="23"/>
                  <a:pt x="42" y="20"/>
                </a:cubicBezTo>
                <a:cubicBezTo>
                  <a:pt x="44" y="17"/>
                  <a:pt x="60" y="16"/>
                  <a:pt x="63" y="14"/>
                </a:cubicBezTo>
                <a:cubicBezTo>
                  <a:pt x="71" y="10"/>
                  <a:pt x="67" y="5"/>
                  <a:pt x="74" y="1"/>
                </a:cubicBezTo>
                <a:cubicBezTo>
                  <a:pt x="76" y="0"/>
                  <a:pt x="77" y="0"/>
                  <a:pt x="79" y="0"/>
                </a:cubicBezTo>
                <a:cubicBezTo>
                  <a:pt x="81" y="0"/>
                  <a:pt x="83" y="1"/>
                  <a:pt x="84" y="3"/>
                </a:cubicBezTo>
                <a:cubicBezTo>
                  <a:pt x="94" y="11"/>
                  <a:pt x="110" y="29"/>
                  <a:pt x="109" y="43"/>
                </a:cubicBezTo>
                <a:cubicBezTo>
                  <a:pt x="106" y="62"/>
                  <a:pt x="85" y="71"/>
                  <a:pt x="70" y="79"/>
                </a:cubicBezTo>
                <a:close/>
              </a:path>
            </a:pathLst>
          </a:custGeom>
          <a:solidFill>
            <a:srgbClr val="3E3E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1" name="Freeform22">
            <a:extLst>
              <a:ext uri="{FF2B5EF4-FFF2-40B4-BE49-F238E27FC236}">
                <a16:creationId xmlns:a16="http://schemas.microsoft.com/office/drawing/2014/main" id="{CB2141F0-29AD-4D48-824F-CE17BA6A2E5A}"/>
              </a:ext>
            </a:extLst>
          </p:cNvPr>
          <p:cNvSpPr/>
          <p:nvPr/>
        </p:nvSpPr>
        <p:spPr bwMode="auto">
          <a:xfrm>
            <a:off x="9354129" y="638502"/>
            <a:ext cx="278021" cy="403536"/>
          </a:xfrm>
          <a:custGeom>
            <a:avLst/>
            <a:gdLst>
              <a:gd name="T0" fmla="*/ 59 w 99"/>
              <a:gd name="T1" fmla="*/ 140 h 144"/>
              <a:gd name="T2" fmla="*/ 41 w 99"/>
              <a:gd name="T3" fmla="*/ 136 h 144"/>
              <a:gd name="T4" fmla="*/ 12 w 99"/>
              <a:gd name="T5" fmla="*/ 116 h 144"/>
              <a:gd name="T6" fmla="*/ 6 w 99"/>
              <a:gd name="T7" fmla="*/ 110 h 144"/>
              <a:gd name="T8" fmla="*/ 3 w 99"/>
              <a:gd name="T9" fmla="*/ 102 h 144"/>
              <a:gd name="T10" fmla="*/ 7 w 99"/>
              <a:gd name="T11" fmla="*/ 48 h 144"/>
              <a:gd name="T12" fmla="*/ 44 w 99"/>
              <a:gd name="T13" fmla="*/ 10 h 144"/>
              <a:gd name="T14" fmla="*/ 60 w 99"/>
              <a:gd name="T15" fmla="*/ 1 h 144"/>
              <a:gd name="T16" fmla="*/ 95 w 99"/>
              <a:gd name="T17" fmla="*/ 11 h 144"/>
              <a:gd name="T18" fmla="*/ 57 w 99"/>
              <a:gd name="T19" fmla="*/ 72 h 144"/>
              <a:gd name="T20" fmla="*/ 59 w 99"/>
              <a:gd name="T21" fmla="*/ 1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44">
                <a:moveTo>
                  <a:pt x="59" y="140"/>
                </a:moveTo>
                <a:cubicBezTo>
                  <a:pt x="53" y="144"/>
                  <a:pt x="46" y="139"/>
                  <a:pt x="41" y="136"/>
                </a:cubicBezTo>
                <a:cubicBezTo>
                  <a:pt x="12" y="116"/>
                  <a:pt x="12" y="116"/>
                  <a:pt x="12" y="116"/>
                </a:cubicBezTo>
                <a:cubicBezTo>
                  <a:pt x="10" y="114"/>
                  <a:pt x="7" y="112"/>
                  <a:pt x="6" y="110"/>
                </a:cubicBezTo>
                <a:cubicBezTo>
                  <a:pt x="4" y="107"/>
                  <a:pt x="4" y="105"/>
                  <a:pt x="3" y="102"/>
                </a:cubicBezTo>
                <a:cubicBezTo>
                  <a:pt x="0" y="84"/>
                  <a:pt x="1" y="66"/>
                  <a:pt x="7" y="48"/>
                </a:cubicBezTo>
                <a:cubicBezTo>
                  <a:pt x="13" y="31"/>
                  <a:pt x="26" y="17"/>
                  <a:pt x="44" y="10"/>
                </a:cubicBezTo>
                <a:cubicBezTo>
                  <a:pt x="46" y="9"/>
                  <a:pt x="57" y="0"/>
                  <a:pt x="60" y="1"/>
                </a:cubicBezTo>
                <a:cubicBezTo>
                  <a:pt x="62" y="1"/>
                  <a:pt x="77" y="8"/>
                  <a:pt x="95" y="11"/>
                </a:cubicBezTo>
                <a:cubicBezTo>
                  <a:pt x="99" y="12"/>
                  <a:pt x="68" y="31"/>
                  <a:pt x="57" y="72"/>
                </a:cubicBezTo>
                <a:cubicBezTo>
                  <a:pt x="46" y="112"/>
                  <a:pt x="56" y="115"/>
                  <a:pt x="59" y="140"/>
                </a:cubicBezTo>
                <a:close/>
              </a:path>
            </a:pathLst>
          </a:custGeom>
          <a:solidFill>
            <a:srgbClr val="68AF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Freeform23">
            <a:extLst>
              <a:ext uri="{FF2B5EF4-FFF2-40B4-BE49-F238E27FC236}">
                <a16:creationId xmlns:a16="http://schemas.microsoft.com/office/drawing/2014/main" id="{4B6E771F-5602-486A-92E0-4DA867B2D982}"/>
              </a:ext>
            </a:extLst>
          </p:cNvPr>
          <p:cNvSpPr/>
          <p:nvPr/>
        </p:nvSpPr>
        <p:spPr bwMode="auto">
          <a:xfrm>
            <a:off x="9354129" y="638502"/>
            <a:ext cx="275322" cy="403536"/>
          </a:xfrm>
          <a:custGeom>
            <a:avLst/>
            <a:gdLst>
              <a:gd name="T0" fmla="*/ 59 w 98"/>
              <a:gd name="T1" fmla="*/ 140 h 144"/>
              <a:gd name="T2" fmla="*/ 41 w 98"/>
              <a:gd name="T3" fmla="*/ 136 h 144"/>
              <a:gd name="T4" fmla="*/ 12 w 98"/>
              <a:gd name="T5" fmla="*/ 116 h 144"/>
              <a:gd name="T6" fmla="*/ 6 w 98"/>
              <a:gd name="T7" fmla="*/ 110 h 144"/>
              <a:gd name="T8" fmla="*/ 3 w 98"/>
              <a:gd name="T9" fmla="*/ 102 h 144"/>
              <a:gd name="T10" fmla="*/ 7 w 98"/>
              <a:gd name="T11" fmla="*/ 48 h 144"/>
              <a:gd name="T12" fmla="*/ 44 w 98"/>
              <a:gd name="T13" fmla="*/ 10 h 144"/>
              <a:gd name="T14" fmla="*/ 60 w 98"/>
              <a:gd name="T15" fmla="*/ 1 h 144"/>
              <a:gd name="T16" fmla="*/ 95 w 98"/>
              <a:gd name="T17" fmla="*/ 11 h 144"/>
              <a:gd name="T18" fmla="*/ 57 w 98"/>
              <a:gd name="T19" fmla="*/ 72 h 144"/>
              <a:gd name="T20" fmla="*/ 59 w 98"/>
              <a:gd name="T21" fmla="*/ 1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44">
                <a:moveTo>
                  <a:pt x="59" y="140"/>
                </a:moveTo>
                <a:cubicBezTo>
                  <a:pt x="53" y="144"/>
                  <a:pt x="46" y="139"/>
                  <a:pt x="41" y="136"/>
                </a:cubicBezTo>
                <a:cubicBezTo>
                  <a:pt x="12" y="116"/>
                  <a:pt x="12" y="116"/>
                  <a:pt x="12" y="116"/>
                </a:cubicBezTo>
                <a:cubicBezTo>
                  <a:pt x="10" y="114"/>
                  <a:pt x="7" y="112"/>
                  <a:pt x="6" y="110"/>
                </a:cubicBezTo>
                <a:cubicBezTo>
                  <a:pt x="4" y="107"/>
                  <a:pt x="4" y="105"/>
                  <a:pt x="3" y="102"/>
                </a:cubicBezTo>
                <a:cubicBezTo>
                  <a:pt x="0" y="84"/>
                  <a:pt x="1" y="66"/>
                  <a:pt x="7" y="48"/>
                </a:cubicBezTo>
                <a:cubicBezTo>
                  <a:pt x="13" y="31"/>
                  <a:pt x="26" y="17"/>
                  <a:pt x="44" y="10"/>
                </a:cubicBezTo>
                <a:cubicBezTo>
                  <a:pt x="46" y="9"/>
                  <a:pt x="57" y="0"/>
                  <a:pt x="60" y="1"/>
                </a:cubicBezTo>
                <a:cubicBezTo>
                  <a:pt x="72" y="3"/>
                  <a:pt x="83" y="7"/>
                  <a:pt x="95" y="11"/>
                </a:cubicBezTo>
                <a:cubicBezTo>
                  <a:pt x="98" y="13"/>
                  <a:pt x="68" y="31"/>
                  <a:pt x="57" y="72"/>
                </a:cubicBezTo>
                <a:cubicBezTo>
                  <a:pt x="46" y="112"/>
                  <a:pt x="56" y="115"/>
                  <a:pt x="59" y="140"/>
                </a:cubicBezTo>
                <a:close/>
              </a:path>
            </a:pathLst>
          </a:custGeom>
          <a:gradFill>
            <a:gsLst>
              <a:gs pos="0">
                <a:srgbClr val="81BCFD">
                  <a:alpha val="0"/>
                </a:srgbClr>
              </a:gs>
              <a:gs pos="81000">
                <a:srgbClr val="353548">
                  <a:alpha val="75000"/>
                </a:srgbClr>
              </a:gs>
            </a:gsLst>
            <a:lin ang="2700000" scaled="0"/>
          </a:gradFill>
          <a:ln>
            <a:noFill/>
          </a:ln>
        </p:spPr>
        <p:txBody>
          <a:bodyPr anchor="ctr"/>
          <a:lstStyle/>
          <a:p>
            <a:pPr algn="ctr"/>
            <a:endParaRPr>
              <a:cs typeface="+mn-ea"/>
              <a:sym typeface="+mn-lt"/>
            </a:endParaRPr>
          </a:p>
        </p:txBody>
      </p:sp>
      <p:sp>
        <p:nvSpPr>
          <p:cNvPr id="33" name="Freeform24">
            <a:extLst>
              <a:ext uri="{FF2B5EF4-FFF2-40B4-BE49-F238E27FC236}">
                <a16:creationId xmlns:a16="http://schemas.microsoft.com/office/drawing/2014/main" id="{A666E9E7-FBD3-4985-805B-BA8060BB012C}"/>
              </a:ext>
            </a:extLst>
          </p:cNvPr>
          <p:cNvSpPr/>
          <p:nvPr/>
        </p:nvSpPr>
        <p:spPr bwMode="auto">
          <a:xfrm>
            <a:off x="9124694" y="904376"/>
            <a:ext cx="78278" cy="703151"/>
          </a:xfrm>
          <a:custGeom>
            <a:avLst/>
            <a:gdLst>
              <a:gd name="T0" fmla="*/ 5 w 28"/>
              <a:gd name="T1" fmla="*/ 18 h 251"/>
              <a:gd name="T2" fmla="*/ 0 w 28"/>
              <a:gd name="T3" fmla="*/ 60 h 251"/>
              <a:gd name="T4" fmla="*/ 17 w 28"/>
              <a:gd name="T5" fmla="*/ 168 h 251"/>
              <a:gd name="T6" fmla="*/ 17 w 28"/>
              <a:gd name="T7" fmla="*/ 188 h 251"/>
              <a:gd name="T8" fmla="*/ 9 w 28"/>
              <a:gd name="T9" fmla="*/ 210 h 251"/>
              <a:gd name="T10" fmla="*/ 4 w 28"/>
              <a:gd name="T11" fmla="*/ 251 h 251"/>
              <a:gd name="T12" fmla="*/ 12 w 28"/>
              <a:gd name="T13" fmla="*/ 234 h 251"/>
              <a:gd name="T14" fmla="*/ 13 w 28"/>
              <a:gd name="T15" fmla="*/ 242 h 251"/>
              <a:gd name="T16" fmla="*/ 15 w 28"/>
              <a:gd name="T17" fmla="*/ 243 h 251"/>
              <a:gd name="T18" fmla="*/ 17 w 28"/>
              <a:gd name="T19" fmla="*/ 231 h 251"/>
              <a:gd name="T20" fmla="*/ 17 w 28"/>
              <a:gd name="T21" fmla="*/ 246 h 251"/>
              <a:gd name="T22" fmla="*/ 27 w 28"/>
              <a:gd name="T23" fmla="*/ 196 h 251"/>
              <a:gd name="T24" fmla="*/ 20 w 28"/>
              <a:gd name="T25" fmla="*/ 174 h 251"/>
              <a:gd name="T26" fmla="*/ 14 w 28"/>
              <a:gd name="T27" fmla="*/ 133 h 251"/>
              <a:gd name="T28" fmla="*/ 3 w 28"/>
              <a:gd name="T29" fmla="*/ 51 h 251"/>
              <a:gd name="T30" fmla="*/ 12 w 28"/>
              <a:gd name="T31" fmla="*/ 0 h 251"/>
              <a:gd name="T32" fmla="*/ 5 w 28"/>
              <a:gd name="T33" fmla="*/ 1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51">
                <a:moveTo>
                  <a:pt x="5" y="18"/>
                </a:moveTo>
                <a:cubicBezTo>
                  <a:pt x="4" y="32"/>
                  <a:pt x="0" y="46"/>
                  <a:pt x="0" y="60"/>
                </a:cubicBezTo>
                <a:cubicBezTo>
                  <a:pt x="0" y="97"/>
                  <a:pt x="13" y="132"/>
                  <a:pt x="17" y="168"/>
                </a:cubicBezTo>
                <a:cubicBezTo>
                  <a:pt x="19" y="174"/>
                  <a:pt x="19" y="181"/>
                  <a:pt x="17" y="188"/>
                </a:cubicBezTo>
                <a:cubicBezTo>
                  <a:pt x="16" y="195"/>
                  <a:pt x="12" y="202"/>
                  <a:pt x="9" y="210"/>
                </a:cubicBezTo>
                <a:cubicBezTo>
                  <a:pt x="4" y="223"/>
                  <a:pt x="4" y="237"/>
                  <a:pt x="4" y="251"/>
                </a:cubicBezTo>
                <a:cubicBezTo>
                  <a:pt x="12" y="234"/>
                  <a:pt x="12" y="234"/>
                  <a:pt x="12" y="234"/>
                </a:cubicBezTo>
                <a:cubicBezTo>
                  <a:pt x="13" y="242"/>
                  <a:pt x="13" y="242"/>
                  <a:pt x="13" y="242"/>
                </a:cubicBezTo>
                <a:cubicBezTo>
                  <a:pt x="13" y="240"/>
                  <a:pt x="16" y="242"/>
                  <a:pt x="15" y="243"/>
                </a:cubicBezTo>
                <a:cubicBezTo>
                  <a:pt x="16" y="239"/>
                  <a:pt x="17" y="235"/>
                  <a:pt x="17" y="231"/>
                </a:cubicBezTo>
                <a:cubicBezTo>
                  <a:pt x="18" y="236"/>
                  <a:pt x="18" y="241"/>
                  <a:pt x="17" y="246"/>
                </a:cubicBezTo>
                <a:cubicBezTo>
                  <a:pt x="23" y="230"/>
                  <a:pt x="26" y="213"/>
                  <a:pt x="27" y="196"/>
                </a:cubicBezTo>
                <a:cubicBezTo>
                  <a:pt x="28" y="188"/>
                  <a:pt x="27" y="178"/>
                  <a:pt x="20" y="174"/>
                </a:cubicBezTo>
                <a:cubicBezTo>
                  <a:pt x="19" y="160"/>
                  <a:pt x="17" y="146"/>
                  <a:pt x="14" y="133"/>
                </a:cubicBezTo>
                <a:cubicBezTo>
                  <a:pt x="9" y="118"/>
                  <a:pt x="1" y="80"/>
                  <a:pt x="3" y="51"/>
                </a:cubicBezTo>
                <a:cubicBezTo>
                  <a:pt x="4" y="34"/>
                  <a:pt x="7" y="17"/>
                  <a:pt x="12" y="0"/>
                </a:cubicBezTo>
                <a:cubicBezTo>
                  <a:pt x="12" y="0"/>
                  <a:pt x="8" y="0"/>
                  <a:pt x="5" y="18"/>
                </a:cubicBezTo>
                <a:close/>
              </a:path>
            </a:pathLst>
          </a:custGeom>
          <a:solidFill>
            <a:srgbClr val="68AF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Freeform25">
            <a:extLst>
              <a:ext uri="{FF2B5EF4-FFF2-40B4-BE49-F238E27FC236}">
                <a16:creationId xmlns:a16="http://schemas.microsoft.com/office/drawing/2014/main" id="{C001E4BB-17FD-404F-BA5B-7EFA80ADC681}"/>
              </a:ext>
            </a:extLst>
          </p:cNvPr>
          <p:cNvSpPr/>
          <p:nvPr/>
        </p:nvSpPr>
        <p:spPr bwMode="auto">
          <a:xfrm>
            <a:off x="8560554" y="1865303"/>
            <a:ext cx="473716" cy="330656"/>
          </a:xfrm>
          <a:custGeom>
            <a:avLst/>
            <a:gdLst>
              <a:gd name="T0" fmla="*/ 71 w 169"/>
              <a:gd name="T1" fmla="*/ 27 h 118"/>
              <a:gd name="T2" fmla="*/ 50 w 169"/>
              <a:gd name="T3" fmla="*/ 24 h 118"/>
              <a:gd name="T4" fmla="*/ 43 w 169"/>
              <a:gd name="T5" fmla="*/ 40 h 118"/>
              <a:gd name="T6" fmla="*/ 53 w 169"/>
              <a:gd name="T7" fmla="*/ 51 h 118"/>
              <a:gd name="T8" fmla="*/ 51 w 169"/>
              <a:gd name="T9" fmla="*/ 55 h 118"/>
              <a:gd name="T10" fmla="*/ 20 w 169"/>
              <a:gd name="T11" fmla="*/ 68 h 118"/>
              <a:gd name="T12" fmla="*/ 2 w 169"/>
              <a:gd name="T13" fmla="*/ 93 h 118"/>
              <a:gd name="T14" fmla="*/ 30 w 169"/>
              <a:gd name="T15" fmla="*/ 112 h 118"/>
              <a:gd name="T16" fmla="*/ 74 w 169"/>
              <a:gd name="T17" fmla="*/ 110 h 118"/>
              <a:gd name="T18" fmla="*/ 118 w 169"/>
              <a:gd name="T19" fmla="*/ 66 h 118"/>
              <a:gd name="T20" fmla="*/ 160 w 169"/>
              <a:gd name="T21" fmla="*/ 41 h 118"/>
              <a:gd name="T22" fmla="*/ 168 w 169"/>
              <a:gd name="T23" fmla="*/ 37 h 118"/>
              <a:gd name="T24" fmla="*/ 168 w 169"/>
              <a:gd name="T25" fmla="*/ 33 h 118"/>
              <a:gd name="T26" fmla="*/ 151 w 169"/>
              <a:gd name="T27" fmla="*/ 0 h 118"/>
              <a:gd name="T28" fmla="*/ 71 w 169"/>
              <a:gd name="T29" fmla="*/ 2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118">
                <a:moveTo>
                  <a:pt x="71" y="27"/>
                </a:moveTo>
                <a:cubicBezTo>
                  <a:pt x="64" y="25"/>
                  <a:pt x="57" y="23"/>
                  <a:pt x="50" y="24"/>
                </a:cubicBezTo>
                <a:cubicBezTo>
                  <a:pt x="44" y="26"/>
                  <a:pt x="38" y="35"/>
                  <a:pt x="43" y="40"/>
                </a:cubicBezTo>
                <a:cubicBezTo>
                  <a:pt x="46" y="44"/>
                  <a:pt x="54" y="46"/>
                  <a:pt x="53" y="51"/>
                </a:cubicBezTo>
                <a:cubicBezTo>
                  <a:pt x="53" y="52"/>
                  <a:pt x="52" y="54"/>
                  <a:pt x="51" y="55"/>
                </a:cubicBezTo>
                <a:cubicBezTo>
                  <a:pt x="42" y="62"/>
                  <a:pt x="31" y="64"/>
                  <a:pt x="20" y="68"/>
                </a:cubicBezTo>
                <a:cubicBezTo>
                  <a:pt x="10" y="72"/>
                  <a:pt x="0" y="82"/>
                  <a:pt x="2" y="93"/>
                </a:cubicBezTo>
                <a:cubicBezTo>
                  <a:pt x="10" y="101"/>
                  <a:pt x="20" y="108"/>
                  <a:pt x="30" y="112"/>
                </a:cubicBezTo>
                <a:cubicBezTo>
                  <a:pt x="44" y="118"/>
                  <a:pt x="60" y="117"/>
                  <a:pt x="74" y="110"/>
                </a:cubicBezTo>
                <a:cubicBezTo>
                  <a:pt x="92" y="100"/>
                  <a:pt x="102" y="80"/>
                  <a:pt x="118" y="66"/>
                </a:cubicBezTo>
                <a:cubicBezTo>
                  <a:pt x="130" y="56"/>
                  <a:pt x="146" y="50"/>
                  <a:pt x="160" y="41"/>
                </a:cubicBezTo>
                <a:cubicBezTo>
                  <a:pt x="161" y="40"/>
                  <a:pt x="168" y="38"/>
                  <a:pt x="168" y="37"/>
                </a:cubicBezTo>
                <a:cubicBezTo>
                  <a:pt x="169" y="35"/>
                  <a:pt x="169" y="34"/>
                  <a:pt x="168" y="33"/>
                </a:cubicBezTo>
                <a:cubicBezTo>
                  <a:pt x="166" y="24"/>
                  <a:pt x="158" y="6"/>
                  <a:pt x="151" y="0"/>
                </a:cubicBezTo>
                <a:cubicBezTo>
                  <a:pt x="128" y="21"/>
                  <a:pt x="102" y="34"/>
                  <a:pt x="71" y="27"/>
                </a:cubicBezTo>
                <a:close/>
              </a:path>
            </a:pathLst>
          </a:custGeom>
          <a:solidFill>
            <a:srgbClr val="FFEF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5" name="Freeform26">
            <a:extLst>
              <a:ext uri="{FF2B5EF4-FFF2-40B4-BE49-F238E27FC236}">
                <a16:creationId xmlns:a16="http://schemas.microsoft.com/office/drawing/2014/main" id="{35DE2A7B-7D15-4C1A-AEE3-D4BDC67D7D6A}"/>
              </a:ext>
            </a:extLst>
          </p:cNvPr>
          <p:cNvSpPr/>
          <p:nvPr/>
        </p:nvSpPr>
        <p:spPr bwMode="auto">
          <a:xfrm>
            <a:off x="10609273" y="175583"/>
            <a:ext cx="201093" cy="526350"/>
          </a:xfrm>
          <a:custGeom>
            <a:avLst/>
            <a:gdLst>
              <a:gd name="T0" fmla="*/ 27 w 72"/>
              <a:gd name="T1" fmla="*/ 188 h 188"/>
              <a:gd name="T2" fmla="*/ 46 w 72"/>
              <a:gd name="T3" fmla="*/ 90 h 188"/>
              <a:gd name="T4" fmla="*/ 64 w 72"/>
              <a:gd name="T5" fmla="*/ 59 h 188"/>
              <a:gd name="T6" fmla="*/ 66 w 72"/>
              <a:gd name="T7" fmla="*/ 25 h 188"/>
              <a:gd name="T8" fmla="*/ 59 w 72"/>
              <a:gd name="T9" fmla="*/ 16 h 188"/>
              <a:gd name="T10" fmla="*/ 48 w 72"/>
              <a:gd name="T11" fmla="*/ 3 h 188"/>
              <a:gd name="T12" fmla="*/ 44 w 72"/>
              <a:gd name="T13" fmla="*/ 0 h 188"/>
              <a:gd name="T14" fmla="*/ 39 w 72"/>
              <a:gd name="T15" fmla="*/ 4 h 188"/>
              <a:gd name="T16" fmla="*/ 34 w 72"/>
              <a:gd name="T17" fmla="*/ 31 h 188"/>
              <a:gd name="T18" fmla="*/ 20 w 72"/>
              <a:gd name="T19" fmla="*/ 53 h 188"/>
              <a:gd name="T20" fmla="*/ 3 w 72"/>
              <a:gd name="T21" fmla="*/ 33 h 188"/>
              <a:gd name="T22" fmla="*/ 17 w 72"/>
              <a:gd name="T23" fmla="*/ 84 h 188"/>
              <a:gd name="T24" fmla="*/ 13 w 72"/>
              <a:gd name="T25" fmla="*/ 106 h 188"/>
              <a:gd name="T26" fmla="*/ 0 w 72"/>
              <a:gd name="T27" fmla="*/ 140 h 188"/>
              <a:gd name="T28" fmla="*/ 13 w 72"/>
              <a:gd name="T29" fmla="*/ 171 h 188"/>
              <a:gd name="T30" fmla="*/ 19 w 72"/>
              <a:gd name="T31" fmla="*/ 184 h 188"/>
              <a:gd name="T32" fmla="*/ 27 w 72"/>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88">
                <a:moveTo>
                  <a:pt x="27" y="188"/>
                </a:moveTo>
                <a:cubicBezTo>
                  <a:pt x="43" y="158"/>
                  <a:pt x="33" y="120"/>
                  <a:pt x="46" y="90"/>
                </a:cubicBezTo>
                <a:cubicBezTo>
                  <a:pt x="51" y="79"/>
                  <a:pt x="59" y="69"/>
                  <a:pt x="64" y="59"/>
                </a:cubicBezTo>
                <a:cubicBezTo>
                  <a:pt x="69" y="48"/>
                  <a:pt x="72" y="35"/>
                  <a:pt x="66" y="25"/>
                </a:cubicBezTo>
                <a:cubicBezTo>
                  <a:pt x="64" y="21"/>
                  <a:pt x="62" y="18"/>
                  <a:pt x="59" y="16"/>
                </a:cubicBezTo>
                <a:cubicBezTo>
                  <a:pt x="48" y="3"/>
                  <a:pt x="48" y="3"/>
                  <a:pt x="48" y="3"/>
                </a:cubicBezTo>
                <a:cubicBezTo>
                  <a:pt x="47" y="1"/>
                  <a:pt x="46" y="0"/>
                  <a:pt x="44" y="0"/>
                </a:cubicBezTo>
                <a:cubicBezTo>
                  <a:pt x="42" y="0"/>
                  <a:pt x="40" y="2"/>
                  <a:pt x="39" y="4"/>
                </a:cubicBezTo>
                <a:cubicBezTo>
                  <a:pt x="35" y="12"/>
                  <a:pt x="35" y="21"/>
                  <a:pt x="34" y="31"/>
                </a:cubicBezTo>
                <a:cubicBezTo>
                  <a:pt x="32" y="40"/>
                  <a:pt x="29" y="50"/>
                  <a:pt x="20" y="53"/>
                </a:cubicBezTo>
                <a:cubicBezTo>
                  <a:pt x="17" y="44"/>
                  <a:pt x="11" y="37"/>
                  <a:pt x="3" y="33"/>
                </a:cubicBezTo>
                <a:cubicBezTo>
                  <a:pt x="2" y="50"/>
                  <a:pt x="16" y="66"/>
                  <a:pt x="17" y="84"/>
                </a:cubicBezTo>
                <a:cubicBezTo>
                  <a:pt x="17" y="91"/>
                  <a:pt x="16" y="99"/>
                  <a:pt x="13" y="106"/>
                </a:cubicBezTo>
                <a:cubicBezTo>
                  <a:pt x="9" y="118"/>
                  <a:pt x="5" y="129"/>
                  <a:pt x="0" y="140"/>
                </a:cubicBezTo>
                <a:cubicBezTo>
                  <a:pt x="4" y="150"/>
                  <a:pt x="9" y="161"/>
                  <a:pt x="13" y="171"/>
                </a:cubicBezTo>
                <a:cubicBezTo>
                  <a:pt x="14" y="175"/>
                  <a:pt x="16" y="180"/>
                  <a:pt x="19" y="184"/>
                </a:cubicBezTo>
                <a:cubicBezTo>
                  <a:pt x="21" y="187"/>
                  <a:pt x="24" y="187"/>
                  <a:pt x="27" y="188"/>
                </a:cubicBezTo>
                <a:close/>
              </a:path>
            </a:pathLst>
          </a:custGeom>
          <a:solidFill>
            <a:srgbClr val="FFEF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6" name="Freeform27">
            <a:extLst>
              <a:ext uri="{FF2B5EF4-FFF2-40B4-BE49-F238E27FC236}">
                <a16:creationId xmlns:a16="http://schemas.microsoft.com/office/drawing/2014/main" id="{C33C9952-5B9B-426A-8DE6-6AE74031D22E}"/>
              </a:ext>
            </a:extLst>
          </p:cNvPr>
          <p:cNvSpPr/>
          <p:nvPr/>
        </p:nvSpPr>
        <p:spPr bwMode="auto">
          <a:xfrm>
            <a:off x="10906189" y="1722244"/>
            <a:ext cx="623524" cy="655914"/>
          </a:xfrm>
          <a:custGeom>
            <a:avLst/>
            <a:gdLst>
              <a:gd name="T0" fmla="*/ 153 w 222"/>
              <a:gd name="T1" fmla="*/ 234 h 234"/>
              <a:gd name="T2" fmla="*/ 202 w 222"/>
              <a:gd name="T3" fmla="*/ 128 h 234"/>
              <a:gd name="T4" fmla="*/ 219 w 222"/>
              <a:gd name="T5" fmla="*/ 80 h 234"/>
              <a:gd name="T6" fmla="*/ 56 w 222"/>
              <a:gd name="T7" fmla="*/ 1 h 234"/>
              <a:gd name="T8" fmla="*/ 9 w 222"/>
              <a:gd name="T9" fmla="*/ 74 h 234"/>
              <a:gd name="T10" fmla="*/ 15 w 222"/>
              <a:gd name="T11" fmla="*/ 128 h 234"/>
              <a:gd name="T12" fmla="*/ 153 w 222"/>
              <a:gd name="T13" fmla="*/ 234 h 234"/>
            </a:gdLst>
            <a:ahLst/>
            <a:cxnLst>
              <a:cxn ang="0">
                <a:pos x="T0" y="T1"/>
              </a:cxn>
              <a:cxn ang="0">
                <a:pos x="T2" y="T3"/>
              </a:cxn>
              <a:cxn ang="0">
                <a:pos x="T4" y="T5"/>
              </a:cxn>
              <a:cxn ang="0">
                <a:pos x="T6" y="T7"/>
              </a:cxn>
              <a:cxn ang="0">
                <a:pos x="T8" y="T9"/>
              </a:cxn>
              <a:cxn ang="0">
                <a:pos x="T10" y="T11"/>
              </a:cxn>
              <a:cxn ang="0">
                <a:pos x="T12" y="T13"/>
              </a:cxn>
            </a:cxnLst>
            <a:rect l="0" t="0" r="r" b="b"/>
            <a:pathLst>
              <a:path w="222" h="234">
                <a:moveTo>
                  <a:pt x="153" y="234"/>
                </a:moveTo>
                <a:cubicBezTo>
                  <a:pt x="165" y="197"/>
                  <a:pt x="181" y="161"/>
                  <a:pt x="202" y="128"/>
                </a:cubicBezTo>
                <a:cubicBezTo>
                  <a:pt x="211" y="113"/>
                  <a:pt x="222" y="97"/>
                  <a:pt x="219" y="80"/>
                </a:cubicBezTo>
                <a:cubicBezTo>
                  <a:pt x="164" y="55"/>
                  <a:pt x="110" y="28"/>
                  <a:pt x="56" y="1"/>
                </a:cubicBezTo>
                <a:cubicBezTo>
                  <a:pt x="54" y="0"/>
                  <a:pt x="12" y="67"/>
                  <a:pt x="9" y="74"/>
                </a:cubicBezTo>
                <a:cubicBezTo>
                  <a:pt x="0" y="95"/>
                  <a:pt x="1" y="111"/>
                  <a:pt x="15" y="128"/>
                </a:cubicBezTo>
                <a:cubicBezTo>
                  <a:pt x="49" y="171"/>
                  <a:pt x="107" y="205"/>
                  <a:pt x="153" y="234"/>
                </a:cubicBezTo>
                <a:close/>
              </a:path>
            </a:pathLst>
          </a:custGeom>
          <a:solidFill>
            <a:srgbClr val="68AFFD">
              <a:alpha val="50000"/>
            </a:srgbClr>
          </a:solidFill>
          <a:ln>
            <a:noFill/>
          </a:ln>
        </p:spPr>
        <p:txBody>
          <a:bodyPr anchor="ctr"/>
          <a:lstStyle/>
          <a:p>
            <a:pPr algn="ctr"/>
            <a:endParaRPr>
              <a:cs typeface="+mn-ea"/>
              <a:sym typeface="+mn-lt"/>
            </a:endParaRPr>
          </a:p>
        </p:txBody>
      </p:sp>
      <p:sp>
        <p:nvSpPr>
          <p:cNvPr id="37" name="Freeform28">
            <a:extLst>
              <a:ext uri="{FF2B5EF4-FFF2-40B4-BE49-F238E27FC236}">
                <a16:creationId xmlns:a16="http://schemas.microsoft.com/office/drawing/2014/main" id="{70859491-7D37-4AD2-A412-AAE813DC661A}"/>
              </a:ext>
            </a:extLst>
          </p:cNvPr>
          <p:cNvSpPr/>
          <p:nvPr/>
        </p:nvSpPr>
        <p:spPr bwMode="auto">
          <a:xfrm>
            <a:off x="10942628" y="1685804"/>
            <a:ext cx="623524" cy="655914"/>
          </a:xfrm>
          <a:custGeom>
            <a:avLst/>
            <a:gdLst>
              <a:gd name="T0" fmla="*/ 152 w 222"/>
              <a:gd name="T1" fmla="*/ 234 h 234"/>
              <a:gd name="T2" fmla="*/ 202 w 222"/>
              <a:gd name="T3" fmla="*/ 128 h 234"/>
              <a:gd name="T4" fmla="*/ 219 w 222"/>
              <a:gd name="T5" fmla="*/ 80 h 234"/>
              <a:gd name="T6" fmla="*/ 56 w 222"/>
              <a:gd name="T7" fmla="*/ 1 h 234"/>
              <a:gd name="T8" fmla="*/ 9 w 222"/>
              <a:gd name="T9" fmla="*/ 74 h 234"/>
              <a:gd name="T10" fmla="*/ 15 w 222"/>
              <a:gd name="T11" fmla="*/ 128 h 234"/>
              <a:gd name="T12" fmla="*/ 152 w 222"/>
              <a:gd name="T13" fmla="*/ 234 h 234"/>
            </a:gdLst>
            <a:ahLst/>
            <a:cxnLst>
              <a:cxn ang="0">
                <a:pos x="T0" y="T1"/>
              </a:cxn>
              <a:cxn ang="0">
                <a:pos x="T2" y="T3"/>
              </a:cxn>
              <a:cxn ang="0">
                <a:pos x="T4" y="T5"/>
              </a:cxn>
              <a:cxn ang="0">
                <a:pos x="T6" y="T7"/>
              </a:cxn>
              <a:cxn ang="0">
                <a:pos x="T8" y="T9"/>
              </a:cxn>
              <a:cxn ang="0">
                <a:pos x="T10" y="T11"/>
              </a:cxn>
              <a:cxn ang="0">
                <a:pos x="T12" y="T13"/>
              </a:cxn>
            </a:cxnLst>
            <a:rect l="0" t="0" r="r" b="b"/>
            <a:pathLst>
              <a:path w="222" h="234">
                <a:moveTo>
                  <a:pt x="152" y="234"/>
                </a:moveTo>
                <a:cubicBezTo>
                  <a:pt x="165" y="197"/>
                  <a:pt x="181" y="161"/>
                  <a:pt x="202" y="128"/>
                </a:cubicBezTo>
                <a:cubicBezTo>
                  <a:pt x="211" y="113"/>
                  <a:pt x="222" y="97"/>
                  <a:pt x="219" y="80"/>
                </a:cubicBezTo>
                <a:cubicBezTo>
                  <a:pt x="164" y="55"/>
                  <a:pt x="110" y="28"/>
                  <a:pt x="56" y="1"/>
                </a:cubicBezTo>
                <a:cubicBezTo>
                  <a:pt x="54" y="0"/>
                  <a:pt x="12" y="67"/>
                  <a:pt x="9" y="74"/>
                </a:cubicBezTo>
                <a:cubicBezTo>
                  <a:pt x="0" y="95"/>
                  <a:pt x="1" y="111"/>
                  <a:pt x="15" y="128"/>
                </a:cubicBezTo>
                <a:cubicBezTo>
                  <a:pt x="49" y="171"/>
                  <a:pt x="107" y="205"/>
                  <a:pt x="152" y="2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Freeform29">
            <a:extLst>
              <a:ext uri="{FF2B5EF4-FFF2-40B4-BE49-F238E27FC236}">
                <a16:creationId xmlns:a16="http://schemas.microsoft.com/office/drawing/2014/main" id="{BAB5CD26-E7ED-490C-8CAB-E94F771F05EB}"/>
              </a:ext>
            </a:extLst>
          </p:cNvPr>
          <p:cNvSpPr/>
          <p:nvPr/>
        </p:nvSpPr>
        <p:spPr bwMode="auto">
          <a:xfrm>
            <a:off x="8294679" y="2310677"/>
            <a:ext cx="380592" cy="461569"/>
          </a:xfrm>
          <a:custGeom>
            <a:avLst/>
            <a:gdLst>
              <a:gd name="T0" fmla="*/ 136 w 136"/>
              <a:gd name="T1" fmla="*/ 65 h 165"/>
              <a:gd name="T2" fmla="*/ 54 w 136"/>
              <a:gd name="T3" fmla="*/ 165 h 165"/>
              <a:gd name="T4" fmla="*/ 23 w 136"/>
              <a:gd name="T5" fmla="*/ 129 h 165"/>
              <a:gd name="T6" fmla="*/ 0 w 136"/>
              <a:gd name="T7" fmla="*/ 91 h 165"/>
              <a:gd name="T8" fmla="*/ 57 w 136"/>
              <a:gd name="T9" fmla="*/ 0 h 165"/>
              <a:gd name="T10" fmla="*/ 136 w 136"/>
              <a:gd name="T11" fmla="*/ 65 h 165"/>
            </a:gdLst>
            <a:ahLst/>
            <a:cxnLst>
              <a:cxn ang="0">
                <a:pos x="T0" y="T1"/>
              </a:cxn>
              <a:cxn ang="0">
                <a:pos x="T2" y="T3"/>
              </a:cxn>
              <a:cxn ang="0">
                <a:pos x="T4" y="T5"/>
              </a:cxn>
              <a:cxn ang="0">
                <a:pos x="T6" y="T7"/>
              </a:cxn>
              <a:cxn ang="0">
                <a:pos x="T8" y="T9"/>
              </a:cxn>
              <a:cxn ang="0">
                <a:pos x="T10" y="T11"/>
              </a:cxn>
            </a:cxnLst>
            <a:rect l="0" t="0" r="r" b="b"/>
            <a:pathLst>
              <a:path w="136" h="165">
                <a:moveTo>
                  <a:pt x="136" y="65"/>
                </a:moveTo>
                <a:cubicBezTo>
                  <a:pt x="124" y="57"/>
                  <a:pt x="60" y="155"/>
                  <a:pt x="54" y="165"/>
                </a:cubicBezTo>
                <a:cubicBezTo>
                  <a:pt x="42" y="156"/>
                  <a:pt x="34" y="140"/>
                  <a:pt x="23" y="129"/>
                </a:cubicBezTo>
                <a:cubicBezTo>
                  <a:pt x="11" y="117"/>
                  <a:pt x="0" y="110"/>
                  <a:pt x="0" y="91"/>
                </a:cubicBezTo>
                <a:cubicBezTo>
                  <a:pt x="1" y="61"/>
                  <a:pt x="37" y="20"/>
                  <a:pt x="57" y="0"/>
                </a:cubicBezTo>
                <a:cubicBezTo>
                  <a:pt x="84" y="21"/>
                  <a:pt x="108" y="45"/>
                  <a:pt x="136" y="65"/>
                </a:cubicBezTo>
                <a:close/>
              </a:path>
            </a:pathLst>
          </a:custGeom>
          <a:solidFill>
            <a:srgbClr val="68AFFD">
              <a:alpha val="50000"/>
            </a:srgbClr>
          </a:solidFill>
          <a:ln>
            <a:noFill/>
          </a:ln>
        </p:spPr>
        <p:txBody>
          <a:bodyPr anchor="ctr"/>
          <a:lstStyle/>
          <a:p>
            <a:pPr algn="ctr"/>
            <a:endParaRPr>
              <a:cs typeface="+mn-ea"/>
              <a:sym typeface="+mn-lt"/>
            </a:endParaRPr>
          </a:p>
        </p:txBody>
      </p:sp>
      <p:sp>
        <p:nvSpPr>
          <p:cNvPr id="39" name="Freeform30">
            <a:extLst>
              <a:ext uri="{FF2B5EF4-FFF2-40B4-BE49-F238E27FC236}">
                <a16:creationId xmlns:a16="http://schemas.microsoft.com/office/drawing/2014/main" id="{08230633-5BAD-4B8C-B748-2C198ADBD0B8}"/>
              </a:ext>
            </a:extLst>
          </p:cNvPr>
          <p:cNvSpPr/>
          <p:nvPr/>
        </p:nvSpPr>
        <p:spPr bwMode="auto">
          <a:xfrm>
            <a:off x="8277134" y="2274237"/>
            <a:ext cx="384641" cy="461569"/>
          </a:xfrm>
          <a:custGeom>
            <a:avLst/>
            <a:gdLst>
              <a:gd name="T0" fmla="*/ 137 w 137"/>
              <a:gd name="T1" fmla="*/ 65 h 165"/>
              <a:gd name="T2" fmla="*/ 54 w 137"/>
              <a:gd name="T3" fmla="*/ 165 h 165"/>
              <a:gd name="T4" fmla="*/ 23 w 137"/>
              <a:gd name="T5" fmla="*/ 129 h 165"/>
              <a:gd name="T6" fmla="*/ 1 w 137"/>
              <a:gd name="T7" fmla="*/ 91 h 165"/>
              <a:gd name="T8" fmla="*/ 57 w 137"/>
              <a:gd name="T9" fmla="*/ 0 h 165"/>
              <a:gd name="T10" fmla="*/ 137 w 137"/>
              <a:gd name="T11" fmla="*/ 65 h 165"/>
            </a:gdLst>
            <a:ahLst/>
            <a:cxnLst>
              <a:cxn ang="0">
                <a:pos x="T0" y="T1"/>
              </a:cxn>
              <a:cxn ang="0">
                <a:pos x="T2" y="T3"/>
              </a:cxn>
              <a:cxn ang="0">
                <a:pos x="T4" y="T5"/>
              </a:cxn>
              <a:cxn ang="0">
                <a:pos x="T6" y="T7"/>
              </a:cxn>
              <a:cxn ang="0">
                <a:pos x="T8" y="T9"/>
              </a:cxn>
              <a:cxn ang="0">
                <a:pos x="T10" y="T11"/>
              </a:cxn>
            </a:cxnLst>
            <a:rect l="0" t="0" r="r" b="b"/>
            <a:pathLst>
              <a:path w="137" h="165">
                <a:moveTo>
                  <a:pt x="137" y="65"/>
                </a:moveTo>
                <a:cubicBezTo>
                  <a:pt x="124" y="57"/>
                  <a:pt x="61" y="155"/>
                  <a:pt x="54" y="165"/>
                </a:cubicBezTo>
                <a:cubicBezTo>
                  <a:pt x="42" y="156"/>
                  <a:pt x="35" y="140"/>
                  <a:pt x="23" y="129"/>
                </a:cubicBezTo>
                <a:cubicBezTo>
                  <a:pt x="11" y="117"/>
                  <a:pt x="0" y="110"/>
                  <a:pt x="1" y="91"/>
                </a:cubicBezTo>
                <a:cubicBezTo>
                  <a:pt x="1" y="61"/>
                  <a:pt x="38" y="20"/>
                  <a:pt x="57" y="0"/>
                </a:cubicBezTo>
                <a:cubicBezTo>
                  <a:pt x="84" y="21"/>
                  <a:pt x="108" y="46"/>
                  <a:pt x="137"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0" name="Freeform31">
            <a:extLst>
              <a:ext uri="{FF2B5EF4-FFF2-40B4-BE49-F238E27FC236}">
                <a16:creationId xmlns:a16="http://schemas.microsoft.com/office/drawing/2014/main" id="{F5432E10-E21E-4955-A2F4-4ADB60D20EEE}"/>
              </a:ext>
            </a:extLst>
          </p:cNvPr>
          <p:cNvSpPr/>
          <p:nvPr/>
        </p:nvSpPr>
        <p:spPr bwMode="auto">
          <a:xfrm>
            <a:off x="8964089" y="3602260"/>
            <a:ext cx="828665" cy="692354"/>
          </a:xfrm>
          <a:custGeom>
            <a:avLst/>
            <a:gdLst>
              <a:gd name="T0" fmla="*/ 295 w 295"/>
              <a:gd name="T1" fmla="*/ 109 h 247"/>
              <a:gd name="T2" fmla="*/ 291 w 295"/>
              <a:gd name="T3" fmla="*/ 121 h 247"/>
              <a:gd name="T4" fmla="*/ 281 w 295"/>
              <a:gd name="T5" fmla="*/ 131 h 247"/>
              <a:gd name="T6" fmla="*/ 182 w 295"/>
              <a:gd name="T7" fmla="*/ 219 h 247"/>
              <a:gd name="T8" fmla="*/ 150 w 295"/>
              <a:gd name="T9" fmla="*/ 240 h 247"/>
              <a:gd name="T10" fmla="*/ 74 w 295"/>
              <a:gd name="T11" fmla="*/ 210 h 247"/>
              <a:gd name="T12" fmla="*/ 22 w 295"/>
              <a:gd name="T13" fmla="*/ 160 h 247"/>
              <a:gd name="T14" fmla="*/ 4 w 295"/>
              <a:gd name="T15" fmla="*/ 132 h 247"/>
              <a:gd name="T16" fmla="*/ 95 w 295"/>
              <a:gd name="T17" fmla="*/ 68 h 247"/>
              <a:gd name="T18" fmla="*/ 213 w 295"/>
              <a:gd name="T19" fmla="*/ 0 h 247"/>
              <a:gd name="T20" fmla="*/ 286 w 295"/>
              <a:gd name="T21" fmla="*/ 92 h 247"/>
              <a:gd name="T22" fmla="*/ 295 w 295"/>
              <a:gd name="T23" fmla="*/ 1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247">
                <a:moveTo>
                  <a:pt x="295" y="109"/>
                </a:moveTo>
                <a:cubicBezTo>
                  <a:pt x="295" y="113"/>
                  <a:pt x="293" y="118"/>
                  <a:pt x="291" y="121"/>
                </a:cubicBezTo>
                <a:cubicBezTo>
                  <a:pt x="288" y="125"/>
                  <a:pt x="285" y="128"/>
                  <a:pt x="281" y="131"/>
                </a:cubicBezTo>
                <a:cubicBezTo>
                  <a:pt x="182" y="219"/>
                  <a:pt x="182" y="219"/>
                  <a:pt x="182" y="219"/>
                </a:cubicBezTo>
                <a:cubicBezTo>
                  <a:pt x="172" y="227"/>
                  <a:pt x="162" y="236"/>
                  <a:pt x="150" y="240"/>
                </a:cubicBezTo>
                <a:cubicBezTo>
                  <a:pt x="123" y="247"/>
                  <a:pt x="96" y="228"/>
                  <a:pt x="74" y="210"/>
                </a:cubicBezTo>
                <a:cubicBezTo>
                  <a:pt x="56" y="195"/>
                  <a:pt x="37" y="179"/>
                  <a:pt x="22" y="160"/>
                </a:cubicBezTo>
                <a:cubicBezTo>
                  <a:pt x="15" y="152"/>
                  <a:pt x="9" y="142"/>
                  <a:pt x="4" y="132"/>
                </a:cubicBezTo>
                <a:cubicBezTo>
                  <a:pt x="0" y="123"/>
                  <a:pt x="87" y="72"/>
                  <a:pt x="95" y="68"/>
                </a:cubicBezTo>
                <a:cubicBezTo>
                  <a:pt x="213" y="0"/>
                  <a:pt x="213" y="0"/>
                  <a:pt x="213" y="0"/>
                </a:cubicBezTo>
                <a:cubicBezTo>
                  <a:pt x="286" y="92"/>
                  <a:pt x="286" y="92"/>
                  <a:pt x="286" y="92"/>
                </a:cubicBezTo>
                <a:cubicBezTo>
                  <a:pt x="290" y="97"/>
                  <a:pt x="295" y="102"/>
                  <a:pt x="295" y="1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1" name="Freeform32">
            <a:extLst>
              <a:ext uri="{FF2B5EF4-FFF2-40B4-BE49-F238E27FC236}">
                <a16:creationId xmlns:a16="http://schemas.microsoft.com/office/drawing/2014/main" id="{6AB71851-5F75-4C0B-8EC6-C76C5B0E6647}"/>
              </a:ext>
            </a:extLst>
          </p:cNvPr>
          <p:cNvSpPr/>
          <p:nvPr/>
        </p:nvSpPr>
        <p:spPr bwMode="auto">
          <a:xfrm>
            <a:off x="9026172" y="3737222"/>
            <a:ext cx="754436" cy="557392"/>
          </a:xfrm>
          <a:custGeom>
            <a:avLst/>
            <a:gdLst>
              <a:gd name="T0" fmla="*/ 269 w 269"/>
              <a:gd name="T1" fmla="*/ 73 h 199"/>
              <a:gd name="T2" fmla="*/ 259 w 269"/>
              <a:gd name="T3" fmla="*/ 83 h 199"/>
              <a:gd name="T4" fmla="*/ 160 w 269"/>
              <a:gd name="T5" fmla="*/ 171 h 199"/>
              <a:gd name="T6" fmla="*/ 128 w 269"/>
              <a:gd name="T7" fmla="*/ 192 h 199"/>
              <a:gd name="T8" fmla="*/ 52 w 269"/>
              <a:gd name="T9" fmla="*/ 162 h 199"/>
              <a:gd name="T10" fmla="*/ 0 w 269"/>
              <a:gd name="T11" fmla="*/ 112 h 199"/>
              <a:gd name="T12" fmla="*/ 40 w 269"/>
              <a:gd name="T13" fmla="*/ 76 h 199"/>
              <a:gd name="T14" fmla="*/ 158 w 269"/>
              <a:gd name="T15" fmla="*/ 2 h 199"/>
              <a:gd name="T16" fmla="*/ 166 w 269"/>
              <a:gd name="T17" fmla="*/ 3 h 199"/>
              <a:gd name="T18" fmla="*/ 167 w 269"/>
              <a:gd name="T19" fmla="*/ 4 h 199"/>
              <a:gd name="T20" fmla="*/ 215 w 269"/>
              <a:gd name="T21" fmla="*/ 52 h 199"/>
              <a:gd name="T22" fmla="*/ 234 w 269"/>
              <a:gd name="T23" fmla="*/ 68 h 199"/>
              <a:gd name="T24" fmla="*/ 258 w 269"/>
              <a:gd name="T25" fmla="*/ 71 h 199"/>
              <a:gd name="T26" fmla="*/ 268 w 269"/>
              <a:gd name="T27" fmla="*/ 71 h 199"/>
              <a:gd name="T28" fmla="*/ 269 w 269"/>
              <a:gd name="T29" fmla="*/ 7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9" h="199">
                <a:moveTo>
                  <a:pt x="269" y="73"/>
                </a:moveTo>
                <a:cubicBezTo>
                  <a:pt x="266" y="77"/>
                  <a:pt x="263" y="80"/>
                  <a:pt x="259" y="83"/>
                </a:cubicBezTo>
                <a:cubicBezTo>
                  <a:pt x="160" y="171"/>
                  <a:pt x="160" y="171"/>
                  <a:pt x="160" y="171"/>
                </a:cubicBezTo>
                <a:cubicBezTo>
                  <a:pt x="150" y="179"/>
                  <a:pt x="140" y="188"/>
                  <a:pt x="128" y="192"/>
                </a:cubicBezTo>
                <a:cubicBezTo>
                  <a:pt x="101" y="199"/>
                  <a:pt x="74" y="180"/>
                  <a:pt x="52" y="162"/>
                </a:cubicBezTo>
                <a:cubicBezTo>
                  <a:pt x="34" y="147"/>
                  <a:pt x="15" y="131"/>
                  <a:pt x="0" y="112"/>
                </a:cubicBezTo>
                <a:cubicBezTo>
                  <a:pt x="6" y="98"/>
                  <a:pt x="24" y="87"/>
                  <a:pt x="40" y="76"/>
                </a:cubicBezTo>
                <a:cubicBezTo>
                  <a:pt x="78" y="48"/>
                  <a:pt x="116" y="21"/>
                  <a:pt x="158" y="2"/>
                </a:cubicBezTo>
                <a:cubicBezTo>
                  <a:pt x="161" y="0"/>
                  <a:pt x="164" y="1"/>
                  <a:pt x="166" y="3"/>
                </a:cubicBezTo>
                <a:cubicBezTo>
                  <a:pt x="166" y="3"/>
                  <a:pt x="167" y="4"/>
                  <a:pt x="167" y="4"/>
                </a:cubicBezTo>
                <a:cubicBezTo>
                  <a:pt x="182" y="20"/>
                  <a:pt x="198" y="37"/>
                  <a:pt x="215" y="52"/>
                </a:cubicBezTo>
                <a:cubicBezTo>
                  <a:pt x="220" y="58"/>
                  <a:pt x="227" y="64"/>
                  <a:pt x="234" y="68"/>
                </a:cubicBezTo>
                <a:cubicBezTo>
                  <a:pt x="241" y="72"/>
                  <a:pt x="250" y="73"/>
                  <a:pt x="258" y="71"/>
                </a:cubicBezTo>
                <a:cubicBezTo>
                  <a:pt x="262" y="70"/>
                  <a:pt x="266" y="68"/>
                  <a:pt x="268" y="71"/>
                </a:cubicBezTo>
                <a:cubicBezTo>
                  <a:pt x="269" y="72"/>
                  <a:pt x="269" y="73"/>
                  <a:pt x="269" y="73"/>
                </a:cubicBezTo>
                <a:close/>
              </a:path>
            </a:pathLst>
          </a:custGeom>
          <a:solidFill>
            <a:srgbClr val="68AF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2" name="Freeform33">
            <a:extLst>
              <a:ext uri="{FF2B5EF4-FFF2-40B4-BE49-F238E27FC236}">
                <a16:creationId xmlns:a16="http://schemas.microsoft.com/office/drawing/2014/main" id="{8F69AD1D-959A-4B85-908B-9689A2AD5935}"/>
              </a:ext>
            </a:extLst>
          </p:cNvPr>
          <p:cNvSpPr/>
          <p:nvPr/>
        </p:nvSpPr>
        <p:spPr bwMode="auto">
          <a:xfrm>
            <a:off x="9026172" y="3737222"/>
            <a:ext cx="754436" cy="557392"/>
          </a:xfrm>
          <a:custGeom>
            <a:avLst/>
            <a:gdLst>
              <a:gd name="T0" fmla="*/ 269 w 269"/>
              <a:gd name="T1" fmla="*/ 73 h 199"/>
              <a:gd name="T2" fmla="*/ 259 w 269"/>
              <a:gd name="T3" fmla="*/ 83 h 199"/>
              <a:gd name="T4" fmla="*/ 160 w 269"/>
              <a:gd name="T5" fmla="*/ 171 h 199"/>
              <a:gd name="T6" fmla="*/ 128 w 269"/>
              <a:gd name="T7" fmla="*/ 192 h 199"/>
              <a:gd name="T8" fmla="*/ 52 w 269"/>
              <a:gd name="T9" fmla="*/ 162 h 199"/>
              <a:gd name="T10" fmla="*/ 0 w 269"/>
              <a:gd name="T11" fmla="*/ 112 h 199"/>
              <a:gd name="T12" fmla="*/ 40 w 269"/>
              <a:gd name="T13" fmla="*/ 76 h 199"/>
              <a:gd name="T14" fmla="*/ 158 w 269"/>
              <a:gd name="T15" fmla="*/ 2 h 199"/>
              <a:gd name="T16" fmla="*/ 166 w 269"/>
              <a:gd name="T17" fmla="*/ 3 h 199"/>
              <a:gd name="T18" fmla="*/ 167 w 269"/>
              <a:gd name="T19" fmla="*/ 4 h 199"/>
              <a:gd name="T20" fmla="*/ 215 w 269"/>
              <a:gd name="T21" fmla="*/ 52 h 199"/>
              <a:gd name="T22" fmla="*/ 234 w 269"/>
              <a:gd name="T23" fmla="*/ 68 h 199"/>
              <a:gd name="T24" fmla="*/ 258 w 269"/>
              <a:gd name="T25" fmla="*/ 71 h 199"/>
              <a:gd name="T26" fmla="*/ 268 w 269"/>
              <a:gd name="T27" fmla="*/ 71 h 199"/>
              <a:gd name="T28" fmla="*/ 269 w 269"/>
              <a:gd name="T29" fmla="*/ 7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9" h="199">
                <a:moveTo>
                  <a:pt x="269" y="73"/>
                </a:moveTo>
                <a:cubicBezTo>
                  <a:pt x="266" y="77"/>
                  <a:pt x="263" y="80"/>
                  <a:pt x="259" y="83"/>
                </a:cubicBezTo>
                <a:cubicBezTo>
                  <a:pt x="160" y="171"/>
                  <a:pt x="160" y="171"/>
                  <a:pt x="160" y="171"/>
                </a:cubicBezTo>
                <a:cubicBezTo>
                  <a:pt x="150" y="179"/>
                  <a:pt x="140" y="188"/>
                  <a:pt x="128" y="192"/>
                </a:cubicBezTo>
                <a:cubicBezTo>
                  <a:pt x="101" y="199"/>
                  <a:pt x="74" y="180"/>
                  <a:pt x="52" y="162"/>
                </a:cubicBezTo>
                <a:cubicBezTo>
                  <a:pt x="34" y="147"/>
                  <a:pt x="15" y="131"/>
                  <a:pt x="0" y="112"/>
                </a:cubicBezTo>
                <a:cubicBezTo>
                  <a:pt x="6" y="98"/>
                  <a:pt x="24" y="87"/>
                  <a:pt x="40" y="76"/>
                </a:cubicBezTo>
                <a:cubicBezTo>
                  <a:pt x="78" y="48"/>
                  <a:pt x="116" y="21"/>
                  <a:pt x="158" y="2"/>
                </a:cubicBezTo>
                <a:cubicBezTo>
                  <a:pt x="161" y="0"/>
                  <a:pt x="164" y="1"/>
                  <a:pt x="166" y="3"/>
                </a:cubicBezTo>
                <a:cubicBezTo>
                  <a:pt x="166" y="3"/>
                  <a:pt x="167" y="4"/>
                  <a:pt x="167" y="4"/>
                </a:cubicBezTo>
                <a:cubicBezTo>
                  <a:pt x="182" y="20"/>
                  <a:pt x="198" y="37"/>
                  <a:pt x="215" y="52"/>
                </a:cubicBezTo>
                <a:cubicBezTo>
                  <a:pt x="220" y="58"/>
                  <a:pt x="227" y="64"/>
                  <a:pt x="234" y="68"/>
                </a:cubicBezTo>
                <a:cubicBezTo>
                  <a:pt x="241" y="72"/>
                  <a:pt x="250" y="73"/>
                  <a:pt x="258" y="71"/>
                </a:cubicBezTo>
                <a:cubicBezTo>
                  <a:pt x="262" y="70"/>
                  <a:pt x="266" y="68"/>
                  <a:pt x="268" y="71"/>
                </a:cubicBezTo>
                <a:cubicBezTo>
                  <a:pt x="269" y="72"/>
                  <a:pt x="269" y="73"/>
                  <a:pt x="269" y="73"/>
                </a:cubicBezTo>
                <a:close/>
              </a:path>
            </a:pathLst>
          </a:custGeom>
          <a:gradFill>
            <a:gsLst>
              <a:gs pos="0">
                <a:srgbClr val="81BCFD"/>
              </a:gs>
              <a:gs pos="100000">
                <a:srgbClr val="353548">
                  <a:alpha val="56000"/>
                </a:srgbClr>
              </a:gs>
            </a:gsLst>
            <a:lin ang="2700000" scaled="0"/>
          </a:gradFill>
          <a:ln>
            <a:noFill/>
          </a:ln>
        </p:spPr>
        <p:txBody>
          <a:bodyPr anchor="ctr"/>
          <a:lstStyle/>
          <a:p>
            <a:pPr algn="ctr"/>
            <a:endParaRPr>
              <a:cs typeface="+mn-ea"/>
              <a:sym typeface="+mn-lt"/>
            </a:endParaRPr>
          </a:p>
        </p:txBody>
      </p:sp>
      <p:sp>
        <p:nvSpPr>
          <p:cNvPr id="43" name="Freeform34">
            <a:extLst>
              <a:ext uri="{FF2B5EF4-FFF2-40B4-BE49-F238E27FC236}">
                <a16:creationId xmlns:a16="http://schemas.microsoft.com/office/drawing/2014/main" id="{40A836D6-E0EF-4F16-950E-64D7CD4553C0}"/>
              </a:ext>
            </a:extLst>
          </p:cNvPr>
          <p:cNvSpPr/>
          <p:nvPr/>
        </p:nvSpPr>
        <p:spPr bwMode="auto">
          <a:xfrm>
            <a:off x="9464797" y="3685936"/>
            <a:ext cx="167352" cy="140360"/>
          </a:xfrm>
          <a:custGeom>
            <a:avLst/>
            <a:gdLst>
              <a:gd name="T0" fmla="*/ 0 w 60"/>
              <a:gd name="T1" fmla="*/ 4 h 50"/>
              <a:gd name="T2" fmla="*/ 10 w 60"/>
              <a:gd name="T3" fmla="*/ 0 h 50"/>
              <a:gd name="T4" fmla="*/ 12 w 60"/>
              <a:gd name="T5" fmla="*/ 0 h 50"/>
              <a:gd name="T6" fmla="*/ 13 w 60"/>
              <a:gd name="T7" fmla="*/ 1 h 50"/>
              <a:gd name="T8" fmla="*/ 57 w 60"/>
              <a:gd name="T9" fmla="*/ 46 h 50"/>
              <a:gd name="T10" fmla="*/ 60 w 60"/>
              <a:gd name="T11" fmla="*/ 50 h 50"/>
            </a:gdLst>
            <a:ahLst/>
            <a:cxnLst>
              <a:cxn ang="0">
                <a:pos x="T0" y="T1"/>
              </a:cxn>
              <a:cxn ang="0">
                <a:pos x="T2" y="T3"/>
              </a:cxn>
              <a:cxn ang="0">
                <a:pos x="T4" y="T5"/>
              </a:cxn>
              <a:cxn ang="0">
                <a:pos x="T6" y="T7"/>
              </a:cxn>
              <a:cxn ang="0">
                <a:pos x="T8" y="T9"/>
              </a:cxn>
              <a:cxn ang="0">
                <a:pos x="T10" y="T11"/>
              </a:cxn>
            </a:cxnLst>
            <a:rect l="0" t="0" r="r" b="b"/>
            <a:pathLst>
              <a:path w="60" h="50">
                <a:moveTo>
                  <a:pt x="0" y="4"/>
                </a:moveTo>
                <a:cubicBezTo>
                  <a:pt x="10" y="0"/>
                  <a:pt x="10" y="0"/>
                  <a:pt x="10" y="0"/>
                </a:cubicBezTo>
                <a:cubicBezTo>
                  <a:pt x="11" y="0"/>
                  <a:pt x="11" y="0"/>
                  <a:pt x="12" y="0"/>
                </a:cubicBezTo>
                <a:cubicBezTo>
                  <a:pt x="13" y="0"/>
                  <a:pt x="13" y="1"/>
                  <a:pt x="13" y="1"/>
                </a:cubicBezTo>
                <a:cubicBezTo>
                  <a:pt x="26" y="18"/>
                  <a:pt x="41" y="33"/>
                  <a:pt x="57" y="46"/>
                </a:cubicBezTo>
                <a:cubicBezTo>
                  <a:pt x="58" y="47"/>
                  <a:pt x="59" y="49"/>
                  <a:pt x="60" y="50"/>
                </a:cubicBezTo>
              </a:path>
            </a:pathLst>
          </a:custGeom>
          <a:noFill/>
          <a:ln w="15875" cap="flat">
            <a:solidFill>
              <a:srgbClr val="68AFFD"/>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44" name="Freeform35">
            <a:extLst>
              <a:ext uri="{FF2B5EF4-FFF2-40B4-BE49-F238E27FC236}">
                <a16:creationId xmlns:a16="http://schemas.microsoft.com/office/drawing/2014/main" id="{C1C62965-D862-4788-8092-1DCE99A986F1}"/>
              </a:ext>
            </a:extLst>
          </p:cNvPr>
          <p:cNvSpPr/>
          <p:nvPr/>
        </p:nvSpPr>
        <p:spPr bwMode="auto">
          <a:xfrm>
            <a:off x="9556571" y="3680538"/>
            <a:ext cx="174101" cy="195695"/>
          </a:xfrm>
          <a:custGeom>
            <a:avLst/>
            <a:gdLst>
              <a:gd name="T0" fmla="*/ 0 w 62"/>
              <a:gd name="T1" fmla="*/ 0 h 70"/>
              <a:gd name="T2" fmla="*/ 28 w 62"/>
              <a:gd name="T3" fmla="*/ 34 h 70"/>
              <a:gd name="T4" fmla="*/ 62 w 62"/>
              <a:gd name="T5" fmla="*/ 70 h 70"/>
            </a:gdLst>
            <a:ahLst/>
            <a:cxnLst>
              <a:cxn ang="0">
                <a:pos x="T0" y="T1"/>
              </a:cxn>
              <a:cxn ang="0">
                <a:pos x="T2" y="T3"/>
              </a:cxn>
              <a:cxn ang="0">
                <a:pos x="T4" y="T5"/>
              </a:cxn>
            </a:cxnLst>
            <a:rect l="0" t="0" r="r" b="b"/>
            <a:pathLst>
              <a:path w="62" h="70">
                <a:moveTo>
                  <a:pt x="0" y="0"/>
                </a:moveTo>
                <a:cubicBezTo>
                  <a:pt x="8" y="12"/>
                  <a:pt x="17" y="24"/>
                  <a:pt x="28" y="34"/>
                </a:cubicBezTo>
                <a:cubicBezTo>
                  <a:pt x="62" y="70"/>
                  <a:pt x="62" y="70"/>
                  <a:pt x="62" y="70"/>
                </a:cubicBezTo>
              </a:path>
            </a:pathLst>
          </a:custGeom>
          <a:noFill/>
          <a:ln w="15875" cap="flat">
            <a:solidFill>
              <a:srgbClr val="68AFFD"/>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45" name="Freeform36">
            <a:extLst>
              <a:ext uri="{FF2B5EF4-FFF2-40B4-BE49-F238E27FC236}">
                <a16:creationId xmlns:a16="http://schemas.microsoft.com/office/drawing/2014/main" id="{47622846-0F31-440C-919D-5716F41473A8}"/>
              </a:ext>
            </a:extLst>
          </p:cNvPr>
          <p:cNvSpPr/>
          <p:nvPr/>
        </p:nvSpPr>
        <p:spPr bwMode="auto">
          <a:xfrm>
            <a:off x="9671289" y="1750586"/>
            <a:ext cx="457520" cy="1125580"/>
          </a:xfrm>
          <a:custGeom>
            <a:avLst/>
            <a:gdLst>
              <a:gd name="T0" fmla="*/ 163 w 163"/>
              <a:gd name="T1" fmla="*/ 402 h 402"/>
              <a:gd name="T2" fmla="*/ 0 w 163"/>
              <a:gd name="T3" fmla="*/ 392 h 402"/>
              <a:gd name="T4" fmla="*/ 2 w 163"/>
              <a:gd name="T5" fmla="*/ 20 h 402"/>
              <a:gd name="T6" fmla="*/ 27 w 163"/>
              <a:gd name="T7" fmla="*/ 0 h 402"/>
              <a:gd name="T8" fmla="*/ 65 w 163"/>
              <a:gd name="T9" fmla="*/ 217 h 402"/>
              <a:gd name="T10" fmla="*/ 125 w 163"/>
              <a:gd name="T11" fmla="*/ 375 h 402"/>
              <a:gd name="T12" fmla="*/ 163 w 163"/>
              <a:gd name="T13" fmla="*/ 402 h 402"/>
            </a:gdLst>
            <a:ahLst/>
            <a:cxnLst>
              <a:cxn ang="0">
                <a:pos x="T0" y="T1"/>
              </a:cxn>
              <a:cxn ang="0">
                <a:pos x="T2" y="T3"/>
              </a:cxn>
              <a:cxn ang="0">
                <a:pos x="T4" y="T5"/>
              </a:cxn>
              <a:cxn ang="0">
                <a:pos x="T6" y="T7"/>
              </a:cxn>
              <a:cxn ang="0">
                <a:pos x="T8" y="T9"/>
              </a:cxn>
              <a:cxn ang="0">
                <a:pos x="T10" y="T11"/>
              </a:cxn>
              <a:cxn ang="0">
                <a:pos x="T12" y="T13"/>
              </a:cxn>
            </a:cxnLst>
            <a:rect l="0" t="0" r="r" b="b"/>
            <a:pathLst>
              <a:path w="163" h="402">
                <a:moveTo>
                  <a:pt x="163" y="402"/>
                </a:moveTo>
                <a:cubicBezTo>
                  <a:pt x="104" y="398"/>
                  <a:pt x="44" y="390"/>
                  <a:pt x="0" y="392"/>
                </a:cubicBezTo>
                <a:cubicBezTo>
                  <a:pt x="46" y="298"/>
                  <a:pt x="18" y="103"/>
                  <a:pt x="2" y="20"/>
                </a:cubicBezTo>
                <a:cubicBezTo>
                  <a:pt x="27" y="0"/>
                  <a:pt x="27" y="0"/>
                  <a:pt x="27" y="0"/>
                </a:cubicBezTo>
                <a:cubicBezTo>
                  <a:pt x="27" y="0"/>
                  <a:pt x="58" y="180"/>
                  <a:pt x="65" y="217"/>
                </a:cubicBezTo>
                <a:cubicBezTo>
                  <a:pt x="72" y="254"/>
                  <a:pt x="94" y="359"/>
                  <a:pt x="125" y="375"/>
                </a:cubicBezTo>
                <a:cubicBezTo>
                  <a:pt x="151" y="389"/>
                  <a:pt x="161" y="399"/>
                  <a:pt x="163" y="402"/>
                </a:cubicBezTo>
                <a:close/>
              </a:path>
            </a:pathLst>
          </a:custGeom>
          <a:solidFill>
            <a:srgbClr val="000000">
              <a:alpha val="20000"/>
            </a:srgbClr>
          </a:solidFill>
          <a:ln>
            <a:noFill/>
          </a:ln>
        </p:spPr>
        <p:txBody>
          <a:bodyPr anchor="ctr"/>
          <a:lstStyle/>
          <a:p>
            <a:pPr algn="ctr"/>
            <a:endParaRPr>
              <a:cs typeface="+mn-ea"/>
              <a:sym typeface="+mn-lt"/>
            </a:endParaRPr>
          </a:p>
        </p:txBody>
      </p:sp>
      <p:pic>
        <p:nvPicPr>
          <p:cNvPr id="47" name="图片 46">
            <a:extLst>
              <a:ext uri="{FF2B5EF4-FFF2-40B4-BE49-F238E27FC236}">
                <a16:creationId xmlns:a16="http://schemas.microsoft.com/office/drawing/2014/main" id="{209E6126-269A-400F-863C-04A415C3A396}"/>
              </a:ext>
            </a:extLst>
          </p:cNvPr>
          <p:cNvPicPr/>
          <p:nvPr/>
        </p:nvPicPr>
        <p:blipFill>
          <a:blip r:embed="rId5"/>
          <a:stretch>
            <a:fillRect/>
          </a:stretch>
        </p:blipFill>
        <p:spPr>
          <a:xfrm>
            <a:off x="584008" y="1434851"/>
            <a:ext cx="9832269" cy="4915818"/>
          </a:xfrm>
          <a:prstGeom prst="rect">
            <a:avLst/>
          </a:prstGeom>
        </p:spPr>
      </p:pic>
      <p:sp>
        <p:nvSpPr>
          <p:cNvPr id="2" name="文本框 1">
            <a:extLst>
              <a:ext uri="{FF2B5EF4-FFF2-40B4-BE49-F238E27FC236}">
                <a16:creationId xmlns:a16="http://schemas.microsoft.com/office/drawing/2014/main" id="{40C77020-7BEF-40DD-9AF3-22F304629031}"/>
              </a:ext>
            </a:extLst>
          </p:cNvPr>
          <p:cNvSpPr txBox="1"/>
          <p:nvPr/>
        </p:nvSpPr>
        <p:spPr>
          <a:xfrm>
            <a:off x="802240" y="321212"/>
            <a:ext cx="4134465" cy="769441"/>
          </a:xfrm>
          <a:prstGeom prst="rect">
            <a:avLst/>
          </a:prstGeom>
          <a:noFill/>
        </p:spPr>
        <p:txBody>
          <a:bodyPr wrap="none" rtlCol="0">
            <a:spAutoFit/>
          </a:bodyPr>
          <a:lstStyle/>
          <a:p>
            <a:r>
              <a:rPr lang="zh-CN" altLang="en-US" sz="4400" dirty="0"/>
              <a:t>网站的运行流程</a:t>
            </a:r>
          </a:p>
        </p:txBody>
      </p:sp>
    </p:spTree>
    <p:custDataLst>
      <p:tags r:id="rId2"/>
    </p:custDataLst>
    <p:extLst>
      <p:ext uri="{BB962C8B-B14F-4D97-AF65-F5344CB8AC3E}">
        <p14:creationId xmlns:p14="http://schemas.microsoft.com/office/powerpoint/2010/main" val="774960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0"/>
          <p:cNvSpPr txBox="1"/>
          <p:nvPr/>
        </p:nvSpPr>
        <p:spPr>
          <a:xfrm>
            <a:off x="1164590" y="3470910"/>
            <a:ext cx="2709545" cy="866140"/>
          </a:xfrm>
          <a:prstGeom prst="rect">
            <a:avLst/>
          </a:prstGeom>
          <a:noFill/>
        </p:spPr>
        <p:txBody>
          <a:bodyPr wrap="square" rtlCol="0" anchor="t">
            <a:spAutoFit/>
          </a:bodyPr>
          <a:lstStyle/>
          <a:p>
            <a:pPr algn="r">
              <a:lnSpc>
                <a:spcPct val="140000"/>
              </a:lnSpc>
              <a:spcBef>
                <a:spcPts val="0"/>
              </a:spcBef>
              <a:spcAft>
                <a:spcPts val="0"/>
              </a:spcAft>
            </a:pPr>
            <a:r>
              <a:rPr lang="zh-CN" altLang="en-US" sz="1200">
                <a:solidFill>
                  <a:schemeClr val="bg1"/>
                </a:solidFill>
                <a:cs typeface="+mn-ea"/>
                <a:sym typeface="+mn-lt"/>
              </a:rPr>
              <a:t>单击添加文本单击添加文本单击添加文本单击添加文本单击添加文本单击添加文本单击添加文本</a:t>
            </a:r>
            <a:endParaRPr lang="zh-CN" altLang="en-US" sz="1200" dirty="0">
              <a:solidFill>
                <a:schemeClr val="bg1"/>
              </a:solidFill>
              <a:cs typeface="+mn-ea"/>
              <a:sym typeface="+mn-lt"/>
            </a:endParaRPr>
          </a:p>
        </p:txBody>
      </p:sp>
      <p:sp>
        <p:nvSpPr>
          <p:cNvPr id="20" name="Text box2"/>
          <p:cNvSpPr txBox="1"/>
          <p:nvPr/>
        </p:nvSpPr>
        <p:spPr>
          <a:xfrm>
            <a:off x="7218680" y="869950"/>
            <a:ext cx="5092065" cy="5509200"/>
          </a:xfrm>
          <a:prstGeom prst="rect">
            <a:avLst/>
          </a:prstGeom>
          <a:noFill/>
        </p:spPr>
        <p:txBody>
          <a:bodyPr wrap="square" rtlCol="0" anchor="t">
            <a:spAutoFit/>
          </a:bodyPr>
          <a:lstStyle/>
          <a:p>
            <a:pPr lvl="0"/>
            <a:r>
              <a:rPr lang="en-US" altLang="zh-CN" sz="4400" dirty="0"/>
              <a:t>Windows</a:t>
            </a:r>
          </a:p>
          <a:p>
            <a:pPr lvl="0"/>
            <a:endParaRPr lang="en-US" altLang="zh-CN" sz="4400" dirty="0"/>
          </a:p>
          <a:p>
            <a:pPr lvl="0"/>
            <a:r>
              <a:rPr lang="en-US" altLang="zh-CN" sz="4400" dirty="0"/>
              <a:t>Apache</a:t>
            </a:r>
            <a:r>
              <a:rPr lang="zh-CN" altLang="en-US" sz="4400" dirty="0"/>
              <a:t>（</a:t>
            </a:r>
            <a:r>
              <a:rPr lang="en-US" altLang="zh-CN" sz="4400" dirty="0"/>
              <a:t>web</a:t>
            </a:r>
            <a:r>
              <a:rPr lang="zh-CN" altLang="en-US" sz="4400" dirty="0"/>
              <a:t>服务器）</a:t>
            </a:r>
            <a:endParaRPr lang="en-US" altLang="zh-CN" sz="4400" dirty="0"/>
          </a:p>
          <a:p>
            <a:pPr lvl="0"/>
            <a:endParaRPr lang="en-US" altLang="zh-CN" sz="4400" dirty="0"/>
          </a:p>
          <a:p>
            <a:pPr lvl="0"/>
            <a:r>
              <a:rPr lang="en-US" altLang="zh-CN" sz="4400" dirty="0"/>
              <a:t>MySQL</a:t>
            </a:r>
            <a:r>
              <a:rPr lang="zh-CN" altLang="en-US" sz="4400" dirty="0"/>
              <a:t>（数据库）</a:t>
            </a:r>
            <a:endParaRPr lang="en-US" altLang="zh-CN" sz="4400" dirty="0"/>
          </a:p>
          <a:p>
            <a:pPr lvl="0"/>
            <a:endParaRPr lang="en-US" altLang="zh-CN" sz="4400" dirty="0"/>
          </a:p>
          <a:p>
            <a:pPr lvl="0"/>
            <a:r>
              <a:rPr lang="en-US" altLang="zh-CN" sz="4400" dirty="0"/>
              <a:t>PHP</a:t>
            </a:r>
            <a:endParaRPr lang="zh-CN" altLang="zh-CN" sz="4400" dirty="0"/>
          </a:p>
        </p:txBody>
      </p:sp>
      <p:sp>
        <p:nvSpPr>
          <p:cNvPr id="23" name="Text box3"/>
          <p:cNvSpPr txBox="1"/>
          <p:nvPr/>
        </p:nvSpPr>
        <p:spPr>
          <a:xfrm>
            <a:off x="8258810" y="4864735"/>
            <a:ext cx="2709545" cy="866140"/>
          </a:xfrm>
          <a:prstGeom prst="rect">
            <a:avLst/>
          </a:prstGeom>
          <a:noFill/>
        </p:spPr>
        <p:txBody>
          <a:bodyPr wrap="square" rtlCol="0" anchor="t">
            <a:spAutoFit/>
          </a:bodyPr>
          <a:lstStyle/>
          <a:p>
            <a:pPr algn="l">
              <a:lnSpc>
                <a:spcPct val="140000"/>
              </a:lnSpc>
              <a:spcBef>
                <a:spcPts val="0"/>
              </a:spcBef>
              <a:spcAft>
                <a:spcPts val="0"/>
              </a:spcAft>
            </a:pPr>
            <a:r>
              <a:rPr lang="zh-CN" altLang="en-US" sz="1200">
                <a:solidFill>
                  <a:schemeClr val="bg1"/>
                </a:solidFill>
                <a:cs typeface="+mn-ea"/>
                <a:sym typeface="+mn-lt"/>
              </a:rPr>
              <a:t>单击添加文本单击添加文本单击添加文本单击添加文本单击添加文本单击添加文本单击添加文本</a:t>
            </a:r>
            <a:endParaRPr lang="zh-CN" altLang="en-US" sz="1200" dirty="0">
              <a:solidFill>
                <a:schemeClr val="bg1"/>
              </a:solidFill>
              <a:cs typeface="+mn-ea"/>
              <a:sym typeface="+mn-lt"/>
            </a:endParaRPr>
          </a:p>
        </p:txBody>
      </p:sp>
      <p:sp>
        <p:nvSpPr>
          <p:cNvPr id="24" name="Text box4"/>
          <p:cNvSpPr txBox="1"/>
          <p:nvPr/>
        </p:nvSpPr>
        <p:spPr>
          <a:xfrm>
            <a:off x="365760" y="71121"/>
            <a:ext cx="5566776" cy="1358449"/>
          </a:xfrm>
          <a:prstGeom prst="rect">
            <a:avLst/>
          </a:prstGeom>
          <a:noFill/>
        </p:spPr>
        <p:txBody>
          <a:bodyPr wrap="square" rtlCol="0" anchor="t">
            <a:spAutoFit/>
          </a:bodyPr>
          <a:lstStyle/>
          <a:p>
            <a:pPr algn="just">
              <a:lnSpc>
                <a:spcPct val="140000"/>
              </a:lnSpc>
              <a:spcBef>
                <a:spcPts val="0"/>
              </a:spcBef>
              <a:spcAft>
                <a:spcPts val="0"/>
              </a:spcAft>
            </a:pPr>
            <a:r>
              <a:rPr lang="zh-CN" altLang="en-US" sz="6600" dirty="0">
                <a:solidFill>
                  <a:schemeClr val="tx2"/>
                </a:solidFill>
                <a:cs typeface="+mn-ea"/>
                <a:sym typeface="+mn-lt"/>
              </a:rPr>
              <a:t>集成软件</a:t>
            </a:r>
          </a:p>
        </p:txBody>
      </p:sp>
      <p:pic>
        <p:nvPicPr>
          <p:cNvPr id="2" name="图片 1">
            <a:extLst>
              <a:ext uri="{FF2B5EF4-FFF2-40B4-BE49-F238E27FC236}">
                <a16:creationId xmlns:a16="http://schemas.microsoft.com/office/drawing/2014/main" id="{008A7ACD-BE19-4625-B01A-8C6E6F86F8CF}"/>
              </a:ext>
            </a:extLst>
          </p:cNvPr>
          <p:cNvPicPr>
            <a:picLocks noChangeAspect="1"/>
          </p:cNvPicPr>
          <p:nvPr/>
        </p:nvPicPr>
        <p:blipFill>
          <a:blip r:embed="rId3"/>
          <a:stretch>
            <a:fillRect/>
          </a:stretch>
        </p:blipFill>
        <p:spPr>
          <a:xfrm>
            <a:off x="861695" y="1625600"/>
            <a:ext cx="6024880" cy="4594860"/>
          </a:xfrm>
          <a:prstGeom prst="rect">
            <a:avLst/>
          </a:prstGeom>
        </p:spPr>
      </p:pic>
    </p:spTree>
    <p:extLst>
      <p:ext uri="{BB962C8B-B14F-4D97-AF65-F5344CB8AC3E}">
        <p14:creationId xmlns:p14="http://schemas.microsoft.com/office/powerpoint/2010/main" val="19764345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8"/>
          <p:cNvSpPr/>
          <p:nvPr/>
        </p:nvSpPr>
        <p:spPr>
          <a:xfrm>
            <a:off x="3158490" y="2222500"/>
            <a:ext cx="3249930" cy="1248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solidFill>
                  <a:schemeClr val="bg1"/>
                </a:solidFill>
                <a:cs typeface="+mn-ea"/>
                <a:sym typeface="+mn-lt"/>
              </a:rPr>
              <a:t>框架</a:t>
            </a:r>
            <a:r>
              <a:rPr lang="zh-CN" altLang="en-US" dirty="0">
                <a:solidFill>
                  <a:schemeClr val="bg1"/>
                </a:solidFill>
                <a:cs typeface="+mn-ea"/>
                <a:sym typeface="+mn-lt"/>
              </a:rPr>
              <a:t>：</a:t>
            </a:r>
          </a:p>
        </p:txBody>
      </p:sp>
      <p:sp>
        <p:nvSpPr>
          <p:cNvPr id="20" name="Text box2"/>
          <p:cNvSpPr txBox="1"/>
          <p:nvPr/>
        </p:nvSpPr>
        <p:spPr>
          <a:xfrm>
            <a:off x="8258175" y="3470910"/>
            <a:ext cx="2709545" cy="866140"/>
          </a:xfrm>
          <a:prstGeom prst="rect">
            <a:avLst/>
          </a:prstGeom>
          <a:noFill/>
        </p:spPr>
        <p:txBody>
          <a:bodyPr wrap="square" rtlCol="0" anchor="t">
            <a:spAutoFit/>
          </a:bodyPr>
          <a:lstStyle/>
          <a:p>
            <a:pPr algn="l">
              <a:lnSpc>
                <a:spcPct val="140000"/>
              </a:lnSpc>
              <a:spcBef>
                <a:spcPts val="0"/>
              </a:spcBef>
              <a:spcAft>
                <a:spcPts val="0"/>
              </a:spcAft>
            </a:pPr>
            <a:r>
              <a:rPr lang="zh-CN" altLang="en-US" sz="1200" dirty="0">
                <a:solidFill>
                  <a:schemeClr val="bg1"/>
                </a:solidFill>
                <a:cs typeface="+mn-ea"/>
                <a:sym typeface="+mn-lt"/>
              </a:rPr>
              <a:t>单击添加文本单击添加文本单击添加文本单击添加文本单击添加文本单击添加文本单击添加文本</a:t>
            </a:r>
          </a:p>
        </p:txBody>
      </p:sp>
      <p:sp>
        <p:nvSpPr>
          <p:cNvPr id="24" name="Text box4"/>
          <p:cNvSpPr txBox="1"/>
          <p:nvPr/>
        </p:nvSpPr>
        <p:spPr>
          <a:xfrm>
            <a:off x="679450" y="421230"/>
            <a:ext cx="4958080" cy="1358449"/>
          </a:xfrm>
          <a:prstGeom prst="rect">
            <a:avLst/>
          </a:prstGeom>
          <a:noFill/>
        </p:spPr>
        <p:txBody>
          <a:bodyPr wrap="square" rtlCol="0" anchor="t">
            <a:spAutoFit/>
          </a:bodyPr>
          <a:lstStyle/>
          <a:p>
            <a:pPr algn="ctr">
              <a:lnSpc>
                <a:spcPct val="140000"/>
              </a:lnSpc>
              <a:spcBef>
                <a:spcPts val="0"/>
              </a:spcBef>
              <a:spcAft>
                <a:spcPts val="0"/>
              </a:spcAft>
            </a:pPr>
            <a:r>
              <a:rPr lang="zh-CN" altLang="en-US" sz="6600" dirty="0">
                <a:solidFill>
                  <a:schemeClr val="tx2"/>
                </a:solidFill>
                <a:cs typeface="+mn-ea"/>
                <a:sym typeface="+mn-lt"/>
              </a:rPr>
              <a:t>前端介绍</a:t>
            </a:r>
          </a:p>
        </p:txBody>
      </p:sp>
      <p:sp>
        <p:nvSpPr>
          <p:cNvPr id="16" name="AutoShape0">
            <a:extLst>
              <a:ext uri="{FF2B5EF4-FFF2-40B4-BE49-F238E27FC236}">
                <a16:creationId xmlns:a16="http://schemas.microsoft.com/office/drawing/2014/main" id="{EB38AC35-0453-41CB-B693-847930F458AA}"/>
              </a:ext>
            </a:extLst>
          </p:cNvPr>
          <p:cNvSpPr/>
          <p:nvPr/>
        </p:nvSpPr>
        <p:spPr>
          <a:xfrm>
            <a:off x="1420177" y="2212340"/>
            <a:ext cx="1849755" cy="1237615"/>
          </a:xfrm>
          <a:prstGeom prst="rect">
            <a:avLst/>
          </a:prstGeom>
          <a:blipFill>
            <a:blip r:embed="rId4"/>
            <a:stretch>
              <a:fillRect t="-60059" b="-5883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cs typeface="+mn-ea"/>
              <a:sym typeface="+mn-lt"/>
            </a:endParaRPr>
          </a:p>
        </p:txBody>
      </p:sp>
      <p:pic>
        <p:nvPicPr>
          <p:cNvPr id="2" name="图片 1">
            <a:extLst>
              <a:ext uri="{FF2B5EF4-FFF2-40B4-BE49-F238E27FC236}">
                <a16:creationId xmlns:a16="http://schemas.microsoft.com/office/drawing/2014/main" id="{84D0F12A-894B-4B70-A8F8-B7BDEBCBA61E}"/>
              </a:ext>
            </a:extLst>
          </p:cNvPr>
          <p:cNvPicPr>
            <a:picLocks noChangeAspect="1"/>
          </p:cNvPicPr>
          <p:nvPr/>
        </p:nvPicPr>
        <p:blipFill>
          <a:blip r:embed="rId5"/>
          <a:stretch>
            <a:fillRect/>
          </a:stretch>
        </p:blipFill>
        <p:spPr>
          <a:xfrm>
            <a:off x="6406197" y="2202180"/>
            <a:ext cx="3720250" cy="1237615"/>
          </a:xfrm>
          <a:prstGeom prst="rect">
            <a:avLst/>
          </a:prstGeom>
        </p:spPr>
      </p:pic>
      <p:sp>
        <p:nvSpPr>
          <p:cNvPr id="3" name="文本框 2">
            <a:extLst>
              <a:ext uri="{FF2B5EF4-FFF2-40B4-BE49-F238E27FC236}">
                <a16:creationId xmlns:a16="http://schemas.microsoft.com/office/drawing/2014/main" id="{1A374E38-2E28-41CD-8E0F-C3F2A88B7D7D}"/>
              </a:ext>
            </a:extLst>
          </p:cNvPr>
          <p:cNvSpPr txBox="1"/>
          <p:nvPr/>
        </p:nvSpPr>
        <p:spPr>
          <a:xfrm>
            <a:off x="6389903" y="299234"/>
            <a:ext cx="3736544" cy="1938992"/>
          </a:xfrm>
          <a:prstGeom prst="rect">
            <a:avLst/>
          </a:prstGeom>
          <a:noFill/>
        </p:spPr>
        <p:txBody>
          <a:bodyPr wrap="square" rtlCol="0">
            <a:spAutoFit/>
          </a:bodyPr>
          <a:lstStyle/>
          <a:p>
            <a:r>
              <a:rPr lang="zh-CN" altLang="en-US" sz="4000" dirty="0">
                <a:hlinkClick r:id="rId6"/>
              </a:rPr>
              <a:t>使用文档：</a:t>
            </a:r>
            <a:r>
              <a:rPr lang="en-US" altLang="zh-CN" sz="4000" dirty="0">
                <a:hlinkClick r:id="rId6"/>
              </a:rPr>
              <a:t>https://www.layui.com/doc/</a:t>
            </a:r>
            <a:endParaRPr lang="zh-CN" altLang="en-US" sz="4000" dirty="0"/>
          </a:p>
        </p:txBody>
      </p:sp>
      <p:sp>
        <p:nvSpPr>
          <p:cNvPr id="22" name="AutoShape8">
            <a:extLst>
              <a:ext uri="{FF2B5EF4-FFF2-40B4-BE49-F238E27FC236}">
                <a16:creationId xmlns:a16="http://schemas.microsoft.com/office/drawing/2014/main" id="{740E095D-4296-4AFC-9B71-7CCEAE8E2B85}"/>
              </a:ext>
            </a:extLst>
          </p:cNvPr>
          <p:cNvSpPr/>
          <p:nvPr/>
        </p:nvSpPr>
        <p:spPr>
          <a:xfrm>
            <a:off x="2682240" y="5090011"/>
            <a:ext cx="3707663" cy="1248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solidFill>
                  <a:schemeClr val="bg1"/>
                </a:solidFill>
                <a:cs typeface="+mn-ea"/>
                <a:sym typeface="+mn-lt"/>
              </a:rPr>
              <a:t>开发工具</a:t>
            </a:r>
            <a:r>
              <a:rPr lang="zh-CN" altLang="en-US" dirty="0">
                <a:solidFill>
                  <a:schemeClr val="bg1"/>
                </a:solidFill>
                <a:cs typeface="+mn-ea"/>
                <a:sym typeface="+mn-lt"/>
              </a:rPr>
              <a:t>：</a:t>
            </a:r>
          </a:p>
        </p:txBody>
      </p:sp>
      <p:pic>
        <p:nvPicPr>
          <p:cNvPr id="7" name="图片 6">
            <a:extLst>
              <a:ext uri="{FF2B5EF4-FFF2-40B4-BE49-F238E27FC236}">
                <a16:creationId xmlns:a16="http://schemas.microsoft.com/office/drawing/2014/main" id="{50A99C8C-DBFD-49DC-83F8-D486E6B8C2C4}"/>
              </a:ext>
            </a:extLst>
          </p:cNvPr>
          <p:cNvPicPr>
            <a:picLocks noChangeAspect="1"/>
          </p:cNvPicPr>
          <p:nvPr/>
        </p:nvPicPr>
        <p:blipFill>
          <a:blip r:embed="rId7"/>
          <a:stretch>
            <a:fillRect/>
          </a:stretch>
        </p:blipFill>
        <p:spPr>
          <a:xfrm>
            <a:off x="6406197" y="5090011"/>
            <a:ext cx="5325052" cy="1248410"/>
          </a:xfrm>
          <a:prstGeom prst="rect">
            <a:avLst/>
          </a:prstGeom>
        </p:spPr>
      </p:pic>
      <p:sp>
        <p:nvSpPr>
          <p:cNvPr id="9" name="文本框 8">
            <a:extLst>
              <a:ext uri="{FF2B5EF4-FFF2-40B4-BE49-F238E27FC236}">
                <a16:creationId xmlns:a16="http://schemas.microsoft.com/office/drawing/2014/main" id="{C919D100-F87E-4971-A9F6-64DA11C93A59}"/>
              </a:ext>
            </a:extLst>
          </p:cNvPr>
          <p:cNvSpPr txBox="1"/>
          <p:nvPr/>
        </p:nvSpPr>
        <p:spPr>
          <a:xfrm>
            <a:off x="3158490" y="3776771"/>
            <a:ext cx="7489551" cy="769441"/>
          </a:xfrm>
          <a:prstGeom prst="rect">
            <a:avLst/>
          </a:prstGeom>
          <a:noFill/>
        </p:spPr>
        <p:txBody>
          <a:bodyPr wrap="none" rtlCol="0">
            <a:spAutoFit/>
          </a:bodyPr>
          <a:lstStyle/>
          <a:p>
            <a:r>
              <a:rPr lang="zh-CN" altLang="en-US" sz="4400" dirty="0"/>
              <a:t>内置了许多的</a:t>
            </a:r>
            <a:r>
              <a:rPr lang="en-US" altLang="zh-CN" sz="4400" dirty="0" err="1"/>
              <a:t>js</a:t>
            </a:r>
            <a:r>
              <a:rPr lang="zh-CN" altLang="en-US" sz="4400" dirty="0"/>
              <a:t>，</a:t>
            </a:r>
            <a:r>
              <a:rPr lang="en-US" altLang="zh-CN" sz="4400" dirty="0" err="1"/>
              <a:t>css</a:t>
            </a:r>
            <a:r>
              <a:rPr lang="zh-CN" altLang="en-US" sz="4400" dirty="0"/>
              <a:t>，</a:t>
            </a:r>
            <a:r>
              <a:rPr lang="en-US" altLang="zh-CN" sz="4400" dirty="0" err="1"/>
              <a:t>jquery</a:t>
            </a:r>
            <a:endParaRPr lang="en-US" altLang="zh-CN" sz="4400" dirty="0"/>
          </a:p>
        </p:txBody>
      </p:sp>
    </p:spTree>
    <p:extLst>
      <p:ext uri="{BB962C8B-B14F-4D97-AF65-F5344CB8AC3E}">
        <p14:creationId xmlns:p14="http://schemas.microsoft.com/office/powerpoint/2010/main" val="32866400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小清新简约毕业答辩PPT模版"/>
</p:tagLst>
</file>

<file path=ppt/tags/tag2.xml><?xml version="1.0" encoding="utf-8"?>
<p:tagLst xmlns:a="http://schemas.openxmlformats.org/drawingml/2006/main" xmlns:r="http://schemas.openxmlformats.org/officeDocument/2006/relationships" xmlns:p="http://schemas.openxmlformats.org/presentationml/2006/main">
  <p:tag name="ISLIDE.VECTOR" val="#211511;#308430;"/>
</p:tagLst>
</file>

<file path=ppt/tags/tag3.xml><?xml version="1.0" encoding="utf-8"?>
<p:tagLst xmlns:a="http://schemas.openxmlformats.org/drawingml/2006/main" xmlns:r="http://schemas.openxmlformats.org/officeDocument/2006/relationships" xmlns:p="http://schemas.openxmlformats.org/presentationml/2006/main">
  <p:tag name="ISLIDE.VECTOR" val="#275450;"/>
</p:tagLst>
</file>

<file path=ppt/tags/tag4.xml><?xml version="1.0" encoding="utf-8"?>
<p:tagLst xmlns:a="http://schemas.openxmlformats.org/drawingml/2006/main" xmlns:r="http://schemas.openxmlformats.org/officeDocument/2006/relationships" xmlns:p="http://schemas.openxmlformats.org/presentationml/2006/main">
  <p:tag name="ISLIDE.VECTOR" val="#211511;#30843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00ADD3"/>
    </a:accent1>
    <a:accent2>
      <a:srgbClr val="75B2C5"/>
    </a:accent2>
    <a:accent3>
      <a:srgbClr val="545454"/>
    </a:accent3>
    <a:accent4>
      <a:srgbClr val="706F6F"/>
    </a:accent4>
    <a:accent5>
      <a:srgbClr val="969696"/>
    </a:accent5>
    <a:accent6>
      <a:srgbClr val="B2B2B2"/>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www.33ppt.com</Template>
  <TotalTime>159</TotalTime>
  <Words>537</Words>
  <Application>Microsoft Office PowerPoint</Application>
  <PresentationFormat>宽屏</PresentationFormat>
  <Paragraphs>91</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www.33ppt.com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cp:lastModifiedBy>董 文龙</cp:lastModifiedBy>
  <cp:revision>14</cp:revision>
  <dcterms:created xsi:type="dcterms:W3CDTF">2020-03-09T03:12:17Z</dcterms:created>
  <dcterms:modified xsi:type="dcterms:W3CDTF">2020-06-29T07:12:51Z</dcterms:modified>
  <cp:contentStatus/>
  <dc:language/>
</cp:coreProperties>
</file>