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65" r:id="rId5"/>
    <p:sldId id="266" r:id="rId6"/>
    <p:sldId id="267" r:id="rId7"/>
    <p:sldId id="269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86765" autoAdjust="0"/>
  </p:normalViewPr>
  <p:slideViewPr>
    <p:cSldViewPr>
      <p:cViewPr varScale="1">
        <p:scale>
          <a:sx n="102" d="100"/>
          <a:sy n="102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A1EC5-FD1F-42AA-B522-9A7A83972F39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</dgm:pt>
    <dgm:pt modelId="{EE22EC38-0E14-481C-8466-391AD5E9D7AF}">
      <dgm:prSet phldrT="[Text]"/>
      <dgm:spPr/>
      <dgm:t>
        <a:bodyPr/>
        <a:lstStyle/>
        <a:p>
          <a:r>
            <a:rPr lang="en-US" dirty="0" smtClean="0"/>
            <a:t>Initiation</a:t>
          </a:r>
          <a:endParaRPr lang="en-MY" dirty="0"/>
        </a:p>
      </dgm:t>
    </dgm:pt>
    <dgm:pt modelId="{4B79BBD6-CD7B-4A24-861D-6E12F2B02D52}" type="parTrans" cxnId="{43CC0DE4-5E57-4C5D-A7C7-B29A5E28514C}">
      <dgm:prSet/>
      <dgm:spPr/>
      <dgm:t>
        <a:bodyPr/>
        <a:lstStyle/>
        <a:p>
          <a:endParaRPr lang="en-MY"/>
        </a:p>
      </dgm:t>
    </dgm:pt>
    <dgm:pt modelId="{D070243C-84FD-45EB-A207-2DC7B846E1E7}" type="sibTrans" cxnId="{43CC0DE4-5E57-4C5D-A7C7-B29A5E28514C}">
      <dgm:prSet/>
      <dgm:spPr/>
      <dgm:t>
        <a:bodyPr/>
        <a:lstStyle/>
        <a:p>
          <a:endParaRPr lang="en-MY"/>
        </a:p>
      </dgm:t>
    </dgm:pt>
    <dgm:pt modelId="{4BD1ADF4-0533-49B9-9E2E-BB0AA279D259}">
      <dgm:prSet phldrT="[Text]"/>
      <dgm:spPr/>
      <dgm:t>
        <a:bodyPr/>
        <a:lstStyle/>
        <a:p>
          <a:r>
            <a:rPr lang="en-US" dirty="0" smtClean="0"/>
            <a:t>Scope Identification</a:t>
          </a:r>
          <a:endParaRPr lang="en-MY" dirty="0"/>
        </a:p>
      </dgm:t>
    </dgm:pt>
    <dgm:pt modelId="{605AE941-BB96-48AB-A5D1-F4601D66DB32}" type="parTrans" cxnId="{02A4FCE1-2BDB-48F3-8035-E799CB9AF5FE}">
      <dgm:prSet/>
      <dgm:spPr/>
      <dgm:t>
        <a:bodyPr/>
        <a:lstStyle/>
        <a:p>
          <a:endParaRPr lang="en-MY"/>
        </a:p>
      </dgm:t>
    </dgm:pt>
    <dgm:pt modelId="{25250736-0411-4A70-BD7A-85CA56DCA99D}" type="sibTrans" cxnId="{02A4FCE1-2BDB-48F3-8035-E799CB9AF5FE}">
      <dgm:prSet/>
      <dgm:spPr/>
      <dgm:t>
        <a:bodyPr/>
        <a:lstStyle/>
        <a:p>
          <a:endParaRPr lang="en-MY"/>
        </a:p>
      </dgm:t>
    </dgm:pt>
    <dgm:pt modelId="{16080860-7773-46FC-BE26-DB7160731060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MY" dirty="0"/>
        </a:p>
      </dgm:t>
    </dgm:pt>
    <dgm:pt modelId="{ADFBF3E5-C2AC-495C-9A00-BF46325F8292}" type="parTrans" cxnId="{37899557-3E11-4E78-B40B-0C5139561543}">
      <dgm:prSet/>
      <dgm:spPr/>
      <dgm:t>
        <a:bodyPr/>
        <a:lstStyle/>
        <a:p>
          <a:endParaRPr lang="en-MY"/>
        </a:p>
      </dgm:t>
    </dgm:pt>
    <dgm:pt modelId="{95E39E4B-1029-4E3B-8375-8720A42EA021}" type="sibTrans" cxnId="{37899557-3E11-4E78-B40B-0C5139561543}">
      <dgm:prSet/>
      <dgm:spPr/>
      <dgm:t>
        <a:bodyPr/>
        <a:lstStyle/>
        <a:p>
          <a:endParaRPr lang="en-MY"/>
        </a:p>
      </dgm:t>
    </dgm:pt>
    <dgm:pt modelId="{F7C849BA-5C99-4F55-8347-9C3DA6549259}">
      <dgm:prSet phldrT="[Text]"/>
      <dgm:spPr/>
      <dgm:t>
        <a:bodyPr/>
        <a:lstStyle/>
        <a:p>
          <a:r>
            <a:rPr lang="en-US" dirty="0" smtClean="0"/>
            <a:t>Proof of Concept</a:t>
          </a:r>
          <a:endParaRPr lang="en-MY" dirty="0"/>
        </a:p>
      </dgm:t>
    </dgm:pt>
    <dgm:pt modelId="{629A6C5F-756F-4695-AAAF-9674DCEC767D}" type="parTrans" cxnId="{7040D065-373A-45E5-830A-293BDA7F9C40}">
      <dgm:prSet/>
      <dgm:spPr/>
      <dgm:t>
        <a:bodyPr/>
        <a:lstStyle/>
        <a:p>
          <a:endParaRPr lang="en-MY"/>
        </a:p>
      </dgm:t>
    </dgm:pt>
    <dgm:pt modelId="{E23BF24E-CB6E-47A5-A1A1-02488C9C7814}" type="sibTrans" cxnId="{7040D065-373A-45E5-830A-293BDA7F9C40}">
      <dgm:prSet/>
      <dgm:spPr/>
      <dgm:t>
        <a:bodyPr/>
        <a:lstStyle/>
        <a:p>
          <a:endParaRPr lang="en-MY"/>
        </a:p>
      </dgm:t>
    </dgm:pt>
    <dgm:pt modelId="{D2D8B6F5-6D0F-437D-A275-2C26F32367C0}">
      <dgm:prSet phldrT="[Text]"/>
      <dgm:spPr/>
      <dgm:t>
        <a:bodyPr/>
        <a:lstStyle/>
        <a:p>
          <a:r>
            <a:rPr lang="en-US" dirty="0" smtClean="0"/>
            <a:t>Mid-Term Presentation</a:t>
          </a:r>
          <a:endParaRPr lang="en-MY" dirty="0"/>
        </a:p>
      </dgm:t>
    </dgm:pt>
    <dgm:pt modelId="{49D391CF-7836-48FA-9645-64C6ED80E232}" type="parTrans" cxnId="{DCE00816-40B7-4AC3-AEDF-DC3147CAD607}">
      <dgm:prSet/>
      <dgm:spPr/>
      <dgm:t>
        <a:bodyPr/>
        <a:lstStyle/>
        <a:p>
          <a:endParaRPr lang="en-MY"/>
        </a:p>
      </dgm:t>
    </dgm:pt>
    <dgm:pt modelId="{F45A6CA4-CFA2-4B78-AF5D-41215A0F0073}" type="sibTrans" cxnId="{DCE00816-40B7-4AC3-AEDF-DC3147CAD607}">
      <dgm:prSet/>
      <dgm:spPr/>
      <dgm:t>
        <a:bodyPr/>
        <a:lstStyle/>
        <a:p>
          <a:endParaRPr lang="en-MY"/>
        </a:p>
      </dgm:t>
    </dgm:pt>
    <dgm:pt modelId="{7C9F4DB4-B72A-456F-87BB-2FD87377048A}">
      <dgm:prSet phldrT="[Text]"/>
      <dgm:spPr/>
      <dgm:t>
        <a:bodyPr/>
        <a:lstStyle/>
        <a:p>
          <a:r>
            <a:rPr lang="en-US" dirty="0" smtClean="0"/>
            <a:t>26/04/13</a:t>
          </a:r>
          <a:endParaRPr lang="en-MY" dirty="0"/>
        </a:p>
      </dgm:t>
    </dgm:pt>
    <dgm:pt modelId="{82969EE1-B865-4775-A122-B8D54B56441C}" type="parTrans" cxnId="{8CDAE1B4-2647-4DFE-A4A6-BECBB33C1F21}">
      <dgm:prSet/>
      <dgm:spPr/>
      <dgm:t>
        <a:bodyPr/>
        <a:lstStyle/>
        <a:p>
          <a:endParaRPr lang="en-MY"/>
        </a:p>
      </dgm:t>
    </dgm:pt>
    <dgm:pt modelId="{B081D6F6-B007-4964-A338-5D96B1C3BF6E}" type="sibTrans" cxnId="{8CDAE1B4-2647-4DFE-A4A6-BECBB33C1F21}">
      <dgm:prSet/>
      <dgm:spPr/>
      <dgm:t>
        <a:bodyPr/>
        <a:lstStyle/>
        <a:p>
          <a:endParaRPr lang="en-MY"/>
        </a:p>
      </dgm:t>
    </dgm:pt>
    <dgm:pt modelId="{021B852A-A307-4D62-980E-58595CF36A72}">
      <dgm:prSet phldrT="[Text]"/>
      <dgm:spPr/>
      <dgm:t>
        <a:bodyPr/>
        <a:lstStyle/>
        <a:p>
          <a:r>
            <a:rPr lang="en-US" dirty="0" smtClean="0"/>
            <a:t>11/03/13</a:t>
          </a:r>
          <a:endParaRPr lang="en-MY" dirty="0"/>
        </a:p>
      </dgm:t>
    </dgm:pt>
    <dgm:pt modelId="{4C0BA827-B5D0-4DFE-98BB-8DE96FAB7EDD}" type="parTrans" cxnId="{56518A18-90AD-4F17-8BD9-90F40676F28D}">
      <dgm:prSet/>
      <dgm:spPr/>
      <dgm:t>
        <a:bodyPr/>
        <a:lstStyle/>
        <a:p>
          <a:endParaRPr lang="en-MY"/>
        </a:p>
      </dgm:t>
    </dgm:pt>
    <dgm:pt modelId="{3B60C74E-ABD1-4F5B-B2B7-0BA14750488B}" type="sibTrans" cxnId="{56518A18-90AD-4F17-8BD9-90F40676F28D}">
      <dgm:prSet/>
      <dgm:spPr/>
      <dgm:t>
        <a:bodyPr/>
        <a:lstStyle/>
        <a:p>
          <a:endParaRPr lang="en-MY"/>
        </a:p>
      </dgm:t>
    </dgm:pt>
    <dgm:pt modelId="{5CE4B075-A840-403A-AE77-1D744DC68609}">
      <dgm:prSet phldrT="[Text]"/>
      <dgm:spPr/>
      <dgm:t>
        <a:bodyPr/>
        <a:lstStyle/>
        <a:p>
          <a:r>
            <a:rPr lang="en-US" dirty="0" smtClean="0"/>
            <a:t>18/03/13</a:t>
          </a:r>
          <a:endParaRPr lang="en-MY" dirty="0"/>
        </a:p>
      </dgm:t>
    </dgm:pt>
    <dgm:pt modelId="{04005E5E-A6B0-49EC-AE3F-E546BEF3AF68}" type="parTrans" cxnId="{075F1550-6445-432A-8EDD-AA0B771CBAB5}">
      <dgm:prSet/>
      <dgm:spPr/>
      <dgm:t>
        <a:bodyPr/>
        <a:lstStyle/>
        <a:p>
          <a:endParaRPr lang="en-MY"/>
        </a:p>
      </dgm:t>
    </dgm:pt>
    <dgm:pt modelId="{33E70220-D452-4DED-8D12-D40CC944880B}" type="sibTrans" cxnId="{075F1550-6445-432A-8EDD-AA0B771CBAB5}">
      <dgm:prSet/>
      <dgm:spPr/>
      <dgm:t>
        <a:bodyPr/>
        <a:lstStyle/>
        <a:p>
          <a:endParaRPr lang="en-MY"/>
        </a:p>
      </dgm:t>
    </dgm:pt>
    <dgm:pt modelId="{E8EA5291-C874-4D4B-99D3-B17011D42FF2}">
      <dgm:prSet phldrT="[Text]"/>
      <dgm:spPr/>
      <dgm:t>
        <a:bodyPr/>
        <a:lstStyle/>
        <a:p>
          <a:r>
            <a:rPr lang="en-US" dirty="0" smtClean="0"/>
            <a:t>25/03/13</a:t>
          </a:r>
          <a:endParaRPr lang="en-MY" dirty="0"/>
        </a:p>
      </dgm:t>
    </dgm:pt>
    <dgm:pt modelId="{EB88485B-F56A-430A-80F7-33819DF05CEF}" type="parTrans" cxnId="{69664D4A-6965-4633-A2D8-18C1494F110B}">
      <dgm:prSet/>
      <dgm:spPr/>
      <dgm:t>
        <a:bodyPr/>
        <a:lstStyle/>
        <a:p>
          <a:endParaRPr lang="en-MY"/>
        </a:p>
      </dgm:t>
    </dgm:pt>
    <dgm:pt modelId="{350F858D-F220-4748-A059-D7CFD302C6D7}" type="sibTrans" cxnId="{69664D4A-6965-4633-A2D8-18C1494F110B}">
      <dgm:prSet/>
      <dgm:spPr/>
      <dgm:t>
        <a:bodyPr/>
        <a:lstStyle/>
        <a:p>
          <a:endParaRPr lang="en-MY"/>
        </a:p>
      </dgm:t>
    </dgm:pt>
    <dgm:pt modelId="{5D6FF05E-EC58-4CD1-98C0-A9C056DB1E1F}">
      <dgm:prSet phldrT="[Text]"/>
      <dgm:spPr/>
      <dgm:t>
        <a:bodyPr/>
        <a:lstStyle/>
        <a:p>
          <a:r>
            <a:rPr lang="en-US" dirty="0" smtClean="0"/>
            <a:t>19/04/13</a:t>
          </a:r>
          <a:endParaRPr lang="en-MY" dirty="0"/>
        </a:p>
      </dgm:t>
    </dgm:pt>
    <dgm:pt modelId="{760596C6-207A-41D6-9450-047C0A976761}" type="parTrans" cxnId="{FCEDDF21-2F4D-46F1-8645-FFB18A6BF46F}">
      <dgm:prSet/>
      <dgm:spPr/>
      <dgm:t>
        <a:bodyPr/>
        <a:lstStyle/>
        <a:p>
          <a:endParaRPr lang="en-MY"/>
        </a:p>
      </dgm:t>
    </dgm:pt>
    <dgm:pt modelId="{89366C83-EB67-49FE-84B9-C3F5E4047D7D}" type="sibTrans" cxnId="{FCEDDF21-2F4D-46F1-8645-FFB18A6BF46F}">
      <dgm:prSet/>
      <dgm:spPr/>
      <dgm:t>
        <a:bodyPr/>
        <a:lstStyle/>
        <a:p>
          <a:endParaRPr lang="en-MY"/>
        </a:p>
      </dgm:t>
    </dgm:pt>
    <dgm:pt modelId="{F3B78BDD-F837-4F19-89B7-12A7DAA29287}" type="pres">
      <dgm:prSet presAssocID="{6C4A1EC5-FD1F-42AA-B522-9A7A83972F39}" presName="Name0" presStyleCnt="0">
        <dgm:presLayoutVars>
          <dgm:dir/>
        </dgm:presLayoutVars>
      </dgm:prSet>
      <dgm:spPr/>
    </dgm:pt>
    <dgm:pt modelId="{E10A49F5-0714-4DB6-A05A-A2C9770AE606}" type="pres">
      <dgm:prSet presAssocID="{EE22EC38-0E14-481C-8466-391AD5E9D7AF}" presName="parComposite" presStyleCnt="0"/>
      <dgm:spPr/>
    </dgm:pt>
    <dgm:pt modelId="{045ED85B-DFBE-4084-90D4-93DDCA489FCD}" type="pres">
      <dgm:prSet presAssocID="{EE22EC38-0E14-481C-8466-391AD5E9D7AF}" presName="parBigCircle" presStyleLbl="node0" presStyleIdx="0" presStyleCnt="5"/>
      <dgm:spPr/>
    </dgm:pt>
    <dgm:pt modelId="{51D677A7-2F3C-447A-9EC8-9BDF28A1887F}" type="pres">
      <dgm:prSet presAssocID="{EE22EC38-0E14-481C-8466-391AD5E9D7AF}" presName="parTx" presStyleLbl="revTx" presStyleIdx="0" presStyleCnt="15"/>
      <dgm:spPr/>
    </dgm:pt>
    <dgm:pt modelId="{8D43599F-7237-40CE-BD60-2D1D10070564}" type="pres">
      <dgm:prSet presAssocID="{EE22EC38-0E14-481C-8466-391AD5E9D7AF}" presName="bSpace" presStyleCnt="0"/>
      <dgm:spPr/>
    </dgm:pt>
    <dgm:pt modelId="{D8ED2924-D07E-4DD5-8E2B-9703CC85B8B4}" type="pres">
      <dgm:prSet presAssocID="{EE22EC38-0E14-481C-8466-391AD5E9D7AF}" presName="parBackupNorm" presStyleCnt="0"/>
      <dgm:spPr/>
    </dgm:pt>
    <dgm:pt modelId="{ECA81323-FAA5-4C58-AE18-801ED35271E2}" type="pres">
      <dgm:prSet presAssocID="{D070243C-84FD-45EB-A207-2DC7B846E1E7}" presName="parSpace" presStyleCnt="0"/>
      <dgm:spPr/>
    </dgm:pt>
    <dgm:pt modelId="{804C5D0A-3A37-46D1-8F21-6BA7999A4EEE}" type="pres">
      <dgm:prSet presAssocID="{021B852A-A307-4D62-980E-58595CF36A72}" presName="desBackupLeftNorm" presStyleCnt="0"/>
      <dgm:spPr/>
    </dgm:pt>
    <dgm:pt modelId="{4E891EDD-058D-4F81-9FA0-A2491260103A}" type="pres">
      <dgm:prSet presAssocID="{021B852A-A307-4D62-980E-58595CF36A72}" presName="desComposite" presStyleCnt="0"/>
      <dgm:spPr/>
    </dgm:pt>
    <dgm:pt modelId="{A7E5D6DB-D0B2-4ED5-A22F-30703EAC999D}" type="pres">
      <dgm:prSet presAssocID="{021B852A-A307-4D62-980E-58595CF36A72}" presName="desCircle" presStyleLbl="node1" presStyleIdx="0" presStyleCnt="5"/>
      <dgm:spPr/>
    </dgm:pt>
    <dgm:pt modelId="{AC036F4D-6E96-4818-B147-09BB7375AABD}" type="pres">
      <dgm:prSet presAssocID="{021B852A-A307-4D62-980E-58595CF36A72}" presName="chTx" presStyleLbl="revTx" presStyleIdx="1" presStyleCnt="15"/>
      <dgm:spPr/>
    </dgm:pt>
    <dgm:pt modelId="{89CF5837-EE40-472B-AE19-0C471AF56C8F}" type="pres">
      <dgm:prSet presAssocID="{021B852A-A307-4D62-980E-58595CF36A72}" presName="desTx" presStyleLbl="revTx" presStyleIdx="2" presStyleCnt="15">
        <dgm:presLayoutVars>
          <dgm:bulletEnabled val="1"/>
        </dgm:presLayoutVars>
      </dgm:prSet>
      <dgm:spPr/>
    </dgm:pt>
    <dgm:pt modelId="{DF10A19E-0DFB-44EC-9FF7-21792D5CA04D}" type="pres">
      <dgm:prSet presAssocID="{021B852A-A307-4D62-980E-58595CF36A72}" presName="desBackupRightNorm" presStyleCnt="0"/>
      <dgm:spPr/>
    </dgm:pt>
    <dgm:pt modelId="{8210CBFB-EC59-41F3-A3F2-33856841BD20}" type="pres">
      <dgm:prSet presAssocID="{3B60C74E-ABD1-4F5B-B2B7-0BA14750488B}" presName="desSpace" presStyleCnt="0"/>
      <dgm:spPr/>
    </dgm:pt>
    <dgm:pt modelId="{D1D47F44-BD83-41CD-B3AF-9642BE6102BB}" type="pres">
      <dgm:prSet presAssocID="{4BD1ADF4-0533-49B9-9E2E-BB0AA279D259}" presName="parComposite" presStyleCnt="0"/>
      <dgm:spPr/>
    </dgm:pt>
    <dgm:pt modelId="{B682486E-8921-4303-918D-C5461D3E8A0D}" type="pres">
      <dgm:prSet presAssocID="{4BD1ADF4-0533-49B9-9E2E-BB0AA279D259}" presName="parBigCircle" presStyleLbl="node0" presStyleIdx="1" presStyleCnt="5"/>
      <dgm:spPr/>
    </dgm:pt>
    <dgm:pt modelId="{4BF4059B-D0AF-4A4A-AB80-0CBF3529283B}" type="pres">
      <dgm:prSet presAssocID="{4BD1ADF4-0533-49B9-9E2E-BB0AA279D259}" presName="parTx" presStyleLbl="revTx" presStyleIdx="3" presStyleCnt="15"/>
      <dgm:spPr/>
    </dgm:pt>
    <dgm:pt modelId="{B636A8BE-59D9-4475-BBC8-F0C339978ECA}" type="pres">
      <dgm:prSet presAssocID="{4BD1ADF4-0533-49B9-9E2E-BB0AA279D259}" presName="bSpace" presStyleCnt="0"/>
      <dgm:spPr/>
    </dgm:pt>
    <dgm:pt modelId="{02948D37-5276-4A43-BF51-B345C931B8E1}" type="pres">
      <dgm:prSet presAssocID="{4BD1ADF4-0533-49B9-9E2E-BB0AA279D259}" presName="parBackupNorm" presStyleCnt="0"/>
      <dgm:spPr/>
    </dgm:pt>
    <dgm:pt modelId="{03586337-CFC3-4D77-91B7-B2755F3AAA7A}" type="pres">
      <dgm:prSet presAssocID="{25250736-0411-4A70-BD7A-85CA56DCA99D}" presName="parSpace" presStyleCnt="0"/>
      <dgm:spPr/>
    </dgm:pt>
    <dgm:pt modelId="{58CFB771-5345-4E83-B3CA-762EF8FCAE6C}" type="pres">
      <dgm:prSet presAssocID="{5CE4B075-A840-403A-AE77-1D744DC68609}" presName="desBackupLeftNorm" presStyleCnt="0"/>
      <dgm:spPr/>
    </dgm:pt>
    <dgm:pt modelId="{712559BC-B795-4AD9-89B3-84388D27AB8E}" type="pres">
      <dgm:prSet presAssocID="{5CE4B075-A840-403A-AE77-1D744DC68609}" presName="desComposite" presStyleCnt="0"/>
      <dgm:spPr/>
    </dgm:pt>
    <dgm:pt modelId="{3F6801C2-8307-47BD-A6DF-3329AC467D67}" type="pres">
      <dgm:prSet presAssocID="{5CE4B075-A840-403A-AE77-1D744DC68609}" presName="desCircle" presStyleLbl="node1" presStyleIdx="1" presStyleCnt="5"/>
      <dgm:spPr/>
    </dgm:pt>
    <dgm:pt modelId="{1062C0F0-25A3-4A33-84ED-FE05AC1B63B0}" type="pres">
      <dgm:prSet presAssocID="{5CE4B075-A840-403A-AE77-1D744DC68609}" presName="chTx" presStyleLbl="revTx" presStyleIdx="4" presStyleCnt="15"/>
      <dgm:spPr/>
    </dgm:pt>
    <dgm:pt modelId="{51109FB9-BDE1-45DC-A90E-69A80C4D3788}" type="pres">
      <dgm:prSet presAssocID="{5CE4B075-A840-403A-AE77-1D744DC68609}" presName="desTx" presStyleLbl="revTx" presStyleIdx="5" presStyleCnt="15">
        <dgm:presLayoutVars>
          <dgm:bulletEnabled val="1"/>
        </dgm:presLayoutVars>
      </dgm:prSet>
      <dgm:spPr/>
    </dgm:pt>
    <dgm:pt modelId="{FFAB8312-FB57-47E9-9C1F-F5286630DBC2}" type="pres">
      <dgm:prSet presAssocID="{5CE4B075-A840-403A-AE77-1D744DC68609}" presName="desBackupRightNorm" presStyleCnt="0"/>
      <dgm:spPr/>
    </dgm:pt>
    <dgm:pt modelId="{DE035C81-D075-42D6-B89D-95B69AC074B3}" type="pres">
      <dgm:prSet presAssocID="{33E70220-D452-4DED-8D12-D40CC944880B}" presName="desSpace" presStyleCnt="0"/>
      <dgm:spPr/>
    </dgm:pt>
    <dgm:pt modelId="{738B6A56-0D5A-4328-A522-D858969EB6FD}" type="pres">
      <dgm:prSet presAssocID="{16080860-7773-46FC-BE26-DB7160731060}" presName="parComposite" presStyleCnt="0"/>
      <dgm:spPr/>
    </dgm:pt>
    <dgm:pt modelId="{E876D573-FA07-49D5-AE7D-29746923C087}" type="pres">
      <dgm:prSet presAssocID="{16080860-7773-46FC-BE26-DB7160731060}" presName="parBigCircle" presStyleLbl="node0" presStyleIdx="2" presStyleCnt="5"/>
      <dgm:spPr/>
    </dgm:pt>
    <dgm:pt modelId="{12394AA1-2E97-4457-9745-B9401629F77D}" type="pres">
      <dgm:prSet presAssocID="{16080860-7773-46FC-BE26-DB7160731060}" presName="parTx" presStyleLbl="revTx" presStyleIdx="6" presStyleCnt="15"/>
      <dgm:spPr/>
    </dgm:pt>
    <dgm:pt modelId="{EB0951F3-702B-41C7-A83C-49D5880458D6}" type="pres">
      <dgm:prSet presAssocID="{16080860-7773-46FC-BE26-DB7160731060}" presName="bSpace" presStyleCnt="0"/>
      <dgm:spPr/>
    </dgm:pt>
    <dgm:pt modelId="{E910F253-88FF-439C-98F5-B89F2224DDE1}" type="pres">
      <dgm:prSet presAssocID="{16080860-7773-46FC-BE26-DB7160731060}" presName="parBackupNorm" presStyleCnt="0"/>
      <dgm:spPr/>
    </dgm:pt>
    <dgm:pt modelId="{7DD3F8CF-BF36-4F0E-BE0E-64152836DA49}" type="pres">
      <dgm:prSet presAssocID="{95E39E4B-1029-4E3B-8375-8720A42EA021}" presName="parSpace" presStyleCnt="0"/>
      <dgm:spPr/>
    </dgm:pt>
    <dgm:pt modelId="{942041D6-2634-42A4-8F00-CF5084A958DE}" type="pres">
      <dgm:prSet presAssocID="{E8EA5291-C874-4D4B-99D3-B17011D42FF2}" presName="desBackupLeftNorm" presStyleCnt="0"/>
      <dgm:spPr/>
    </dgm:pt>
    <dgm:pt modelId="{1689A551-8163-48A6-9AF4-4CBFA468A89A}" type="pres">
      <dgm:prSet presAssocID="{E8EA5291-C874-4D4B-99D3-B17011D42FF2}" presName="desComposite" presStyleCnt="0"/>
      <dgm:spPr/>
    </dgm:pt>
    <dgm:pt modelId="{15FD3FA2-31FA-4D5D-9C8A-5441DF69CB25}" type="pres">
      <dgm:prSet presAssocID="{E8EA5291-C874-4D4B-99D3-B17011D42FF2}" presName="desCircle" presStyleLbl="node1" presStyleIdx="2" presStyleCnt="5"/>
      <dgm:spPr/>
    </dgm:pt>
    <dgm:pt modelId="{3CEEBCE0-D092-448E-A2DD-37C3C2B1A7CF}" type="pres">
      <dgm:prSet presAssocID="{E8EA5291-C874-4D4B-99D3-B17011D42FF2}" presName="chTx" presStyleLbl="revTx" presStyleIdx="7" presStyleCnt="15"/>
      <dgm:spPr/>
    </dgm:pt>
    <dgm:pt modelId="{64E8630A-FBA1-4D99-B3F4-820E74735FE0}" type="pres">
      <dgm:prSet presAssocID="{E8EA5291-C874-4D4B-99D3-B17011D42FF2}" presName="desTx" presStyleLbl="revTx" presStyleIdx="8" presStyleCnt="15">
        <dgm:presLayoutVars>
          <dgm:bulletEnabled val="1"/>
        </dgm:presLayoutVars>
      </dgm:prSet>
      <dgm:spPr/>
    </dgm:pt>
    <dgm:pt modelId="{A58DAF7E-6309-4342-B7AC-4563E8AB9E1B}" type="pres">
      <dgm:prSet presAssocID="{E8EA5291-C874-4D4B-99D3-B17011D42FF2}" presName="desBackupRightNorm" presStyleCnt="0"/>
      <dgm:spPr/>
    </dgm:pt>
    <dgm:pt modelId="{4EB0F8AF-A82F-429D-98E6-EDED9725DA93}" type="pres">
      <dgm:prSet presAssocID="{350F858D-F220-4748-A059-D7CFD302C6D7}" presName="desSpace" presStyleCnt="0"/>
      <dgm:spPr/>
    </dgm:pt>
    <dgm:pt modelId="{E499AD07-0905-423A-9950-A737F173B84D}" type="pres">
      <dgm:prSet presAssocID="{F7C849BA-5C99-4F55-8347-9C3DA6549259}" presName="parComposite" presStyleCnt="0"/>
      <dgm:spPr/>
    </dgm:pt>
    <dgm:pt modelId="{B63E2795-AE8D-4877-BDC1-C06DA267369A}" type="pres">
      <dgm:prSet presAssocID="{F7C849BA-5C99-4F55-8347-9C3DA6549259}" presName="parBigCircle" presStyleLbl="node0" presStyleIdx="3" presStyleCnt="5"/>
      <dgm:spPr/>
    </dgm:pt>
    <dgm:pt modelId="{4C094C1C-0EDE-4204-B978-F9B4B6911629}" type="pres">
      <dgm:prSet presAssocID="{F7C849BA-5C99-4F55-8347-9C3DA6549259}" presName="parTx" presStyleLbl="revTx" presStyleIdx="9" presStyleCnt="15"/>
      <dgm:spPr/>
    </dgm:pt>
    <dgm:pt modelId="{7B11A6A4-1572-46EE-A4CA-8D25B00CC3EA}" type="pres">
      <dgm:prSet presAssocID="{F7C849BA-5C99-4F55-8347-9C3DA6549259}" presName="bSpace" presStyleCnt="0"/>
      <dgm:spPr/>
    </dgm:pt>
    <dgm:pt modelId="{D1A93E25-524D-4803-835C-8CC67B4BA40A}" type="pres">
      <dgm:prSet presAssocID="{F7C849BA-5C99-4F55-8347-9C3DA6549259}" presName="parBackupNorm" presStyleCnt="0"/>
      <dgm:spPr/>
    </dgm:pt>
    <dgm:pt modelId="{2602C353-1876-4B81-A5E8-1D8895FA2D64}" type="pres">
      <dgm:prSet presAssocID="{E23BF24E-CB6E-47A5-A1A1-02488C9C7814}" presName="parSpace" presStyleCnt="0"/>
      <dgm:spPr/>
    </dgm:pt>
    <dgm:pt modelId="{4F482AC2-E016-4189-8695-E1EF94133680}" type="pres">
      <dgm:prSet presAssocID="{5D6FF05E-EC58-4CD1-98C0-A9C056DB1E1F}" presName="desBackupLeftNorm" presStyleCnt="0"/>
      <dgm:spPr/>
    </dgm:pt>
    <dgm:pt modelId="{A9189310-961C-4D01-B7E9-EAF2C3B92591}" type="pres">
      <dgm:prSet presAssocID="{5D6FF05E-EC58-4CD1-98C0-A9C056DB1E1F}" presName="desComposite" presStyleCnt="0"/>
      <dgm:spPr/>
    </dgm:pt>
    <dgm:pt modelId="{2210D064-084F-47D1-869F-8CD80740D703}" type="pres">
      <dgm:prSet presAssocID="{5D6FF05E-EC58-4CD1-98C0-A9C056DB1E1F}" presName="desCircle" presStyleLbl="node1" presStyleIdx="3" presStyleCnt="5"/>
      <dgm:spPr/>
    </dgm:pt>
    <dgm:pt modelId="{7341B76D-E2E8-40D4-9999-AF81CDCD8A0D}" type="pres">
      <dgm:prSet presAssocID="{5D6FF05E-EC58-4CD1-98C0-A9C056DB1E1F}" presName="chTx" presStyleLbl="revTx" presStyleIdx="10" presStyleCnt="15"/>
      <dgm:spPr/>
    </dgm:pt>
    <dgm:pt modelId="{27B0EDD9-E2F1-4B52-AE8F-44ACFE3298D8}" type="pres">
      <dgm:prSet presAssocID="{5D6FF05E-EC58-4CD1-98C0-A9C056DB1E1F}" presName="desTx" presStyleLbl="revTx" presStyleIdx="11" presStyleCnt="15">
        <dgm:presLayoutVars>
          <dgm:bulletEnabled val="1"/>
        </dgm:presLayoutVars>
      </dgm:prSet>
      <dgm:spPr/>
    </dgm:pt>
    <dgm:pt modelId="{88BF93EC-2CE2-4504-80DD-547E4DF0C2FD}" type="pres">
      <dgm:prSet presAssocID="{5D6FF05E-EC58-4CD1-98C0-A9C056DB1E1F}" presName="desBackupRightNorm" presStyleCnt="0"/>
      <dgm:spPr/>
    </dgm:pt>
    <dgm:pt modelId="{46B6AF45-5980-43DD-ACFA-24291C37F082}" type="pres">
      <dgm:prSet presAssocID="{89366C83-EB67-49FE-84B9-C3F5E4047D7D}" presName="desSpace" presStyleCnt="0"/>
      <dgm:spPr/>
    </dgm:pt>
    <dgm:pt modelId="{F826D9B8-049E-4379-9677-68410622E8E4}" type="pres">
      <dgm:prSet presAssocID="{D2D8B6F5-6D0F-437D-A275-2C26F32367C0}" presName="parComposite" presStyleCnt="0"/>
      <dgm:spPr/>
    </dgm:pt>
    <dgm:pt modelId="{74307E2D-14D4-4470-91F4-B5D786228063}" type="pres">
      <dgm:prSet presAssocID="{D2D8B6F5-6D0F-437D-A275-2C26F32367C0}" presName="parBigCircle" presStyleLbl="node0" presStyleIdx="4" presStyleCnt="5"/>
      <dgm:spPr/>
    </dgm:pt>
    <dgm:pt modelId="{19C2C7A7-2D96-459E-A466-032536B457B0}" type="pres">
      <dgm:prSet presAssocID="{D2D8B6F5-6D0F-437D-A275-2C26F32367C0}" presName="parTx" presStyleLbl="revTx" presStyleIdx="12" presStyleCnt="15"/>
      <dgm:spPr/>
    </dgm:pt>
    <dgm:pt modelId="{23BA5E49-C976-4DE9-AE54-A0A7990FBAC1}" type="pres">
      <dgm:prSet presAssocID="{D2D8B6F5-6D0F-437D-A275-2C26F32367C0}" presName="bSpace" presStyleCnt="0"/>
      <dgm:spPr/>
    </dgm:pt>
    <dgm:pt modelId="{A979B6B5-23C5-40FA-B48F-84C7D7A19E4A}" type="pres">
      <dgm:prSet presAssocID="{D2D8B6F5-6D0F-437D-A275-2C26F32367C0}" presName="parBackupNorm" presStyleCnt="0"/>
      <dgm:spPr/>
    </dgm:pt>
    <dgm:pt modelId="{442EBABD-E26E-48F5-82A9-413024F3414C}" type="pres">
      <dgm:prSet presAssocID="{F45A6CA4-CFA2-4B78-AF5D-41215A0F0073}" presName="parSpace" presStyleCnt="0"/>
      <dgm:spPr/>
    </dgm:pt>
    <dgm:pt modelId="{3FB59DC5-8CD5-4941-B551-D753B5179661}" type="pres">
      <dgm:prSet presAssocID="{7C9F4DB4-B72A-456F-87BB-2FD87377048A}" presName="desBackupLeftNorm" presStyleCnt="0"/>
      <dgm:spPr/>
    </dgm:pt>
    <dgm:pt modelId="{6FD94487-7C2B-4B68-9EF4-68E88654CC49}" type="pres">
      <dgm:prSet presAssocID="{7C9F4DB4-B72A-456F-87BB-2FD87377048A}" presName="desComposite" presStyleCnt="0"/>
      <dgm:spPr/>
    </dgm:pt>
    <dgm:pt modelId="{E08360F6-6B40-415D-A385-E8D396931096}" type="pres">
      <dgm:prSet presAssocID="{7C9F4DB4-B72A-456F-87BB-2FD87377048A}" presName="desCircle" presStyleLbl="node1" presStyleIdx="4" presStyleCnt="5"/>
      <dgm:spPr/>
    </dgm:pt>
    <dgm:pt modelId="{F72AB873-280D-4840-BB80-3A7DF6362366}" type="pres">
      <dgm:prSet presAssocID="{7C9F4DB4-B72A-456F-87BB-2FD87377048A}" presName="chTx" presStyleLbl="revTx" presStyleIdx="13" presStyleCnt="15"/>
      <dgm:spPr/>
    </dgm:pt>
    <dgm:pt modelId="{C37C5512-9399-4765-9B1E-8E4495D10AD2}" type="pres">
      <dgm:prSet presAssocID="{7C9F4DB4-B72A-456F-87BB-2FD87377048A}" presName="desTx" presStyleLbl="revTx" presStyleIdx="14" presStyleCnt="15">
        <dgm:presLayoutVars>
          <dgm:bulletEnabled val="1"/>
        </dgm:presLayoutVars>
      </dgm:prSet>
      <dgm:spPr/>
    </dgm:pt>
    <dgm:pt modelId="{9D843F9E-6EEC-4C09-ABA1-007412803547}" type="pres">
      <dgm:prSet presAssocID="{7C9F4DB4-B72A-456F-87BB-2FD87377048A}" presName="desBackupRightNorm" presStyleCnt="0"/>
      <dgm:spPr/>
    </dgm:pt>
    <dgm:pt modelId="{B8AB5B86-2DFE-4397-AA5F-28A736007D56}" type="pres">
      <dgm:prSet presAssocID="{B081D6F6-B007-4964-A338-5D96B1C3BF6E}" presName="desSpace" presStyleCnt="0"/>
      <dgm:spPr/>
    </dgm:pt>
  </dgm:ptLst>
  <dgm:cxnLst>
    <dgm:cxn modelId="{02A4FCE1-2BDB-48F3-8035-E799CB9AF5FE}" srcId="{6C4A1EC5-FD1F-42AA-B522-9A7A83972F39}" destId="{4BD1ADF4-0533-49B9-9E2E-BB0AA279D259}" srcOrd="1" destOrd="0" parTransId="{605AE941-BB96-48AB-A5D1-F4601D66DB32}" sibTransId="{25250736-0411-4A70-BD7A-85CA56DCA99D}"/>
    <dgm:cxn modelId="{FCEDDF21-2F4D-46F1-8645-FFB18A6BF46F}" srcId="{F7C849BA-5C99-4F55-8347-9C3DA6549259}" destId="{5D6FF05E-EC58-4CD1-98C0-A9C056DB1E1F}" srcOrd="0" destOrd="0" parTransId="{760596C6-207A-41D6-9450-047C0A976761}" sibTransId="{89366C83-EB67-49FE-84B9-C3F5E4047D7D}"/>
    <dgm:cxn modelId="{7040D065-373A-45E5-830A-293BDA7F9C40}" srcId="{6C4A1EC5-FD1F-42AA-B522-9A7A83972F39}" destId="{F7C849BA-5C99-4F55-8347-9C3DA6549259}" srcOrd="3" destOrd="0" parTransId="{629A6C5F-756F-4695-AAAF-9674DCEC767D}" sibTransId="{E23BF24E-CB6E-47A5-A1A1-02488C9C7814}"/>
    <dgm:cxn modelId="{DCE00816-40B7-4AC3-AEDF-DC3147CAD607}" srcId="{6C4A1EC5-FD1F-42AA-B522-9A7A83972F39}" destId="{D2D8B6F5-6D0F-437D-A275-2C26F32367C0}" srcOrd="4" destOrd="0" parTransId="{49D391CF-7836-48FA-9645-64C6ED80E232}" sibTransId="{F45A6CA4-CFA2-4B78-AF5D-41215A0F0073}"/>
    <dgm:cxn modelId="{56518A18-90AD-4F17-8BD9-90F40676F28D}" srcId="{EE22EC38-0E14-481C-8466-391AD5E9D7AF}" destId="{021B852A-A307-4D62-980E-58595CF36A72}" srcOrd="0" destOrd="0" parTransId="{4C0BA827-B5D0-4DFE-98BB-8DE96FAB7EDD}" sibTransId="{3B60C74E-ABD1-4F5B-B2B7-0BA14750488B}"/>
    <dgm:cxn modelId="{4BBD82CD-215B-4226-95F2-E3930A458207}" type="presOf" srcId="{5CE4B075-A840-403A-AE77-1D744DC68609}" destId="{1062C0F0-25A3-4A33-84ED-FE05AC1B63B0}" srcOrd="0" destOrd="0" presId="urn:microsoft.com/office/officeart/2008/layout/CircleAccentTimeline"/>
    <dgm:cxn modelId="{075F1550-6445-432A-8EDD-AA0B771CBAB5}" srcId="{4BD1ADF4-0533-49B9-9E2E-BB0AA279D259}" destId="{5CE4B075-A840-403A-AE77-1D744DC68609}" srcOrd="0" destOrd="0" parTransId="{04005E5E-A6B0-49EC-AE3F-E546BEF3AF68}" sibTransId="{33E70220-D452-4DED-8D12-D40CC944880B}"/>
    <dgm:cxn modelId="{B9690B26-1432-4FEA-A7AA-563061A87DC1}" type="presOf" srcId="{D2D8B6F5-6D0F-437D-A275-2C26F32367C0}" destId="{19C2C7A7-2D96-459E-A466-032536B457B0}" srcOrd="0" destOrd="0" presId="urn:microsoft.com/office/officeart/2008/layout/CircleAccentTimeline"/>
    <dgm:cxn modelId="{59711301-5765-433A-8008-1D29CDCD97BA}" type="presOf" srcId="{6C4A1EC5-FD1F-42AA-B522-9A7A83972F39}" destId="{F3B78BDD-F837-4F19-89B7-12A7DAA29287}" srcOrd="0" destOrd="0" presId="urn:microsoft.com/office/officeart/2008/layout/CircleAccentTimeline"/>
    <dgm:cxn modelId="{AD186B92-31B8-4133-8C66-B0F3AAE0C079}" type="presOf" srcId="{7C9F4DB4-B72A-456F-87BB-2FD87377048A}" destId="{F72AB873-280D-4840-BB80-3A7DF6362366}" srcOrd="0" destOrd="0" presId="urn:microsoft.com/office/officeart/2008/layout/CircleAccentTimeline"/>
    <dgm:cxn modelId="{3073C3E3-4CB9-4872-B608-21AA4862339A}" type="presOf" srcId="{4BD1ADF4-0533-49B9-9E2E-BB0AA279D259}" destId="{4BF4059B-D0AF-4A4A-AB80-0CBF3529283B}" srcOrd="0" destOrd="0" presId="urn:microsoft.com/office/officeart/2008/layout/CircleAccentTimeline"/>
    <dgm:cxn modelId="{BA35D369-82DB-4AB2-8E90-123B77913865}" type="presOf" srcId="{16080860-7773-46FC-BE26-DB7160731060}" destId="{12394AA1-2E97-4457-9745-B9401629F77D}" srcOrd="0" destOrd="0" presId="urn:microsoft.com/office/officeart/2008/layout/CircleAccentTimeline"/>
    <dgm:cxn modelId="{E7DF8473-1D6B-4B61-9692-336FD366CD69}" type="presOf" srcId="{5D6FF05E-EC58-4CD1-98C0-A9C056DB1E1F}" destId="{7341B76D-E2E8-40D4-9999-AF81CDCD8A0D}" srcOrd="0" destOrd="0" presId="urn:microsoft.com/office/officeart/2008/layout/CircleAccentTimeline"/>
    <dgm:cxn modelId="{13E6B0AD-11FE-46BA-BCB9-3948046AA222}" type="presOf" srcId="{021B852A-A307-4D62-980E-58595CF36A72}" destId="{AC036F4D-6E96-4818-B147-09BB7375AABD}" srcOrd="0" destOrd="0" presId="urn:microsoft.com/office/officeart/2008/layout/CircleAccentTimeline"/>
    <dgm:cxn modelId="{081F6EAE-2D5B-47E3-A37B-7E83D94CF272}" type="presOf" srcId="{F7C849BA-5C99-4F55-8347-9C3DA6549259}" destId="{4C094C1C-0EDE-4204-B978-F9B4B6911629}" srcOrd="0" destOrd="0" presId="urn:microsoft.com/office/officeart/2008/layout/CircleAccentTimeline"/>
    <dgm:cxn modelId="{69664D4A-6965-4633-A2D8-18C1494F110B}" srcId="{16080860-7773-46FC-BE26-DB7160731060}" destId="{E8EA5291-C874-4D4B-99D3-B17011D42FF2}" srcOrd="0" destOrd="0" parTransId="{EB88485B-F56A-430A-80F7-33819DF05CEF}" sibTransId="{350F858D-F220-4748-A059-D7CFD302C6D7}"/>
    <dgm:cxn modelId="{70ACF3AA-25D5-401C-B9B3-A75634237B95}" type="presOf" srcId="{EE22EC38-0E14-481C-8466-391AD5E9D7AF}" destId="{51D677A7-2F3C-447A-9EC8-9BDF28A1887F}" srcOrd="0" destOrd="0" presId="urn:microsoft.com/office/officeart/2008/layout/CircleAccentTimeline"/>
    <dgm:cxn modelId="{43CC0DE4-5E57-4C5D-A7C7-B29A5E28514C}" srcId="{6C4A1EC5-FD1F-42AA-B522-9A7A83972F39}" destId="{EE22EC38-0E14-481C-8466-391AD5E9D7AF}" srcOrd="0" destOrd="0" parTransId="{4B79BBD6-CD7B-4A24-861D-6E12F2B02D52}" sibTransId="{D070243C-84FD-45EB-A207-2DC7B846E1E7}"/>
    <dgm:cxn modelId="{8CDAE1B4-2647-4DFE-A4A6-BECBB33C1F21}" srcId="{D2D8B6F5-6D0F-437D-A275-2C26F32367C0}" destId="{7C9F4DB4-B72A-456F-87BB-2FD87377048A}" srcOrd="0" destOrd="0" parTransId="{82969EE1-B865-4775-A122-B8D54B56441C}" sibTransId="{B081D6F6-B007-4964-A338-5D96B1C3BF6E}"/>
    <dgm:cxn modelId="{CF9DF1F8-6A12-4DC4-A386-D0C9A999477C}" type="presOf" srcId="{E8EA5291-C874-4D4B-99D3-B17011D42FF2}" destId="{3CEEBCE0-D092-448E-A2DD-37C3C2B1A7CF}" srcOrd="0" destOrd="0" presId="urn:microsoft.com/office/officeart/2008/layout/CircleAccentTimeline"/>
    <dgm:cxn modelId="{37899557-3E11-4E78-B40B-0C5139561543}" srcId="{6C4A1EC5-FD1F-42AA-B522-9A7A83972F39}" destId="{16080860-7773-46FC-BE26-DB7160731060}" srcOrd="2" destOrd="0" parTransId="{ADFBF3E5-C2AC-495C-9A00-BF46325F8292}" sibTransId="{95E39E4B-1029-4E3B-8375-8720A42EA021}"/>
    <dgm:cxn modelId="{5E424E37-FEF3-409D-928F-6EDCE125AF28}" type="presParOf" srcId="{F3B78BDD-F837-4F19-89B7-12A7DAA29287}" destId="{E10A49F5-0714-4DB6-A05A-A2C9770AE606}" srcOrd="0" destOrd="0" presId="urn:microsoft.com/office/officeart/2008/layout/CircleAccentTimeline"/>
    <dgm:cxn modelId="{E78584B8-5A56-4B62-8AC7-27E942151F16}" type="presParOf" srcId="{E10A49F5-0714-4DB6-A05A-A2C9770AE606}" destId="{045ED85B-DFBE-4084-90D4-93DDCA489FCD}" srcOrd="0" destOrd="0" presId="urn:microsoft.com/office/officeart/2008/layout/CircleAccentTimeline"/>
    <dgm:cxn modelId="{E895847A-5CB4-46E3-AA38-A187F4B1A33F}" type="presParOf" srcId="{E10A49F5-0714-4DB6-A05A-A2C9770AE606}" destId="{51D677A7-2F3C-447A-9EC8-9BDF28A1887F}" srcOrd="1" destOrd="0" presId="urn:microsoft.com/office/officeart/2008/layout/CircleAccentTimeline"/>
    <dgm:cxn modelId="{06FD2FB4-079B-4C6D-AE9D-2AC434211DD0}" type="presParOf" srcId="{E10A49F5-0714-4DB6-A05A-A2C9770AE606}" destId="{8D43599F-7237-40CE-BD60-2D1D10070564}" srcOrd="2" destOrd="0" presId="urn:microsoft.com/office/officeart/2008/layout/CircleAccentTimeline"/>
    <dgm:cxn modelId="{AEBF2493-87FB-4A97-8167-FEA39261337A}" type="presParOf" srcId="{F3B78BDD-F837-4F19-89B7-12A7DAA29287}" destId="{D8ED2924-D07E-4DD5-8E2B-9703CC85B8B4}" srcOrd="1" destOrd="0" presId="urn:microsoft.com/office/officeart/2008/layout/CircleAccentTimeline"/>
    <dgm:cxn modelId="{06C1EEBB-ECE8-435A-A45D-EA67747FFBFD}" type="presParOf" srcId="{F3B78BDD-F837-4F19-89B7-12A7DAA29287}" destId="{ECA81323-FAA5-4C58-AE18-801ED35271E2}" srcOrd="2" destOrd="0" presId="urn:microsoft.com/office/officeart/2008/layout/CircleAccentTimeline"/>
    <dgm:cxn modelId="{ACBAE43C-0210-4A32-A0DB-96D99694E370}" type="presParOf" srcId="{F3B78BDD-F837-4F19-89B7-12A7DAA29287}" destId="{804C5D0A-3A37-46D1-8F21-6BA7999A4EEE}" srcOrd="3" destOrd="0" presId="urn:microsoft.com/office/officeart/2008/layout/CircleAccentTimeline"/>
    <dgm:cxn modelId="{3255B957-B887-4CCC-8CDC-9ABE29A30BF9}" type="presParOf" srcId="{F3B78BDD-F837-4F19-89B7-12A7DAA29287}" destId="{4E891EDD-058D-4F81-9FA0-A2491260103A}" srcOrd="4" destOrd="0" presId="urn:microsoft.com/office/officeart/2008/layout/CircleAccentTimeline"/>
    <dgm:cxn modelId="{9377E8E0-B883-4958-9C48-1BC5870D9238}" type="presParOf" srcId="{4E891EDD-058D-4F81-9FA0-A2491260103A}" destId="{A7E5D6DB-D0B2-4ED5-A22F-30703EAC999D}" srcOrd="0" destOrd="0" presId="urn:microsoft.com/office/officeart/2008/layout/CircleAccentTimeline"/>
    <dgm:cxn modelId="{FBC36965-B580-4EEF-9A74-521256448619}" type="presParOf" srcId="{4E891EDD-058D-4F81-9FA0-A2491260103A}" destId="{AC036F4D-6E96-4818-B147-09BB7375AABD}" srcOrd="1" destOrd="0" presId="urn:microsoft.com/office/officeart/2008/layout/CircleAccentTimeline"/>
    <dgm:cxn modelId="{415FBC7A-12C6-45DF-B84D-D26734D206E5}" type="presParOf" srcId="{4E891EDD-058D-4F81-9FA0-A2491260103A}" destId="{89CF5837-EE40-472B-AE19-0C471AF56C8F}" srcOrd="2" destOrd="0" presId="urn:microsoft.com/office/officeart/2008/layout/CircleAccentTimeline"/>
    <dgm:cxn modelId="{16022C25-36E0-4873-8B62-7BC618AB3FF2}" type="presParOf" srcId="{F3B78BDD-F837-4F19-89B7-12A7DAA29287}" destId="{DF10A19E-0DFB-44EC-9FF7-21792D5CA04D}" srcOrd="5" destOrd="0" presId="urn:microsoft.com/office/officeart/2008/layout/CircleAccentTimeline"/>
    <dgm:cxn modelId="{E931FE0D-FF11-41F7-84B2-BBD1DE0B3262}" type="presParOf" srcId="{F3B78BDD-F837-4F19-89B7-12A7DAA29287}" destId="{8210CBFB-EC59-41F3-A3F2-33856841BD20}" srcOrd="6" destOrd="0" presId="urn:microsoft.com/office/officeart/2008/layout/CircleAccentTimeline"/>
    <dgm:cxn modelId="{74852A6E-1797-4940-BB18-E840B41B0722}" type="presParOf" srcId="{F3B78BDD-F837-4F19-89B7-12A7DAA29287}" destId="{D1D47F44-BD83-41CD-B3AF-9642BE6102BB}" srcOrd="7" destOrd="0" presId="urn:microsoft.com/office/officeart/2008/layout/CircleAccentTimeline"/>
    <dgm:cxn modelId="{431B20E7-F95A-44AC-ACE8-DA0EE2175FAE}" type="presParOf" srcId="{D1D47F44-BD83-41CD-B3AF-9642BE6102BB}" destId="{B682486E-8921-4303-918D-C5461D3E8A0D}" srcOrd="0" destOrd="0" presId="urn:microsoft.com/office/officeart/2008/layout/CircleAccentTimeline"/>
    <dgm:cxn modelId="{D334D7F3-A28B-4032-8C2C-6C155E88482B}" type="presParOf" srcId="{D1D47F44-BD83-41CD-B3AF-9642BE6102BB}" destId="{4BF4059B-D0AF-4A4A-AB80-0CBF3529283B}" srcOrd="1" destOrd="0" presId="urn:microsoft.com/office/officeart/2008/layout/CircleAccentTimeline"/>
    <dgm:cxn modelId="{590B328B-F335-4653-A796-70712AA7E081}" type="presParOf" srcId="{D1D47F44-BD83-41CD-B3AF-9642BE6102BB}" destId="{B636A8BE-59D9-4475-BBC8-F0C339978ECA}" srcOrd="2" destOrd="0" presId="urn:microsoft.com/office/officeart/2008/layout/CircleAccentTimeline"/>
    <dgm:cxn modelId="{7B66DBA1-EFAF-4AE4-BDBF-E769DDB78F4B}" type="presParOf" srcId="{F3B78BDD-F837-4F19-89B7-12A7DAA29287}" destId="{02948D37-5276-4A43-BF51-B345C931B8E1}" srcOrd="8" destOrd="0" presId="urn:microsoft.com/office/officeart/2008/layout/CircleAccentTimeline"/>
    <dgm:cxn modelId="{C7304452-BD25-4EF7-A5DB-12C34459BEB3}" type="presParOf" srcId="{F3B78BDD-F837-4F19-89B7-12A7DAA29287}" destId="{03586337-CFC3-4D77-91B7-B2755F3AAA7A}" srcOrd="9" destOrd="0" presId="urn:microsoft.com/office/officeart/2008/layout/CircleAccentTimeline"/>
    <dgm:cxn modelId="{1D2742F5-AD8D-48F8-BE00-D0B68F555972}" type="presParOf" srcId="{F3B78BDD-F837-4F19-89B7-12A7DAA29287}" destId="{58CFB771-5345-4E83-B3CA-762EF8FCAE6C}" srcOrd="10" destOrd="0" presId="urn:microsoft.com/office/officeart/2008/layout/CircleAccentTimeline"/>
    <dgm:cxn modelId="{C79B5F3A-B1AB-4DF6-A1BA-6BA46E8C8D2F}" type="presParOf" srcId="{F3B78BDD-F837-4F19-89B7-12A7DAA29287}" destId="{712559BC-B795-4AD9-89B3-84388D27AB8E}" srcOrd="11" destOrd="0" presId="urn:microsoft.com/office/officeart/2008/layout/CircleAccentTimeline"/>
    <dgm:cxn modelId="{FED94845-52B5-460D-90D8-56A4D5214DEF}" type="presParOf" srcId="{712559BC-B795-4AD9-89B3-84388D27AB8E}" destId="{3F6801C2-8307-47BD-A6DF-3329AC467D67}" srcOrd="0" destOrd="0" presId="urn:microsoft.com/office/officeart/2008/layout/CircleAccentTimeline"/>
    <dgm:cxn modelId="{61005FE5-B14A-4CEA-8F00-E3C00ADF86DA}" type="presParOf" srcId="{712559BC-B795-4AD9-89B3-84388D27AB8E}" destId="{1062C0F0-25A3-4A33-84ED-FE05AC1B63B0}" srcOrd="1" destOrd="0" presId="urn:microsoft.com/office/officeart/2008/layout/CircleAccentTimeline"/>
    <dgm:cxn modelId="{8CB15905-78C9-47EC-B73A-51EAC94B0E10}" type="presParOf" srcId="{712559BC-B795-4AD9-89B3-84388D27AB8E}" destId="{51109FB9-BDE1-45DC-A90E-69A80C4D3788}" srcOrd="2" destOrd="0" presId="urn:microsoft.com/office/officeart/2008/layout/CircleAccentTimeline"/>
    <dgm:cxn modelId="{8702B33C-9299-42E4-9766-C2738FF545F8}" type="presParOf" srcId="{F3B78BDD-F837-4F19-89B7-12A7DAA29287}" destId="{FFAB8312-FB57-47E9-9C1F-F5286630DBC2}" srcOrd="12" destOrd="0" presId="urn:microsoft.com/office/officeart/2008/layout/CircleAccentTimeline"/>
    <dgm:cxn modelId="{72D5CA37-84C8-4F42-AA2E-61E74BE5ACF1}" type="presParOf" srcId="{F3B78BDD-F837-4F19-89B7-12A7DAA29287}" destId="{DE035C81-D075-42D6-B89D-95B69AC074B3}" srcOrd="13" destOrd="0" presId="urn:microsoft.com/office/officeart/2008/layout/CircleAccentTimeline"/>
    <dgm:cxn modelId="{55130E44-FDC1-4BE2-85E8-0042C5E4ED19}" type="presParOf" srcId="{F3B78BDD-F837-4F19-89B7-12A7DAA29287}" destId="{738B6A56-0D5A-4328-A522-D858969EB6FD}" srcOrd="14" destOrd="0" presId="urn:microsoft.com/office/officeart/2008/layout/CircleAccentTimeline"/>
    <dgm:cxn modelId="{8A1FB9EA-7D8B-43E1-A67E-5D3BB19C493F}" type="presParOf" srcId="{738B6A56-0D5A-4328-A522-D858969EB6FD}" destId="{E876D573-FA07-49D5-AE7D-29746923C087}" srcOrd="0" destOrd="0" presId="urn:microsoft.com/office/officeart/2008/layout/CircleAccentTimeline"/>
    <dgm:cxn modelId="{47963EFF-FE52-4E29-84A3-AF80DC2A7A48}" type="presParOf" srcId="{738B6A56-0D5A-4328-A522-D858969EB6FD}" destId="{12394AA1-2E97-4457-9745-B9401629F77D}" srcOrd="1" destOrd="0" presId="urn:microsoft.com/office/officeart/2008/layout/CircleAccentTimeline"/>
    <dgm:cxn modelId="{E6CE9EC1-2B89-4B2C-9762-D62C791F6EB8}" type="presParOf" srcId="{738B6A56-0D5A-4328-A522-D858969EB6FD}" destId="{EB0951F3-702B-41C7-A83C-49D5880458D6}" srcOrd="2" destOrd="0" presId="urn:microsoft.com/office/officeart/2008/layout/CircleAccentTimeline"/>
    <dgm:cxn modelId="{EC97EC4F-9A10-470E-AC6F-8537F1FC3E1C}" type="presParOf" srcId="{F3B78BDD-F837-4F19-89B7-12A7DAA29287}" destId="{E910F253-88FF-439C-98F5-B89F2224DDE1}" srcOrd="15" destOrd="0" presId="urn:microsoft.com/office/officeart/2008/layout/CircleAccentTimeline"/>
    <dgm:cxn modelId="{B14FA0D1-3EB4-4D13-A1E2-D9E388665E82}" type="presParOf" srcId="{F3B78BDD-F837-4F19-89B7-12A7DAA29287}" destId="{7DD3F8CF-BF36-4F0E-BE0E-64152836DA49}" srcOrd="16" destOrd="0" presId="urn:microsoft.com/office/officeart/2008/layout/CircleAccentTimeline"/>
    <dgm:cxn modelId="{E159BB98-2EBA-4717-A975-CCC7331586F8}" type="presParOf" srcId="{F3B78BDD-F837-4F19-89B7-12A7DAA29287}" destId="{942041D6-2634-42A4-8F00-CF5084A958DE}" srcOrd="17" destOrd="0" presId="urn:microsoft.com/office/officeart/2008/layout/CircleAccentTimeline"/>
    <dgm:cxn modelId="{6DD9381C-9711-4324-9AA6-E67F0AC87366}" type="presParOf" srcId="{F3B78BDD-F837-4F19-89B7-12A7DAA29287}" destId="{1689A551-8163-48A6-9AF4-4CBFA468A89A}" srcOrd="18" destOrd="0" presId="urn:microsoft.com/office/officeart/2008/layout/CircleAccentTimeline"/>
    <dgm:cxn modelId="{F23B84B8-D3D2-4D10-8EF4-DCB8EF530BDD}" type="presParOf" srcId="{1689A551-8163-48A6-9AF4-4CBFA468A89A}" destId="{15FD3FA2-31FA-4D5D-9C8A-5441DF69CB25}" srcOrd="0" destOrd="0" presId="urn:microsoft.com/office/officeart/2008/layout/CircleAccentTimeline"/>
    <dgm:cxn modelId="{BFB2BE74-4D65-43C2-89CE-998218D818A9}" type="presParOf" srcId="{1689A551-8163-48A6-9AF4-4CBFA468A89A}" destId="{3CEEBCE0-D092-448E-A2DD-37C3C2B1A7CF}" srcOrd="1" destOrd="0" presId="urn:microsoft.com/office/officeart/2008/layout/CircleAccentTimeline"/>
    <dgm:cxn modelId="{6DA9F2C5-DC45-4170-B10C-CCE88CB4778F}" type="presParOf" srcId="{1689A551-8163-48A6-9AF4-4CBFA468A89A}" destId="{64E8630A-FBA1-4D99-B3F4-820E74735FE0}" srcOrd="2" destOrd="0" presId="urn:microsoft.com/office/officeart/2008/layout/CircleAccentTimeline"/>
    <dgm:cxn modelId="{4ED03305-2C3A-46B4-8105-FA435E7C2455}" type="presParOf" srcId="{F3B78BDD-F837-4F19-89B7-12A7DAA29287}" destId="{A58DAF7E-6309-4342-B7AC-4563E8AB9E1B}" srcOrd="19" destOrd="0" presId="urn:microsoft.com/office/officeart/2008/layout/CircleAccentTimeline"/>
    <dgm:cxn modelId="{92FB581A-E70B-4FFD-BAA9-C28E3E851DDC}" type="presParOf" srcId="{F3B78BDD-F837-4F19-89B7-12A7DAA29287}" destId="{4EB0F8AF-A82F-429D-98E6-EDED9725DA93}" srcOrd="20" destOrd="0" presId="urn:microsoft.com/office/officeart/2008/layout/CircleAccentTimeline"/>
    <dgm:cxn modelId="{24EDCBE0-8F93-4520-958D-FAC2D3B7E79F}" type="presParOf" srcId="{F3B78BDD-F837-4F19-89B7-12A7DAA29287}" destId="{E499AD07-0905-423A-9950-A737F173B84D}" srcOrd="21" destOrd="0" presId="urn:microsoft.com/office/officeart/2008/layout/CircleAccentTimeline"/>
    <dgm:cxn modelId="{BDA3883D-A723-4132-A202-ED42E95F8788}" type="presParOf" srcId="{E499AD07-0905-423A-9950-A737F173B84D}" destId="{B63E2795-AE8D-4877-BDC1-C06DA267369A}" srcOrd="0" destOrd="0" presId="urn:microsoft.com/office/officeart/2008/layout/CircleAccentTimeline"/>
    <dgm:cxn modelId="{7DE312AE-6154-43EA-B982-F068D7A85B59}" type="presParOf" srcId="{E499AD07-0905-423A-9950-A737F173B84D}" destId="{4C094C1C-0EDE-4204-B978-F9B4B6911629}" srcOrd="1" destOrd="0" presId="urn:microsoft.com/office/officeart/2008/layout/CircleAccentTimeline"/>
    <dgm:cxn modelId="{6B0178E4-E09B-4FDE-8485-A23D3FE291D4}" type="presParOf" srcId="{E499AD07-0905-423A-9950-A737F173B84D}" destId="{7B11A6A4-1572-46EE-A4CA-8D25B00CC3EA}" srcOrd="2" destOrd="0" presId="urn:microsoft.com/office/officeart/2008/layout/CircleAccentTimeline"/>
    <dgm:cxn modelId="{173071D0-7C06-48DA-BE50-41A63B6DCECD}" type="presParOf" srcId="{F3B78BDD-F837-4F19-89B7-12A7DAA29287}" destId="{D1A93E25-524D-4803-835C-8CC67B4BA40A}" srcOrd="22" destOrd="0" presId="urn:microsoft.com/office/officeart/2008/layout/CircleAccentTimeline"/>
    <dgm:cxn modelId="{7C7E551E-78E7-48E3-9750-9A6EC72618AB}" type="presParOf" srcId="{F3B78BDD-F837-4F19-89B7-12A7DAA29287}" destId="{2602C353-1876-4B81-A5E8-1D8895FA2D64}" srcOrd="23" destOrd="0" presId="urn:microsoft.com/office/officeart/2008/layout/CircleAccentTimeline"/>
    <dgm:cxn modelId="{9CC103E2-B8D0-429B-92D0-0CC8E7169574}" type="presParOf" srcId="{F3B78BDD-F837-4F19-89B7-12A7DAA29287}" destId="{4F482AC2-E016-4189-8695-E1EF94133680}" srcOrd="24" destOrd="0" presId="urn:microsoft.com/office/officeart/2008/layout/CircleAccentTimeline"/>
    <dgm:cxn modelId="{1FC16A7A-0938-442C-874C-243F945B9BAC}" type="presParOf" srcId="{F3B78BDD-F837-4F19-89B7-12A7DAA29287}" destId="{A9189310-961C-4D01-B7E9-EAF2C3B92591}" srcOrd="25" destOrd="0" presId="urn:microsoft.com/office/officeart/2008/layout/CircleAccentTimeline"/>
    <dgm:cxn modelId="{1AE77AB3-D5DC-49D5-872A-61B818879AFE}" type="presParOf" srcId="{A9189310-961C-4D01-B7E9-EAF2C3B92591}" destId="{2210D064-084F-47D1-869F-8CD80740D703}" srcOrd="0" destOrd="0" presId="urn:microsoft.com/office/officeart/2008/layout/CircleAccentTimeline"/>
    <dgm:cxn modelId="{AFED06B8-2415-46EF-849D-5A1C08EF6189}" type="presParOf" srcId="{A9189310-961C-4D01-B7E9-EAF2C3B92591}" destId="{7341B76D-E2E8-40D4-9999-AF81CDCD8A0D}" srcOrd="1" destOrd="0" presId="urn:microsoft.com/office/officeart/2008/layout/CircleAccentTimeline"/>
    <dgm:cxn modelId="{1520E2AC-8611-46D4-B3FE-0CC351DFA3FC}" type="presParOf" srcId="{A9189310-961C-4D01-B7E9-EAF2C3B92591}" destId="{27B0EDD9-E2F1-4B52-AE8F-44ACFE3298D8}" srcOrd="2" destOrd="0" presId="urn:microsoft.com/office/officeart/2008/layout/CircleAccentTimeline"/>
    <dgm:cxn modelId="{3D12DAB6-86AA-448F-829E-58939CBE2E87}" type="presParOf" srcId="{F3B78BDD-F837-4F19-89B7-12A7DAA29287}" destId="{88BF93EC-2CE2-4504-80DD-547E4DF0C2FD}" srcOrd="26" destOrd="0" presId="urn:microsoft.com/office/officeart/2008/layout/CircleAccentTimeline"/>
    <dgm:cxn modelId="{2216CEFC-09EC-4E6B-88E7-9526DF49F6CD}" type="presParOf" srcId="{F3B78BDD-F837-4F19-89B7-12A7DAA29287}" destId="{46B6AF45-5980-43DD-ACFA-24291C37F082}" srcOrd="27" destOrd="0" presId="urn:microsoft.com/office/officeart/2008/layout/CircleAccentTimeline"/>
    <dgm:cxn modelId="{979F6B42-8B32-42C6-8975-B8E4CF2485DE}" type="presParOf" srcId="{F3B78BDD-F837-4F19-89B7-12A7DAA29287}" destId="{F826D9B8-049E-4379-9677-68410622E8E4}" srcOrd="28" destOrd="0" presId="urn:microsoft.com/office/officeart/2008/layout/CircleAccentTimeline"/>
    <dgm:cxn modelId="{7C39AA48-4A99-45C9-9AA6-74A06A66BC37}" type="presParOf" srcId="{F826D9B8-049E-4379-9677-68410622E8E4}" destId="{74307E2D-14D4-4470-91F4-B5D786228063}" srcOrd="0" destOrd="0" presId="urn:microsoft.com/office/officeart/2008/layout/CircleAccentTimeline"/>
    <dgm:cxn modelId="{F0811239-770B-4DF9-9110-027A545F2927}" type="presParOf" srcId="{F826D9B8-049E-4379-9677-68410622E8E4}" destId="{19C2C7A7-2D96-459E-A466-032536B457B0}" srcOrd="1" destOrd="0" presId="urn:microsoft.com/office/officeart/2008/layout/CircleAccentTimeline"/>
    <dgm:cxn modelId="{4D4B0EAD-05AD-49C3-B374-CFC0EEE4B9D1}" type="presParOf" srcId="{F826D9B8-049E-4379-9677-68410622E8E4}" destId="{23BA5E49-C976-4DE9-AE54-A0A7990FBAC1}" srcOrd="2" destOrd="0" presId="urn:microsoft.com/office/officeart/2008/layout/CircleAccentTimeline"/>
    <dgm:cxn modelId="{A51495B1-A624-4E8C-A399-8CC1D0261527}" type="presParOf" srcId="{F3B78BDD-F837-4F19-89B7-12A7DAA29287}" destId="{A979B6B5-23C5-40FA-B48F-84C7D7A19E4A}" srcOrd="29" destOrd="0" presId="urn:microsoft.com/office/officeart/2008/layout/CircleAccentTimeline"/>
    <dgm:cxn modelId="{5B27A610-C9DD-420E-944F-6B10C6BBF568}" type="presParOf" srcId="{F3B78BDD-F837-4F19-89B7-12A7DAA29287}" destId="{442EBABD-E26E-48F5-82A9-413024F3414C}" srcOrd="30" destOrd="0" presId="urn:microsoft.com/office/officeart/2008/layout/CircleAccentTimeline"/>
    <dgm:cxn modelId="{6E4193E6-BE57-48DC-BAE4-AB2BD7B11028}" type="presParOf" srcId="{F3B78BDD-F837-4F19-89B7-12A7DAA29287}" destId="{3FB59DC5-8CD5-4941-B551-D753B5179661}" srcOrd="31" destOrd="0" presId="urn:microsoft.com/office/officeart/2008/layout/CircleAccentTimeline"/>
    <dgm:cxn modelId="{2D225F4E-F224-4008-8530-7340A2DCB782}" type="presParOf" srcId="{F3B78BDD-F837-4F19-89B7-12A7DAA29287}" destId="{6FD94487-7C2B-4B68-9EF4-68E88654CC49}" srcOrd="32" destOrd="0" presId="urn:microsoft.com/office/officeart/2008/layout/CircleAccentTimeline"/>
    <dgm:cxn modelId="{6A22B16F-B119-44A6-9CF7-7E509AFF4A01}" type="presParOf" srcId="{6FD94487-7C2B-4B68-9EF4-68E88654CC49}" destId="{E08360F6-6B40-415D-A385-E8D396931096}" srcOrd="0" destOrd="0" presId="urn:microsoft.com/office/officeart/2008/layout/CircleAccentTimeline"/>
    <dgm:cxn modelId="{114EC805-B10A-4D57-B5EF-816D80D5D528}" type="presParOf" srcId="{6FD94487-7C2B-4B68-9EF4-68E88654CC49}" destId="{F72AB873-280D-4840-BB80-3A7DF6362366}" srcOrd="1" destOrd="0" presId="urn:microsoft.com/office/officeart/2008/layout/CircleAccentTimeline"/>
    <dgm:cxn modelId="{95D6233B-401A-460B-AA63-B82E554D2305}" type="presParOf" srcId="{6FD94487-7C2B-4B68-9EF4-68E88654CC49}" destId="{C37C5512-9399-4765-9B1E-8E4495D10AD2}" srcOrd="2" destOrd="0" presId="urn:microsoft.com/office/officeart/2008/layout/CircleAccentTimeline"/>
    <dgm:cxn modelId="{F069EE7B-E20F-4305-888A-AB2CF95C78C5}" type="presParOf" srcId="{F3B78BDD-F837-4F19-89B7-12A7DAA29287}" destId="{9D843F9E-6EEC-4C09-ABA1-007412803547}" srcOrd="33" destOrd="0" presId="urn:microsoft.com/office/officeart/2008/layout/CircleAccentTimeline"/>
    <dgm:cxn modelId="{AD1571C2-5EF1-4EE6-9F30-B769D6A17703}" type="presParOf" srcId="{F3B78BDD-F837-4F19-89B7-12A7DAA29287}" destId="{B8AB5B86-2DFE-4397-AA5F-28A736007D56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A1EC5-FD1F-42AA-B522-9A7A83972F39}" type="doc">
      <dgm:prSet loTypeId="urn:microsoft.com/office/officeart/2011/layout/CircleProcess" loCatId="process" qsTypeId="urn:microsoft.com/office/officeart/2005/8/quickstyle/simple4" qsCatId="simple" csTypeId="urn:microsoft.com/office/officeart/2005/8/colors/colorful1" csCatId="colorful" phldr="1"/>
      <dgm:spPr/>
    </dgm:pt>
    <dgm:pt modelId="{EE22EC38-0E14-481C-8466-391AD5E9D7AF}">
      <dgm:prSet phldrT="[Text]" custT="1"/>
      <dgm:spPr/>
      <dgm:t>
        <a:bodyPr/>
        <a:lstStyle/>
        <a:p>
          <a:r>
            <a:rPr lang="en-US" sz="1400" b="1" dirty="0" smtClean="0"/>
            <a:t>System Preparation</a:t>
          </a:r>
          <a:endParaRPr lang="en-MY" sz="1400" b="1" dirty="0"/>
        </a:p>
      </dgm:t>
    </dgm:pt>
    <dgm:pt modelId="{4B79BBD6-CD7B-4A24-861D-6E12F2B02D52}" type="parTrans" cxnId="{43CC0DE4-5E57-4C5D-A7C7-B29A5E28514C}">
      <dgm:prSet/>
      <dgm:spPr/>
      <dgm:t>
        <a:bodyPr/>
        <a:lstStyle/>
        <a:p>
          <a:endParaRPr lang="en-MY" sz="1600"/>
        </a:p>
      </dgm:t>
    </dgm:pt>
    <dgm:pt modelId="{D070243C-84FD-45EB-A207-2DC7B846E1E7}" type="sibTrans" cxnId="{43CC0DE4-5E57-4C5D-A7C7-B29A5E28514C}">
      <dgm:prSet/>
      <dgm:spPr/>
      <dgm:t>
        <a:bodyPr/>
        <a:lstStyle/>
        <a:p>
          <a:endParaRPr lang="en-MY" sz="1600"/>
        </a:p>
      </dgm:t>
    </dgm:pt>
    <dgm:pt modelId="{4BD1ADF4-0533-49B9-9E2E-BB0AA279D259}">
      <dgm:prSet phldrT="[Text]" custT="1"/>
      <dgm:spPr/>
      <dgm:t>
        <a:bodyPr/>
        <a:lstStyle/>
        <a:p>
          <a:r>
            <a:rPr lang="en-US" sz="1400" b="1" dirty="0" smtClean="0"/>
            <a:t>Optimization </a:t>
          </a:r>
          <a:endParaRPr lang="en-MY" sz="1400" b="1" dirty="0"/>
        </a:p>
      </dgm:t>
    </dgm:pt>
    <dgm:pt modelId="{605AE941-BB96-48AB-A5D1-F4601D66DB32}" type="parTrans" cxnId="{02A4FCE1-2BDB-48F3-8035-E799CB9AF5FE}">
      <dgm:prSet/>
      <dgm:spPr/>
      <dgm:t>
        <a:bodyPr/>
        <a:lstStyle/>
        <a:p>
          <a:endParaRPr lang="en-MY" sz="1600"/>
        </a:p>
      </dgm:t>
    </dgm:pt>
    <dgm:pt modelId="{25250736-0411-4A70-BD7A-85CA56DCA99D}" type="sibTrans" cxnId="{02A4FCE1-2BDB-48F3-8035-E799CB9AF5FE}">
      <dgm:prSet/>
      <dgm:spPr/>
      <dgm:t>
        <a:bodyPr/>
        <a:lstStyle/>
        <a:p>
          <a:endParaRPr lang="en-MY" sz="1600"/>
        </a:p>
      </dgm:t>
    </dgm:pt>
    <dgm:pt modelId="{16080860-7773-46FC-BE26-DB7160731060}">
      <dgm:prSet phldrT="[Text]" custT="1"/>
      <dgm:spPr/>
      <dgm:t>
        <a:bodyPr/>
        <a:lstStyle/>
        <a:p>
          <a:r>
            <a:rPr lang="en-US" sz="1400" b="1" dirty="0" smtClean="0"/>
            <a:t>Database Development </a:t>
          </a:r>
          <a:endParaRPr lang="en-MY" sz="1400" b="1" dirty="0"/>
        </a:p>
      </dgm:t>
    </dgm:pt>
    <dgm:pt modelId="{ADFBF3E5-C2AC-495C-9A00-BF46325F8292}" type="parTrans" cxnId="{37899557-3E11-4E78-B40B-0C5139561543}">
      <dgm:prSet/>
      <dgm:spPr/>
      <dgm:t>
        <a:bodyPr/>
        <a:lstStyle/>
        <a:p>
          <a:endParaRPr lang="en-MY" sz="1600"/>
        </a:p>
      </dgm:t>
    </dgm:pt>
    <dgm:pt modelId="{95E39E4B-1029-4E3B-8375-8720A42EA021}" type="sibTrans" cxnId="{37899557-3E11-4E78-B40B-0C5139561543}">
      <dgm:prSet/>
      <dgm:spPr/>
      <dgm:t>
        <a:bodyPr/>
        <a:lstStyle/>
        <a:p>
          <a:endParaRPr lang="en-MY" sz="1600"/>
        </a:p>
      </dgm:t>
    </dgm:pt>
    <dgm:pt modelId="{F7C849BA-5C99-4F55-8347-9C3DA6549259}">
      <dgm:prSet phldrT="[Text]" custT="1"/>
      <dgm:spPr/>
      <dgm:t>
        <a:bodyPr/>
        <a:lstStyle/>
        <a:p>
          <a:r>
            <a:rPr lang="en-US" sz="1400" b="1" baseline="0" dirty="0" smtClean="0"/>
            <a:t>DQPA Development </a:t>
          </a:r>
          <a:endParaRPr lang="en-MY" sz="1400" b="1" dirty="0"/>
        </a:p>
      </dgm:t>
    </dgm:pt>
    <dgm:pt modelId="{629A6C5F-756F-4695-AAAF-9674DCEC767D}" type="parTrans" cxnId="{7040D065-373A-45E5-830A-293BDA7F9C40}">
      <dgm:prSet/>
      <dgm:spPr/>
      <dgm:t>
        <a:bodyPr/>
        <a:lstStyle/>
        <a:p>
          <a:endParaRPr lang="en-MY" sz="1600"/>
        </a:p>
      </dgm:t>
    </dgm:pt>
    <dgm:pt modelId="{E23BF24E-CB6E-47A5-A1A1-02488C9C7814}" type="sibTrans" cxnId="{7040D065-373A-45E5-830A-293BDA7F9C40}">
      <dgm:prSet/>
      <dgm:spPr/>
      <dgm:t>
        <a:bodyPr/>
        <a:lstStyle/>
        <a:p>
          <a:endParaRPr lang="en-MY" sz="1600"/>
        </a:p>
      </dgm:t>
    </dgm:pt>
    <dgm:pt modelId="{D2D8B6F5-6D0F-437D-A275-2C26F32367C0}">
      <dgm:prSet phldrT="[Text]" custT="1"/>
      <dgm:spPr/>
      <dgm:t>
        <a:bodyPr/>
        <a:lstStyle/>
        <a:p>
          <a:r>
            <a:rPr lang="en-US" sz="1400" b="1" dirty="0" smtClean="0"/>
            <a:t>Documentation </a:t>
          </a:r>
          <a:endParaRPr lang="en-MY" sz="1400" b="1" dirty="0"/>
        </a:p>
      </dgm:t>
    </dgm:pt>
    <dgm:pt modelId="{49D391CF-7836-48FA-9645-64C6ED80E232}" type="parTrans" cxnId="{DCE00816-40B7-4AC3-AEDF-DC3147CAD607}">
      <dgm:prSet/>
      <dgm:spPr/>
      <dgm:t>
        <a:bodyPr/>
        <a:lstStyle/>
        <a:p>
          <a:endParaRPr lang="en-MY" sz="1600"/>
        </a:p>
      </dgm:t>
    </dgm:pt>
    <dgm:pt modelId="{F45A6CA4-CFA2-4B78-AF5D-41215A0F0073}" type="sibTrans" cxnId="{DCE00816-40B7-4AC3-AEDF-DC3147CAD607}">
      <dgm:prSet/>
      <dgm:spPr/>
      <dgm:t>
        <a:bodyPr/>
        <a:lstStyle/>
        <a:p>
          <a:endParaRPr lang="en-MY" sz="1600"/>
        </a:p>
      </dgm:t>
    </dgm:pt>
    <dgm:pt modelId="{26292AC4-22EE-4176-8DA2-E2E24DBA3E35}">
      <dgm:prSet phldrT="[Text]" custT="1"/>
      <dgm:spPr/>
      <dgm:t>
        <a:bodyPr/>
        <a:lstStyle/>
        <a:p>
          <a:pPr algn="l"/>
          <a:r>
            <a:rPr lang="en-US" sz="1200" dirty="0" smtClean="0"/>
            <a:t>Hibernate Framework</a:t>
          </a:r>
          <a:endParaRPr lang="en-MY" sz="1200" dirty="0"/>
        </a:p>
      </dgm:t>
    </dgm:pt>
    <dgm:pt modelId="{63F0E375-9BA4-4FB1-8F0A-2ABCECF31E3F}" type="parTrans" cxnId="{7C41F725-9502-4CA2-BE96-2868F705FC60}">
      <dgm:prSet/>
      <dgm:spPr/>
      <dgm:t>
        <a:bodyPr/>
        <a:lstStyle/>
        <a:p>
          <a:endParaRPr lang="en-MY" sz="1600"/>
        </a:p>
      </dgm:t>
    </dgm:pt>
    <dgm:pt modelId="{3CDABA05-BA0E-4D20-96FA-617BFF3F92FA}" type="sibTrans" cxnId="{7C41F725-9502-4CA2-BE96-2868F705FC60}">
      <dgm:prSet/>
      <dgm:spPr/>
      <dgm:t>
        <a:bodyPr/>
        <a:lstStyle/>
        <a:p>
          <a:endParaRPr lang="en-MY" sz="1600"/>
        </a:p>
      </dgm:t>
    </dgm:pt>
    <dgm:pt modelId="{A87CC641-A0EC-4F5A-9F1E-07966A97A1D9}">
      <dgm:prSet phldrT="[Text]" custT="1"/>
      <dgm:spPr/>
      <dgm:t>
        <a:bodyPr/>
        <a:lstStyle/>
        <a:p>
          <a:pPr algn="l"/>
          <a:r>
            <a:rPr lang="en-US" sz="1200" dirty="0" smtClean="0"/>
            <a:t>Finalize Optimization Plan</a:t>
          </a:r>
          <a:endParaRPr lang="en-MY" sz="1200" dirty="0"/>
        </a:p>
      </dgm:t>
    </dgm:pt>
    <dgm:pt modelId="{52527BA2-B266-426E-8EA8-D0D29AC471F7}" type="parTrans" cxnId="{53A86D94-B0BC-48E1-857E-8F83F979DEFA}">
      <dgm:prSet/>
      <dgm:spPr/>
      <dgm:t>
        <a:bodyPr/>
        <a:lstStyle/>
        <a:p>
          <a:endParaRPr lang="en-MY" sz="1600"/>
        </a:p>
      </dgm:t>
    </dgm:pt>
    <dgm:pt modelId="{47A1D390-5E04-400D-B693-E3F5893968B4}" type="sibTrans" cxnId="{53A86D94-B0BC-48E1-857E-8F83F979DEFA}">
      <dgm:prSet/>
      <dgm:spPr/>
      <dgm:t>
        <a:bodyPr/>
        <a:lstStyle/>
        <a:p>
          <a:endParaRPr lang="en-MY" sz="1600"/>
        </a:p>
      </dgm:t>
    </dgm:pt>
    <dgm:pt modelId="{EAC23D15-4A23-4FEE-975C-5467DE725EE0}">
      <dgm:prSet phldrT="[Text]" custT="1"/>
      <dgm:spPr/>
      <dgm:t>
        <a:bodyPr/>
        <a:lstStyle/>
        <a:p>
          <a:pPr algn="l"/>
          <a:r>
            <a:rPr lang="en-US" sz="1200" dirty="0" smtClean="0"/>
            <a:t>Database Implementation</a:t>
          </a:r>
          <a:endParaRPr lang="en-MY" sz="1200" dirty="0"/>
        </a:p>
      </dgm:t>
    </dgm:pt>
    <dgm:pt modelId="{CBE9A9B5-FEB6-439C-AF60-A9AD9EF12970}" type="parTrans" cxnId="{3E93F3FF-79FD-4B07-ABFD-2DC576029C25}">
      <dgm:prSet/>
      <dgm:spPr/>
      <dgm:t>
        <a:bodyPr/>
        <a:lstStyle/>
        <a:p>
          <a:endParaRPr lang="en-MY" sz="1600"/>
        </a:p>
      </dgm:t>
    </dgm:pt>
    <dgm:pt modelId="{8D28F706-5FA1-4A58-A76E-77E1E0E29B4D}" type="sibTrans" cxnId="{3E93F3FF-79FD-4B07-ABFD-2DC576029C25}">
      <dgm:prSet/>
      <dgm:spPr/>
      <dgm:t>
        <a:bodyPr/>
        <a:lstStyle/>
        <a:p>
          <a:endParaRPr lang="en-MY" sz="1600"/>
        </a:p>
      </dgm:t>
    </dgm:pt>
    <dgm:pt modelId="{B26D2CAD-1F00-4156-B42F-5DEE4DC0341B}">
      <dgm:prSet phldrT="[Text]" custT="1"/>
      <dgm:spPr/>
      <dgm:t>
        <a:bodyPr/>
        <a:lstStyle/>
        <a:p>
          <a:pPr algn="l"/>
          <a:r>
            <a:rPr lang="en-US" sz="1200" dirty="0" smtClean="0"/>
            <a:t>Hibernate Linkage</a:t>
          </a:r>
          <a:endParaRPr lang="en-MY" sz="1200" dirty="0"/>
        </a:p>
      </dgm:t>
    </dgm:pt>
    <dgm:pt modelId="{89A6D5B4-E00C-4066-A461-E144C0B6CB73}" type="parTrans" cxnId="{A68F72FA-2010-4C57-B780-F5B06435C4BD}">
      <dgm:prSet/>
      <dgm:spPr/>
      <dgm:t>
        <a:bodyPr/>
        <a:lstStyle/>
        <a:p>
          <a:endParaRPr lang="en-MY" sz="1600"/>
        </a:p>
      </dgm:t>
    </dgm:pt>
    <dgm:pt modelId="{DE81709C-A9DC-41F7-92E8-A8BA65D7B6D7}" type="sibTrans" cxnId="{A68F72FA-2010-4C57-B780-F5B06435C4BD}">
      <dgm:prSet/>
      <dgm:spPr/>
      <dgm:t>
        <a:bodyPr/>
        <a:lstStyle/>
        <a:p>
          <a:endParaRPr lang="en-MY" sz="1600"/>
        </a:p>
      </dgm:t>
    </dgm:pt>
    <dgm:pt modelId="{367DFF99-73EE-4321-8C99-2BF4CC6D9E55}">
      <dgm:prSet phldrT="[Text]" custT="1"/>
      <dgm:spPr/>
      <dgm:t>
        <a:bodyPr/>
        <a:lstStyle/>
        <a:p>
          <a:pPr algn="l"/>
          <a:r>
            <a:rPr lang="en-US" sz="1200" dirty="0" smtClean="0"/>
            <a:t>Integration</a:t>
          </a:r>
          <a:endParaRPr lang="en-MY" sz="1200" dirty="0"/>
        </a:p>
      </dgm:t>
    </dgm:pt>
    <dgm:pt modelId="{B436D03B-17AC-45F4-B944-41A463F0C4AF}" type="parTrans" cxnId="{26C6D3D5-E983-4F1F-BCF6-3AED30446D37}">
      <dgm:prSet/>
      <dgm:spPr/>
      <dgm:t>
        <a:bodyPr/>
        <a:lstStyle/>
        <a:p>
          <a:endParaRPr lang="en-MY" sz="1600"/>
        </a:p>
      </dgm:t>
    </dgm:pt>
    <dgm:pt modelId="{52F44B98-9744-42D5-BE6D-B911443334E9}" type="sibTrans" cxnId="{26C6D3D5-E983-4F1F-BCF6-3AED30446D37}">
      <dgm:prSet/>
      <dgm:spPr/>
      <dgm:t>
        <a:bodyPr/>
        <a:lstStyle/>
        <a:p>
          <a:endParaRPr lang="en-MY" sz="1600"/>
        </a:p>
      </dgm:t>
    </dgm:pt>
    <dgm:pt modelId="{2B637993-34B4-4304-AF86-4933E2B04AB1}">
      <dgm:prSet phldrT="[Text]" custT="1"/>
      <dgm:spPr/>
      <dgm:t>
        <a:bodyPr/>
        <a:lstStyle/>
        <a:p>
          <a:pPr algn="l"/>
          <a:r>
            <a:rPr lang="en-US" sz="1200" dirty="0" smtClean="0"/>
            <a:t>Testing</a:t>
          </a:r>
          <a:endParaRPr lang="en-MY" sz="1200" dirty="0"/>
        </a:p>
      </dgm:t>
    </dgm:pt>
    <dgm:pt modelId="{32C0EECE-6CE3-4D9F-BA84-F1C259F8F6BE}" type="parTrans" cxnId="{7150AA39-3E4A-4169-875B-529D2E1323A2}">
      <dgm:prSet/>
      <dgm:spPr/>
      <dgm:t>
        <a:bodyPr/>
        <a:lstStyle/>
        <a:p>
          <a:endParaRPr lang="en-MY" sz="1600"/>
        </a:p>
      </dgm:t>
    </dgm:pt>
    <dgm:pt modelId="{6B85893C-4ADB-4FFD-953B-9B719EFC1B0C}" type="sibTrans" cxnId="{7150AA39-3E4A-4169-875B-529D2E1323A2}">
      <dgm:prSet/>
      <dgm:spPr/>
      <dgm:t>
        <a:bodyPr/>
        <a:lstStyle/>
        <a:p>
          <a:endParaRPr lang="en-MY" sz="1600"/>
        </a:p>
      </dgm:t>
    </dgm:pt>
    <dgm:pt modelId="{48FFF85B-243A-46A9-8DED-917B19D9B641}">
      <dgm:prSet phldrT="[Text]" custT="1"/>
      <dgm:spPr/>
      <dgm:t>
        <a:bodyPr/>
        <a:lstStyle/>
        <a:p>
          <a:pPr algn="l"/>
          <a:r>
            <a:rPr lang="en-US" sz="1200" dirty="0" smtClean="0"/>
            <a:t>Report Template Creation</a:t>
          </a:r>
          <a:endParaRPr lang="en-MY" sz="1200" dirty="0"/>
        </a:p>
      </dgm:t>
    </dgm:pt>
    <dgm:pt modelId="{2C482547-4C0D-48A6-99B6-20E058A87F4E}" type="parTrans" cxnId="{ABAED228-6DED-427E-90FA-856AD51EA0D1}">
      <dgm:prSet/>
      <dgm:spPr/>
      <dgm:t>
        <a:bodyPr/>
        <a:lstStyle/>
        <a:p>
          <a:endParaRPr lang="en-MY" sz="1600"/>
        </a:p>
      </dgm:t>
    </dgm:pt>
    <dgm:pt modelId="{1CA943B0-7ACD-4548-9194-ADA0A29183E2}" type="sibTrans" cxnId="{ABAED228-6DED-427E-90FA-856AD51EA0D1}">
      <dgm:prSet/>
      <dgm:spPr/>
      <dgm:t>
        <a:bodyPr/>
        <a:lstStyle/>
        <a:p>
          <a:endParaRPr lang="en-MY" sz="1600"/>
        </a:p>
      </dgm:t>
    </dgm:pt>
    <dgm:pt modelId="{6E7EEFA9-367C-4B38-B5C6-FF720C55F1F9}">
      <dgm:prSet phldrT="[Text]" custT="1"/>
      <dgm:spPr/>
      <dgm:t>
        <a:bodyPr/>
        <a:lstStyle/>
        <a:p>
          <a:pPr algn="l"/>
          <a:r>
            <a:rPr lang="en-US" sz="1200" dirty="0" smtClean="0"/>
            <a:t>Wrap Up</a:t>
          </a:r>
          <a:endParaRPr lang="en-MY" sz="1200" dirty="0"/>
        </a:p>
      </dgm:t>
    </dgm:pt>
    <dgm:pt modelId="{817B4255-F2CC-467D-9CAB-9C317ED826CC}" type="parTrans" cxnId="{4F0A0151-B6B9-49FE-87E4-0475AE4015FA}">
      <dgm:prSet/>
      <dgm:spPr/>
      <dgm:t>
        <a:bodyPr/>
        <a:lstStyle/>
        <a:p>
          <a:endParaRPr lang="en-MY" sz="1600"/>
        </a:p>
      </dgm:t>
    </dgm:pt>
    <dgm:pt modelId="{77DF4C4C-F2D7-4F90-AD2A-383478C3FC48}" type="sibTrans" cxnId="{4F0A0151-B6B9-49FE-87E4-0475AE4015FA}">
      <dgm:prSet/>
      <dgm:spPr/>
      <dgm:t>
        <a:bodyPr/>
        <a:lstStyle/>
        <a:p>
          <a:endParaRPr lang="en-MY" sz="1600"/>
        </a:p>
      </dgm:t>
    </dgm:pt>
    <dgm:pt modelId="{5A5F0A85-8F70-4BAF-94BD-1579E36DD7D5}">
      <dgm:prSet phldrT="[Text]" custT="1"/>
      <dgm:spPr/>
      <dgm:t>
        <a:bodyPr/>
        <a:lstStyle/>
        <a:p>
          <a:r>
            <a:rPr lang="en-US" sz="1400" b="1" dirty="0" smtClean="0"/>
            <a:t>Final Review </a:t>
          </a:r>
          <a:endParaRPr lang="en-MY" sz="1400" b="1" dirty="0"/>
        </a:p>
      </dgm:t>
    </dgm:pt>
    <dgm:pt modelId="{8C601E87-3286-460D-84EB-7815EDA85A7D}" type="parTrans" cxnId="{40AAC23A-7875-41D6-9015-26631FFEDEAC}">
      <dgm:prSet/>
      <dgm:spPr/>
      <dgm:t>
        <a:bodyPr/>
        <a:lstStyle/>
        <a:p>
          <a:endParaRPr lang="en-MY" sz="1600"/>
        </a:p>
      </dgm:t>
    </dgm:pt>
    <dgm:pt modelId="{F784771D-5097-4576-A1CA-56BEB968C0FB}" type="sibTrans" cxnId="{40AAC23A-7875-41D6-9015-26631FFEDEAC}">
      <dgm:prSet/>
      <dgm:spPr/>
      <dgm:t>
        <a:bodyPr/>
        <a:lstStyle/>
        <a:p>
          <a:endParaRPr lang="en-MY" sz="1600"/>
        </a:p>
      </dgm:t>
    </dgm:pt>
    <dgm:pt modelId="{A4CCFBB7-6F21-4B67-AB42-70811023AFDB}">
      <dgm:prSet phldrT="[Text]" custT="1"/>
      <dgm:spPr/>
      <dgm:t>
        <a:bodyPr/>
        <a:lstStyle/>
        <a:p>
          <a:pPr algn="l"/>
          <a:r>
            <a:rPr lang="en-US" sz="1200" dirty="0" smtClean="0"/>
            <a:t>Presentation</a:t>
          </a:r>
          <a:endParaRPr lang="en-MY" sz="1200" dirty="0"/>
        </a:p>
      </dgm:t>
    </dgm:pt>
    <dgm:pt modelId="{FA17E6C5-DDA2-4BE3-ABFE-1CEDA633268C}" type="parTrans" cxnId="{7FB4DEEB-914D-4706-B122-13F912D598A7}">
      <dgm:prSet/>
      <dgm:spPr/>
      <dgm:t>
        <a:bodyPr/>
        <a:lstStyle/>
        <a:p>
          <a:endParaRPr lang="en-MY" sz="1600"/>
        </a:p>
      </dgm:t>
    </dgm:pt>
    <dgm:pt modelId="{59B922D1-DCF2-4087-A96A-D14DB4AE769A}" type="sibTrans" cxnId="{7FB4DEEB-914D-4706-B122-13F912D598A7}">
      <dgm:prSet/>
      <dgm:spPr/>
      <dgm:t>
        <a:bodyPr/>
        <a:lstStyle/>
        <a:p>
          <a:endParaRPr lang="en-MY" sz="1600"/>
        </a:p>
      </dgm:t>
    </dgm:pt>
    <dgm:pt modelId="{6994B785-2927-452A-81FD-A0C644EE9FCB}">
      <dgm:prSet phldrT="[Text]" custT="1"/>
      <dgm:spPr/>
      <dgm:t>
        <a:bodyPr/>
        <a:lstStyle/>
        <a:p>
          <a:pPr algn="l"/>
          <a:r>
            <a:rPr lang="en-US" sz="1200" dirty="0" smtClean="0"/>
            <a:t>Documentation</a:t>
          </a:r>
          <a:endParaRPr lang="en-MY" sz="1200" dirty="0"/>
        </a:p>
      </dgm:t>
    </dgm:pt>
    <dgm:pt modelId="{3A32655A-7030-4494-86C3-32F3A51BD931}" type="parTrans" cxnId="{64ADCEED-A28B-4606-9C31-8533EF137E5D}">
      <dgm:prSet/>
      <dgm:spPr/>
      <dgm:t>
        <a:bodyPr/>
        <a:lstStyle/>
        <a:p>
          <a:endParaRPr lang="en-MY" sz="1600"/>
        </a:p>
      </dgm:t>
    </dgm:pt>
    <dgm:pt modelId="{DE250383-A395-4A41-BE50-46AF9A791C6F}" type="sibTrans" cxnId="{64ADCEED-A28B-4606-9C31-8533EF137E5D}">
      <dgm:prSet/>
      <dgm:spPr/>
      <dgm:t>
        <a:bodyPr/>
        <a:lstStyle/>
        <a:p>
          <a:endParaRPr lang="en-MY" sz="1600"/>
        </a:p>
      </dgm:t>
    </dgm:pt>
    <dgm:pt modelId="{89F321DD-B61D-4A51-A101-1C2CE17CEEE7}">
      <dgm:prSet phldrT="[Text]" custT="1"/>
      <dgm:spPr/>
      <dgm:t>
        <a:bodyPr/>
        <a:lstStyle/>
        <a:p>
          <a:pPr algn="l"/>
          <a:r>
            <a:rPr lang="en-US" sz="1200" dirty="0" smtClean="0"/>
            <a:t>Launcher</a:t>
          </a:r>
          <a:endParaRPr lang="en-MY" sz="1200" dirty="0"/>
        </a:p>
      </dgm:t>
    </dgm:pt>
    <dgm:pt modelId="{FD51E151-0AB4-4D92-A48B-8A6927721B5B}" type="sibTrans" cxnId="{DCFCA48C-5063-4421-9A2B-AA9FCAE532D1}">
      <dgm:prSet/>
      <dgm:spPr/>
      <dgm:t>
        <a:bodyPr/>
        <a:lstStyle/>
        <a:p>
          <a:endParaRPr lang="en-MY" sz="1600"/>
        </a:p>
      </dgm:t>
    </dgm:pt>
    <dgm:pt modelId="{C84B3071-0FDD-4699-A783-06B650C35622}" type="parTrans" cxnId="{DCFCA48C-5063-4421-9A2B-AA9FCAE532D1}">
      <dgm:prSet/>
      <dgm:spPr/>
      <dgm:t>
        <a:bodyPr/>
        <a:lstStyle/>
        <a:p>
          <a:endParaRPr lang="en-MY" sz="1600"/>
        </a:p>
      </dgm:t>
    </dgm:pt>
    <dgm:pt modelId="{5733BCC5-0BC6-4398-9D4D-106CAF7219FA}">
      <dgm:prSet phldrT="[Text]" custT="1"/>
      <dgm:spPr/>
      <dgm:t>
        <a:bodyPr/>
        <a:lstStyle/>
        <a:p>
          <a:pPr algn="l"/>
          <a:r>
            <a:rPr lang="en-US" sz="1200" dirty="0" smtClean="0"/>
            <a:t>[29/04/2013]</a:t>
          </a:r>
          <a:endParaRPr lang="en-MY" sz="1200" dirty="0"/>
        </a:p>
      </dgm:t>
    </dgm:pt>
    <dgm:pt modelId="{EB2EE114-2CC7-44EA-8DB9-B9048D037306}" type="parTrans" cxnId="{09A84800-559F-42DC-A3D1-76E6073E8547}">
      <dgm:prSet/>
      <dgm:spPr/>
      <dgm:t>
        <a:bodyPr/>
        <a:lstStyle/>
        <a:p>
          <a:endParaRPr lang="en-MY"/>
        </a:p>
      </dgm:t>
    </dgm:pt>
    <dgm:pt modelId="{01623978-23A0-4435-9C85-119D5BC93CF9}" type="sibTrans" cxnId="{09A84800-559F-42DC-A3D1-76E6073E8547}">
      <dgm:prSet/>
      <dgm:spPr/>
      <dgm:t>
        <a:bodyPr/>
        <a:lstStyle/>
        <a:p>
          <a:endParaRPr lang="en-MY"/>
        </a:p>
      </dgm:t>
    </dgm:pt>
    <dgm:pt modelId="{70A70226-78AA-4334-9FA6-F35AC515C930}">
      <dgm:prSet phldrT="[Text]" custT="1"/>
      <dgm:spPr/>
      <dgm:t>
        <a:bodyPr/>
        <a:lstStyle/>
        <a:p>
          <a:pPr algn="l"/>
          <a:r>
            <a:rPr lang="en-US" sz="1200" dirty="0" smtClean="0"/>
            <a:t>[06/05/13]</a:t>
          </a:r>
          <a:endParaRPr lang="en-MY" sz="1200" dirty="0"/>
        </a:p>
      </dgm:t>
    </dgm:pt>
    <dgm:pt modelId="{B5E1619C-B849-413A-B4CC-24BCB7A18AFF}" type="parTrans" cxnId="{6BC07F5F-3526-4532-A55F-FB153B25512A}">
      <dgm:prSet/>
      <dgm:spPr/>
      <dgm:t>
        <a:bodyPr/>
        <a:lstStyle/>
        <a:p>
          <a:endParaRPr lang="en-MY"/>
        </a:p>
      </dgm:t>
    </dgm:pt>
    <dgm:pt modelId="{B9B22BA4-1FE0-4B4B-8FE7-6872F75D54CB}" type="sibTrans" cxnId="{6BC07F5F-3526-4532-A55F-FB153B25512A}">
      <dgm:prSet/>
      <dgm:spPr/>
      <dgm:t>
        <a:bodyPr/>
        <a:lstStyle/>
        <a:p>
          <a:endParaRPr lang="en-MY"/>
        </a:p>
      </dgm:t>
    </dgm:pt>
    <dgm:pt modelId="{919D00E9-35AA-4F25-A06B-6375026E8334}">
      <dgm:prSet phldrT="[Text]" custT="1"/>
      <dgm:spPr/>
      <dgm:t>
        <a:bodyPr/>
        <a:lstStyle/>
        <a:p>
          <a:pPr algn="l"/>
          <a:r>
            <a:rPr lang="en-US" sz="1200" dirty="0" smtClean="0"/>
            <a:t>[13/05/13]</a:t>
          </a:r>
          <a:endParaRPr lang="en-MY" sz="1200" dirty="0"/>
        </a:p>
      </dgm:t>
    </dgm:pt>
    <dgm:pt modelId="{88C572A6-4D77-4C8E-9503-E18E09F0BD43}" type="parTrans" cxnId="{35BD64A9-BFCB-48A9-9464-DA4DD6C7592A}">
      <dgm:prSet/>
      <dgm:spPr/>
      <dgm:t>
        <a:bodyPr/>
        <a:lstStyle/>
        <a:p>
          <a:endParaRPr lang="en-MY"/>
        </a:p>
      </dgm:t>
    </dgm:pt>
    <dgm:pt modelId="{3648F68A-787C-422B-9B4E-0C4C3B8518C7}" type="sibTrans" cxnId="{35BD64A9-BFCB-48A9-9464-DA4DD6C7592A}">
      <dgm:prSet/>
      <dgm:spPr/>
      <dgm:t>
        <a:bodyPr/>
        <a:lstStyle/>
        <a:p>
          <a:endParaRPr lang="en-MY"/>
        </a:p>
      </dgm:t>
    </dgm:pt>
    <dgm:pt modelId="{D6F378CB-1314-4E9E-AA91-9F916C93708C}">
      <dgm:prSet phldrT="[Text]" custT="1"/>
      <dgm:spPr/>
      <dgm:t>
        <a:bodyPr/>
        <a:lstStyle/>
        <a:p>
          <a:pPr algn="l"/>
          <a:r>
            <a:rPr lang="en-US" sz="1200" dirty="0" smtClean="0"/>
            <a:t>[20/05/13]</a:t>
          </a:r>
          <a:endParaRPr lang="en-MY" sz="1200" dirty="0"/>
        </a:p>
      </dgm:t>
    </dgm:pt>
    <dgm:pt modelId="{D3603727-C654-4535-B2B4-66FF57AA94F3}" type="parTrans" cxnId="{D163267A-2C84-40D4-8BDB-40433D6CDF2E}">
      <dgm:prSet/>
      <dgm:spPr/>
      <dgm:t>
        <a:bodyPr/>
        <a:lstStyle/>
        <a:p>
          <a:endParaRPr lang="en-MY"/>
        </a:p>
      </dgm:t>
    </dgm:pt>
    <dgm:pt modelId="{A6A04C73-3695-4C19-92FA-05BD8B0EF049}" type="sibTrans" cxnId="{D163267A-2C84-40D4-8BDB-40433D6CDF2E}">
      <dgm:prSet/>
      <dgm:spPr/>
      <dgm:t>
        <a:bodyPr/>
        <a:lstStyle/>
        <a:p>
          <a:endParaRPr lang="en-MY"/>
        </a:p>
      </dgm:t>
    </dgm:pt>
    <dgm:pt modelId="{0D0E9D9F-135F-4771-B232-5D4B1461921E}">
      <dgm:prSet phldrT="[Text]" custT="1"/>
      <dgm:spPr/>
      <dgm:t>
        <a:bodyPr/>
        <a:lstStyle/>
        <a:p>
          <a:pPr algn="l"/>
          <a:r>
            <a:rPr lang="en-US" sz="1200" dirty="0" smtClean="0"/>
            <a:t>[03/06/13]</a:t>
          </a:r>
          <a:endParaRPr lang="en-MY" sz="1200" dirty="0"/>
        </a:p>
      </dgm:t>
    </dgm:pt>
    <dgm:pt modelId="{EC70455A-80ED-4CEA-B0E8-59875D01871A}" type="parTrans" cxnId="{9E4064D0-9F8C-462B-9258-77FE5117FF5D}">
      <dgm:prSet/>
      <dgm:spPr/>
      <dgm:t>
        <a:bodyPr/>
        <a:lstStyle/>
        <a:p>
          <a:endParaRPr lang="en-MY"/>
        </a:p>
      </dgm:t>
    </dgm:pt>
    <dgm:pt modelId="{221482A5-02AB-43CE-9DC5-2B118FF82906}" type="sibTrans" cxnId="{9E4064D0-9F8C-462B-9258-77FE5117FF5D}">
      <dgm:prSet/>
      <dgm:spPr/>
      <dgm:t>
        <a:bodyPr/>
        <a:lstStyle/>
        <a:p>
          <a:endParaRPr lang="en-MY"/>
        </a:p>
      </dgm:t>
    </dgm:pt>
    <dgm:pt modelId="{A8BA9915-8FB9-4DF7-81B9-D978638E917A}">
      <dgm:prSet phldrT="[Text]" custT="1"/>
      <dgm:spPr/>
      <dgm:t>
        <a:bodyPr/>
        <a:lstStyle/>
        <a:p>
          <a:pPr algn="l"/>
          <a:r>
            <a:rPr lang="en-US" sz="1200" dirty="0" smtClean="0"/>
            <a:t>[10/06/13]</a:t>
          </a:r>
          <a:endParaRPr lang="en-MY" sz="1200" dirty="0"/>
        </a:p>
      </dgm:t>
    </dgm:pt>
    <dgm:pt modelId="{C4B44F51-3D67-4A1B-AAAC-C831EEBC3334}" type="parTrans" cxnId="{F54B74A1-60E8-4011-8290-6CF0628B8411}">
      <dgm:prSet/>
      <dgm:spPr/>
      <dgm:t>
        <a:bodyPr/>
        <a:lstStyle/>
        <a:p>
          <a:endParaRPr lang="en-MY"/>
        </a:p>
      </dgm:t>
    </dgm:pt>
    <dgm:pt modelId="{0F82CDAC-ABBA-426B-BC57-2D7F7904AF79}" type="sibTrans" cxnId="{F54B74A1-60E8-4011-8290-6CF0628B8411}">
      <dgm:prSet/>
      <dgm:spPr/>
      <dgm:t>
        <a:bodyPr/>
        <a:lstStyle/>
        <a:p>
          <a:endParaRPr lang="en-MY"/>
        </a:p>
      </dgm:t>
    </dgm:pt>
    <dgm:pt modelId="{C49872AF-D038-47B0-8C8C-51B334B95B0F}" type="pres">
      <dgm:prSet presAssocID="{6C4A1EC5-FD1F-42AA-B522-9A7A83972F3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7D3BFE7-397F-4C89-88BE-3780CA018B33}" type="pres">
      <dgm:prSet presAssocID="{5A5F0A85-8F70-4BAF-94BD-1579E36DD7D5}" presName="Accent6" presStyleCnt="0"/>
      <dgm:spPr/>
    </dgm:pt>
    <dgm:pt modelId="{CF5D567A-387C-4B15-AF22-DEC72E314F65}" type="pres">
      <dgm:prSet presAssocID="{5A5F0A85-8F70-4BAF-94BD-1579E36DD7D5}" presName="Accent" presStyleLbl="node1" presStyleIdx="0" presStyleCnt="6"/>
      <dgm:spPr/>
    </dgm:pt>
    <dgm:pt modelId="{F66FE0D8-0895-4E4A-97EE-A14915FADD72}" type="pres">
      <dgm:prSet presAssocID="{5A5F0A85-8F70-4BAF-94BD-1579E36DD7D5}" presName="ParentBackground6" presStyleCnt="0"/>
      <dgm:spPr/>
    </dgm:pt>
    <dgm:pt modelId="{D2729AA3-363F-46B1-AE76-886E22820A98}" type="pres">
      <dgm:prSet presAssocID="{5A5F0A85-8F70-4BAF-94BD-1579E36DD7D5}" presName="ParentBackground" presStyleLbl="fgAcc1" presStyleIdx="0" presStyleCnt="6"/>
      <dgm:spPr/>
    </dgm:pt>
    <dgm:pt modelId="{E54ADF81-86F1-417B-AA37-BDE6A57B6966}" type="pres">
      <dgm:prSet presAssocID="{5A5F0A85-8F70-4BAF-94BD-1579E36DD7D5}" presName="Child6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E6847AF-D21D-4835-A23F-0DCD8C02CCC2}" type="pres">
      <dgm:prSet presAssocID="{5A5F0A85-8F70-4BAF-94BD-1579E36DD7D5}" presName="Parent6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96665ABA-B7EC-4632-9FBA-E54FD3F0C705}" type="pres">
      <dgm:prSet presAssocID="{D2D8B6F5-6D0F-437D-A275-2C26F32367C0}" presName="Accent5" presStyleCnt="0"/>
      <dgm:spPr/>
    </dgm:pt>
    <dgm:pt modelId="{E6576C67-D567-4B61-B3A6-C8EB4B8EA739}" type="pres">
      <dgm:prSet presAssocID="{D2D8B6F5-6D0F-437D-A275-2C26F32367C0}" presName="Accent" presStyleLbl="node1" presStyleIdx="1" presStyleCnt="6"/>
      <dgm:spPr/>
    </dgm:pt>
    <dgm:pt modelId="{1957ECCD-01E3-4127-B7F0-FF748B83CC99}" type="pres">
      <dgm:prSet presAssocID="{D2D8B6F5-6D0F-437D-A275-2C26F32367C0}" presName="ParentBackground5" presStyleCnt="0"/>
      <dgm:spPr/>
    </dgm:pt>
    <dgm:pt modelId="{B732364B-F360-4CEA-AF72-22310DC72256}" type="pres">
      <dgm:prSet presAssocID="{D2D8B6F5-6D0F-437D-A275-2C26F32367C0}" presName="ParentBackground" presStyleLbl="fgAcc1" presStyleIdx="1" presStyleCnt="6"/>
      <dgm:spPr/>
    </dgm:pt>
    <dgm:pt modelId="{5AFE8290-FDC3-49E0-B4F8-30CC96FD7B96}" type="pres">
      <dgm:prSet presAssocID="{D2D8B6F5-6D0F-437D-A275-2C26F32367C0}" presName="Child5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1D808819-DAB4-483D-9C99-DAE922B2016C}" type="pres">
      <dgm:prSet presAssocID="{D2D8B6F5-6D0F-437D-A275-2C26F32367C0}" presName="Parent5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AB0458FF-763E-4E5E-BFED-FF8B04B87FFC}" type="pres">
      <dgm:prSet presAssocID="{F7C849BA-5C99-4F55-8347-9C3DA6549259}" presName="Accent4" presStyleCnt="0"/>
      <dgm:spPr/>
    </dgm:pt>
    <dgm:pt modelId="{61B1E392-F912-45C0-AE0C-F3E0EA1529CB}" type="pres">
      <dgm:prSet presAssocID="{F7C849BA-5C99-4F55-8347-9C3DA6549259}" presName="Accent" presStyleLbl="node1" presStyleIdx="2" presStyleCnt="6"/>
      <dgm:spPr/>
    </dgm:pt>
    <dgm:pt modelId="{C685237E-6302-48A4-B81C-7A300C221283}" type="pres">
      <dgm:prSet presAssocID="{F7C849BA-5C99-4F55-8347-9C3DA6549259}" presName="ParentBackground4" presStyleCnt="0"/>
      <dgm:spPr/>
    </dgm:pt>
    <dgm:pt modelId="{8E4EC5DA-857D-40E8-A541-AF4220C5E5B3}" type="pres">
      <dgm:prSet presAssocID="{F7C849BA-5C99-4F55-8347-9C3DA6549259}" presName="ParentBackground" presStyleLbl="fgAcc1" presStyleIdx="2" presStyleCnt="6"/>
      <dgm:spPr/>
      <dgm:t>
        <a:bodyPr/>
        <a:lstStyle/>
        <a:p>
          <a:endParaRPr lang="en-MY"/>
        </a:p>
      </dgm:t>
    </dgm:pt>
    <dgm:pt modelId="{6A493ECC-B79A-4C7D-A774-739288E60714}" type="pres">
      <dgm:prSet presAssocID="{F7C849BA-5C99-4F55-8347-9C3DA6549259}" presName="Child4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30D9E6A-1596-48A2-B2C8-92EA6FD89300}" type="pres">
      <dgm:prSet presAssocID="{F7C849BA-5C99-4F55-8347-9C3DA6549259}" presName="Parent4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033203B-6350-4FE1-957D-B9B887D92189}" type="pres">
      <dgm:prSet presAssocID="{16080860-7773-46FC-BE26-DB7160731060}" presName="Accent3" presStyleCnt="0"/>
      <dgm:spPr/>
    </dgm:pt>
    <dgm:pt modelId="{D28A7366-CC51-47B9-82A8-F7883178BA9A}" type="pres">
      <dgm:prSet presAssocID="{16080860-7773-46FC-BE26-DB7160731060}" presName="Accent" presStyleLbl="node1" presStyleIdx="3" presStyleCnt="6"/>
      <dgm:spPr/>
    </dgm:pt>
    <dgm:pt modelId="{FE91C9E1-0BAA-4190-BB4F-01A2C56BEE6B}" type="pres">
      <dgm:prSet presAssocID="{16080860-7773-46FC-BE26-DB7160731060}" presName="ParentBackground3" presStyleCnt="0"/>
      <dgm:spPr/>
    </dgm:pt>
    <dgm:pt modelId="{BE31E142-4BBA-482E-B82C-5785B8709BA8}" type="pres">
      <dgm:prSet presAssocID="{16080860-7773-46FC-BE26-DB7160731060}" presName="ParentBackground" presStyleLbl="fgAcc1" presStyleIdx="3" presStyleCnt="6"/>
      <dgm:spPr/>
    </dgm:pt>
    <dgm:pt modelId="{96F8F821-3058-42F4-BBF3-52F59A1B8402}" type="pres">
      <dgm:prSet presAssocID="{16080860-7773-46FC-BE26-DB7160731060}" presName="Child3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3B53B16-FD1C-4E0E-9E3D-1AB6726359E9}" type="pres">
      <dgm:prSet presAssocID="{16080860-7773-46FC-BE26-DB7160731060}" presName="Parent3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6EA4AE39-CA39-4E9F-936D-7DCEBFCD8165}" type="pres">
      <dgm:prSet presAssocID="{4BD1ADF4-0533-49B9-9E2E-BB0AA279D259}" presName="Accent2" presStyleCnt="0"/>
      <dgm:spPr/>
    </dgm:pt>
    <dgm:pt modelId="{1690B6B5-9193-43A7-BE15-934DB5D0D027}" type="pres">
      <dgm:prSet presAssocID="{4BD1ADF4-0533-49B9-9E2E-BB0AA279D259}" presName="Accent" presStyleLbl="node1" presStyleIdx="4" presStyleCnt="6"/>
      <dgm:spPr/>
    </dgm:pt>
    <dgm:pt modelId="{1613AD07-2430-483A-A860-FDA5FDD474E5}" type="pres">
      <dgm:prSet presAssocID="{4BD1ADF4-0533-49B9-9E2E-BB0AA279D259}" presName="ParentBackground2" presStyleCnt="0"/>
      <dgm:spPr/>
    </dgm:pt>
    <dgm:pt modelId="{73720919-E554-442E-AF80-0C611EE9EB16}" type="pres">
      <dgm:prSet presAssocID="{4BD1ADF4-0533-49B9-9E2E-BB0AA279D259}" presName="ParentBackground" presStyleLbl="fgAcc1" presStyleIdx="4" presStyleCnt="6"/>
      <dgm:spPr/>
      <dgm:t>
        <a:bodyPr/>
        <a:lstStyle/>
        <a:p>
          <a:endParaRPr lang="en-MY"/>
        </a:p>
      </dgm:t>
    </dgm:pt>
    <dgm:pt modelId="{6AE2AFBA-46E4-4043-927F-508E0153177F}" type="pres">
      <dgm:prSet presAssocID="{4BD1ADF4-0533-49B9-9E2E-BB0AA279D259}" presName="Child2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6760EF4-6F48-4711-9ECE-D39607567485}" type="pres">
      <dgm:prSet presAssocID="{4BD1ADF4-0533-49B9-9E2E-BB0AA279D259}" presName="Parent2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F7E720A-0CD8-4CFE-81B3-E46AF1E80A65}" type="pres">
      <dgm:prSet presAssocID="{EE22EC38-0E14-481C-8466-391AD5E9D7AF}" presName="Accent1" presStyleCnt="0"/>
      <dgm:spPr/>
    </dgm:pt>
    <dgm:pt modelId="{98036B67-B524-42BB-9606-AC45ED05E216}" type="pres">
      <dgm:prSet presAssocID="{EE22EC38-0E14-481C-8466-391AD5E9D7AF}" presName="Accent" presStyleLbl="node1" presStyleIdx="5" presStyleCnt="6"/>
      <dgm:spPr/>
    </dgm:pt>
    <dgm:pt modelId="{5038179B-04B9-4894-BA2F-F1E88AAFCA6B}" type="pres">
      <dgm:prSet presAssocID="{EE22EC38-0E14-481C-8466-391AD5E9D7AF}" presName="ParentBackground1" presStyleCnt="0"/>
      <dgm:spPr/>
    </dgm:pt>
    <dgm:pt modelId="{25012CA2-29F0-492B-83C6-99B14C7F8B01}" type="pres">
      <dgm:prSet presAssocID="{EE22EC38-0E14-481C-8466-391AD5E9D7AF}" presName="ParentBackground" presStyleLbl="fgAcc1" presStyleIdx="5" presStyleCnt="6"/>
      <dgm:spPr/>
    </dgm:pt>
    <dgm:pt modelId="{5B43C94B-C08F-48EC-AFE4-5AF488EC34A2}" type="pres">
      <dgm:prSet presAssocID="{EE22EC38-0E14-481C-8466-391AD5E9D7AF}" presName="Child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CE895205-FBA3-478F-9FF3-8DF8184A84FA}" type="pres">
      <dgm:prSet presAssocID="{EE22EC38-0E14-481C-8466-391AD5E9D7AF}" presName="Parent1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7FB4DEEB-914D-4706-B122-13F912D598A7}" srcId="{5A5F0A85-8F70-4BAF-94BD-1579E36DD7D5}" destId="{A4CCFBB7-6F21-4B67-AB42-70811023AFDB}" srcOrd="0" destOrd="0" parTransId="{FA17E6C5-DDA2-4BE3-ABFE-1CEDA633268C}" sibTransId="{59B922D1-DCF2-4087-A96A-D14DB4AE769A}"/>
    <dgm:cxn modelId="{02A4FCE1-2BDB-48F3-8035-E799CB9AF5FE}" srcId="{6C4A1EC5-FD1F-42AA-B522-9A7A83972F39}" destId="{4BD1ADF4-0533-49B9-9E2E-BB0AA279D259}" srcOrd="1" destOrd="0" parTransId="{605AE941-BB96-48AB-A5D1-F4601D66DB32}" sibTransId="{25250736-0411-4A70-BD7A-85CA56DCA99D}"/>
    <dgm:cxn modelId="{7C41F725-9502-4CA2-BE96-2868F705FC60}" srcId="{EE22EC38-0E14-481C-8466-391AD5E9D7AF}" destId="{26292AC4-22EE-4176-8DA2-E2E24DBA3E35}" srcOrd="1" destOrd="0" parTransId="{63F0E375-9BA4-4FB1-8F0A-2ABCECF31E3F}" sibTransId="{3CDABA05-BA0E-4D20-96FA-617BFF3F92FA}"/>
    <dgm:cxn modelId="{2E618DED-C0A2-4469-B7B0-B8FC77F31026}" type="presOf" srcId="{2B637993-34B4-4304-AF86-4933E2B04AB1}" destId="{6A493ECC-B79A-4C7D-A774-739288E60714}" srcOrd="0" destOrd="1" presId="urn:microsoft.com/office/officeart/2011/layout/CircleProcess"/>
    <dgm:cxn modelId="{88C1E664-54A2-49ED-854F-149DD0262C9E}" type="presOf" srcId="{0D0E9D9F-135F-4771-B232-5D4B1461921E}" destId="{5AFE8290-FDC3-49E0-B4F8-30CC96FD7B96}" srcOrd="0" destOrd="1" presId="urn:microsoft.com/office/officeart/2011/layout/CircleProcess"/>
    <dgm:cxn modelId="{8FEE88BB-524A-4DA3-BF40-8E5D1E7761EB}" type="presOf" srcId="{D6F378CB-1314-4E9E-AA91-9F916C93708C}" destId="{6A493ECC-B79A-4C7D-A774-739288E60714}" srcOrd="0" destOrd="2" presId="urn:microsoft.com/office/officeart/2011/layout/CircleProcess"/>
    <dgm:cxn modelId="{59226E5A-B71F-40C7-A29D-F1BE8B0C3113}" type="presOf" srcId="{16080860-7773-46FC-BE26-DB7160731060}" destId="{63B53B16-FD1C-4E0E-9E3D-1AB6726359E9}" srcOrd="1" destOrd="0" presId="urn:microsoft.com/office/officeart/2011/layout/CircleProcess"/>
    <dgm:cxn modelId="{D79E2D73-B0CA-4D75-A662-79A2C9BE6123}" type="presOf" srcId="{5733BCC5-0BC6-4398-9D4D-106CAF7219FA}" destId="{5B43C94B-C08F-48EC-AFE4-5AF488EC34A2}" srcOrd="0" destOrd="2" presId="urn:microsoft.com/office/officeart/2011/layout/CircleProcess"/>
    <dgm:cxn modelId="{7040D065-373A-45E5-830A-293BDA7F9C40}" srcId="{6C4A1EC5-FD1F-42AA-B522-9A7A83972F39}" destId="{F7C849BA-5C99-4F55-8347-9C3DA6549259}" srcOrd="3" destOrd="0" parTransId="{629A6C5F-756F-4695-AAAF-9674DCEC767D}" sibTransId="{E23BF24E-CB6E-47A5-A1A1-02488C9C7814}"/>
    <dgm:cxn modelId="{71DE3026-5C7E-4C7C-AC5B-8B7DAB8BD79E}" type="presOf" srcId="{B26D2CAD-1F00-4156-B42F-5DEE4DC0341B}" destId="{96F8F821-3058-42F4-BBF3-52F59A1B8402}" srcOrd="0" destOrd="1" presId="urn:microsoft.com/office/officeart/2011/layout/CircleProcess"/>
    <dgm:cxn modelId="{9E4064D0-9F8C-462B-9258-77FE5117FF5D}" srcId="{D2D8B6F5-6D0F-437D-A275-2C26F32367C0}" destId="{0D0E9D9F-135F-4771-B232-5D4B1461921E}" srcOrd="1" destOrd="0" parTransId="{EC70455A-80ED-4CEA-B0E8-59875D01871A}" sibTransId="{221482A5-02AB-43CE-9DC5-2B118FF82906}"/>
    <dgm:cxn modelId="{35BD64A9-BFCB-48A9-9464-DA4DD6C7592A}" srcId="{16080860-7773-46FC-BE26-DB7160731060}" destId="{919D00E9-35AA-4F25-A06B-6375026E8334}" srcOrd="3" destOrd="0" parTransId="{88C572A6-4D77-4C8E-9503-E18E09F0BD43}" sibTransId="{3648F68A-787C-422B-9B4E-0C4C3B8518C7}"/>
    <dgm:cxn modelId="{EE9E0592-4E55-4CE7-82CD-1C8F91C64CDF}" type="presOf" srcId="{EE22EC38-0E14-481C-8466-391AD5E9D7AF}" destId="{CE895205-FBA3-478F-9FF3-8DF8184A84FA}" srcOrd="1" destOrd="0" presId="urn:microsoft.com/office/officeart/2011/layout/CircleProcess"/>
    <dgm:cxn modelId="{224D034A-BE35-40C2-AA24-42852B13A2C8}" type="presOf" srcId="{919D00E9-35AA-4F25-A06B-6375026E8334}" destId="{96F8F821-3058-42F4-BBF3-52F59A1B8402}" srcOrd="0" destOrd="3" presId="urn:microsoft.com/office/officeart/2011/layout/CircleProcess"/>
    <dgm:cxn modelId="{DCE00816-40B7-4AC3-AEDF-DC3147CAD607}" srcId="{6C4A1EC5-FD1F-42AA-B522-9A7A83972F39}" destId="{D2D8B6F5-6D0F-437D-A275-2C26F32367C0}" srcOrd="4" destOrd="0" parTransId="{49D391CF-7836-48FA-9645-64C6ED80E232}" sibTransId="{F45A6CA4-CFA2-4B78-AF5D-41215A0F0073}"/>
    <dgm:cxn modelId="{EF7462F9-00CF-46B0-A6E1-E74B5714D852}" type="presOf" srcId="{5A5F0A85-8F70-4BAF-94BD-1579E36DD7D5}" destId="{EE6847AF-D21D-4835-A23F-0DCD8C02CCC2}" srcOrd="1" destOrd="0" presId="urn:microsoft.com/office/officeart/2011/layout/CircleProcess"/>
    <dgm:cxn modelId="{3B9462A5-FA43-49FC-91D8-1C4EDC076C00}" type="presOf" srcId="{A8BA9915-8FB9-4DF7-81B9-D978638E917A}" destId="{E54ADF81-86F1-417B-AA37-BDE6A57B6966}" srcOrd="0" destOrd="2" presId="urn:microsoft.com/office/officeart/2011/layout/CircleProcess"/>
    <dgm:cxn modelId="{CB2871BB-3F3A-490C-A901-47CE033B59B7}" type="presOf" srcId="{16080860-7773-46FC-BE26-DB7160731060}" destId="{BE31E142-4BBA-482E-B82C-5785B8709BA8}" srcOrd="0" destOrd="0" presId="urn:microsoft.com/office/officeart/2011/layout/CircleProcess"/>
    <dgm:cxn modelId="{3E93F3FF-79FD-4B07-ABFD-2DC576029C25}" srcId="{16080860-7773-46FC-BE26-DB7160731060}" destId="{EAC23D15-4A23-4FEE-975C-5467DE725EE0}" srcOrd="0" destOrd="0" parTransId="{CBE9A9B5-FEB6-439C-AF60-A9AD9EF12970}" sibTransId="{8D28F706-5FA1-4A58-A76E-77E1E0E29B4D}"/>
    <dgm:cxn modelId="{53A86D94-B0BC-48E1-857E-8F83F979DEFA}" srcId="{4BD1ADF4-0533-49B9-9E2E-BB0AA279D259}" destId="{A87CC641-A0EC-4F5A-9F1E-07966A97A1D9}" srcOrd="0" destOrd="0" parTransId="{52527BA2-B266-426E-8EA8-D0D29AC471F7}" sibTransId="{47A1D390-5E04-400D-B693-E3F5893968B4}"/>
    <dgm:cxn modelId="{DCFCA48C-5063-4421-9A2B-AA9FCAE532D1}" srcId="{EE22EC38-0E14-481C-8466-391AD5E9D7AF}" destId="{89F321DD-B61D-4A51-A101-1C2CE17CEEE7}" srcOrd="0" destOrd="0" parTransId="{C84B3071-0FDD-4699-A783-06B650C35622}" sibTransId="{FD51E151-0AB4-4D92-A48B-8A6927721B5B}"/>
    <dgm:cxn modelId="{6AD168C9-D4B7-47C8-9C39-FF59CA8E7870}" type="presOf" srcId="{F7C849BA-5C99-4F55-8347-9C3DA6549259}" destId="{8E4EC5DA-857D-40E8-A541-AF4220C5E5B3}" srcOrd="0" destOrd="0" presId="urn:microsoft.com/office/officeart/2011/layout/CircleProcess"/>
    <dgm:cxn modelId="{EA111C67-8382-4D8F-BAF9-DED805EAE5FD}" type="presOf" srcId="{A87CC641-A0EC-4F5A-9F1E-07966A97A1D9}" destId="{6AE2AFBA-46E4-4043-927F-508E0153177F}" srcOrd="0" destOrd="0" presId="urn:microsoft.com/office/officeart/2011/layout/CircleProcess"/>
    <dgm:cxn modelId="{6BC07F5F-3526-4532-A55F-FB153B25512A}" srcId="{4BD1ADF4-0533-49B9-9E2E-BB0AA279D259}" destId="{70A70226-78AA-4334-9FA6-F35AC515C930}" srcOrd="1" destOrd="0" parTransId="{B5E1619C-B849-413A-B4CC-24BCB7A18AFF}" sibTransId="{B9B22BA4-1FE0-4B4B-8FE7-6872F75D54CB}"/>
    <dgm:cxn modelId="{3FBB3372-456B-4DDF-8C84-E47D2E98384C}" type="presOf" srcId="{70A70226-78AA-4334-9FA6-F35AC515C930}" destId="{6AE2AFBA-46E4-4043-927F-508E0153177F}" srcOrd="0" destOrd="1" presId="urn:microsoft.com/office/officeart/2011/layout/CircleProcess"/>
    <dgm:cxn modelId="{2DD62042-59FA-433B-AD1A-7D050BFF5B86}" type="presOf" srcId="{48FFF85B-243A-46A9-8DED-917B19D9B641}" destId="{96F8F821-3058-42F4-BBF3-52F59A1B8402}" srcOrd="0" destOrd="2" presId="urn:microsoft.com/office/officeart/2011/layout/CircleProcess"/>
    <dgm:cxn modelId="{1E9C9933-2788-4D3A-A623-27F8F69EB2D1}" type="presOf" srcId="{EAC23D15-4A23-4FEE-975C-5467DE725EE0}" destId="{96F8F821-3058-42F4-BBF3-52F59A1B8402}" srcOrd="0" destOrd="0" presId="urn:microsoft.com/office/officeart/2011/layout/CircleProcess"/>
    <dgm:cxn modelId="{26C6D3D5-E983-4F1F-BCF6-3AED30446D37}" srcId="{F7C849BA-5C99-4F55-8347-9C3DA6549259}" destId="{367DFF99-73EE-4321-8C99-2BF4CC6D9E55}" srcOrd="0" destOrd="0" parTransId="{B436D03B-17AC-45F4-B944-41A463F0C4AF}" sibTransId="{52F44B98-9744-42D5-BE6D-B911443334E9}"/>
    <dgm:cxn modelId="{E9D9497B-9CD8-488C-955D-8E3E3011C297}" type="presOf" srcId="{5A5F0A85-8F70-4BAF-94BD-1579E36DD7D5}" destId="{D2729AA3-363F-46B1-AE76-886E22820A98}" srcOrd="0" destOrd="0" presId="urn:microsoft.com/office/officeart/2011/layout/CircleProcess"/>
    <dgm:cxn modelId="{43CC0DE4-5E57-4C5D-A7C7-B29A5E28514C}" srcId="{6C4A1EC5-FD1F-42AA-B522-9A7A83972F39}" destId="{EE22EC38-0E14-481C-8466-391AD5E9D7AF}" srcOrd="0" destOrd="0" parTransId="{4B79BBD6-CD7B-4A24-861D-6E12F2B02D52}" sibTransId="{D070243C-84FD-45EB-A207-2DC7B846E1E7}"/>
    <dgm:cxn modelId="{40033260-1BC4-4DD1-8F92-D4DD6E2FADAC}" type="presOf" srcId="{D2D8B6F5-6D0F-437D-A275-2C26F32367C0}" destId="{B732364B-F360-4CEA-AF72-22310DC72256}" srcOrd="0" destOrd="0" presId="urn:microsoft.com/office/officeart/2011/layout/CircleProcess"/>
    <dgm:cxn modelId="{4B55517F-636C-4113-A90C-0A8C8A69E85C}" type="presOf" srcId="{6E7EEFA9-367C-4B38-B5C6-FF720C55F1F9}" destId="{5AFE8290-FDC3-49E0-B4F8-30CC96FD7B96}" srcOrd="0" destOrd="0" presId="urn:microsoft.com/office/officeart/2011/layout/CircleProcess"/>
    <dgm:cxn modelId="{07A4847F-C42B-477E-85F5-3A6AE969ECF0}" type="presOf" srcId="{4BD1ADF4-0533-49B9-9E2E-BB0AA279D259}" destId="{73720919-E554-442E-AF80-0C611EE9EB16}" srcOrd="0" destOrd="0" presId="urn:microsoft.com/office/officeart/2011/layout/CircleProcess"/>
    <dgm:cxn modelId="{70518F6B-4AB0-417C-AF85-11F1910C1524}" type="presOf" srcId="{A4CCFBB7-6F21-4B67-AB42-70811023AFDB}" destId="{E54ADF81-86F1-417B-AA37-BDE6A57B6966}" srcOrd="0" destOrd="0" presId="urn:microsoft.com/office/officeart/2011/layout/CircleProcess"/>
    <dgm:cxn modelId="{F14FEAAC-0510-4425-A73C-BE11B7CD0661}" type="presOf" srcId="{F7C849BA-5C99-4F55-8347-9C3DA6549259}" destId="{530D9E6A-1596-48A2-B2C8-92EA6FD89300}" srcOrd="1" destOrd="0" presId="urn:microsoft.com/office/officeart/2011/layout/CircleProcess"/>
    <dgm:cxn modelId="{A68F72FA-2010-4C57-B780-F5B06435C4BD}" srcId="{16080860-7773-46FC-BE26-DB7160731060}" destId="{B26D2CAD-1F00-4156-B42F-5DEE4DC0341B}" srcOrd="1" destOrd="0" parTransId="{89A6D5B4-E00C-4066-A461-E144C0B6CB73}" sibTransId="{DE81709C-A9DC-41F7-92E8-A8BA65D7B6D7}"/>
    <dgm:cxn modelId="{8D92F5B4-18FF-4945-9AB6-D121B39ED85D}" type="presOf" srcId="{EE22EC38-0E14-481C-8466-391AD5E9D7AF}" destId="{25012CA2-29F0-492B-83C6-99B14C7F8B01}" srcOrd="0" destOrd="0" presId="urn:microsoft.com/office/officeart/2011/layout/CircleProcess"/>
    <dgm:cxn modelId="{7150AA39-3E4A-4169-875B-529D2E1323A2}" srcId="{F7C849BA-5C99-4F55-8347-9C3DA6549259}" destId="{2B637993-34B4-4304-AF86-4933E2B04AB1}" srcOrd="1" destOrd="0" parTransId="{32C0EECE-6CE3-4D9F-BA84-F1C259F8F6BE}" sibTransId="{6B85893C-4ADB-4FFD-953B-9B719EFC1B0C}"/>
    <dgm:cxn modelId="{C348792A-3DA8-4EF5-956F-6452C295B714}" type="presOf" srcId="{6C4A1EC5-FD1F-42AA-B522-9A7A83972F39}" destId="{C49872AF-D038-47B0-8C8C-51B334B95B0F}" srcOrd="0" destOrd="0" presId="urn:microsoft.com/office/officeart/2011/layout/CircleProcess"/>
    <dgm:cxn modelId="{FF8C2364-BEC8-49E9-B533-70B1A36932DB}" type="presOf" srcId="{26292AC4-22EE-4176-8DA2-E2E24DBA3E35}" destId="{5B43C94B-C08F-48EC-AFE4-5AF488EC34A2}" srcOrd="0" destOrd="1" presId="urn:microsoft.com/office/officeart/2011/layout/CircleProcess"/>
    <dgm:cxn modelId="{37899557-3E11-4E78-B40B-0C5139561543}" srcId="{6C4A1EC5-FD1F-42AA-B522-9A7A83972F39}" destId="{16080860-7773-46FC-BE26-DB7160731060}" srcOrd="2" destOrd="0" parTransId="{ADFBF3E5-C2AC-495C-9A00-BF46325F8292}" sibTransId="{95E39E4B-1029-4E3B-8375-8720A42EA021}"/>
    <dgm:cxn modelId="{D163267A-2C84-40D4-8BDB-40433D6CDF2E}" srcId="{F7C849BA-5C99-4F55-8347-9C3DA6549259}" destId="{D6F378CB-1314-4E9E-AA91-9F916C93708C}" srcOrd="2" destOrd="0" parTransId="{D3603727-C654-4535-B2B4-66FF57AA94F3}" sibTransId="{A6A04C73-3695-4C19-92FA-05BD8B0EF049}"/>
    <dgm:cxn modelId="{64ADCEED-A28B-4606-9C31-8533EF137E5D}" srcId="{5A5F0A85-8F70-4BAF-94BD-1579E36DD7D5}" destId="{6994B785-2927-452A-81FD-A0C644EE9FCB}" srcOrd="1" destOrd="0" parTransId="{3A32655A-7030-4494-86C3-32F3A51BD931}" sibTransId="{DE250383-A395-4A41-BE50-46AF9A791C6F}"/>
    <dgm:cxn modelId="{EBB83D26-1D34-40D3-A61A-BD4B6D08980D}" type="presOf" srcId="{6994B785-2927-452A-81FD-A0C644EE9FCB}" destId="{E54ADF81-86F1-417B-AA37-BDE6A57B6966}" srcOrd="0" destOrd="1" presId="urn:microsoft.com/office/officeart/2011/layout/CircleProcess"/>
    <dgm:cxn modelId="{ABAED228-6DED-427E-90FA-856AD51EA0D1}" srcId="{16080860-7773-46FC-BE26-DB7160731060}" destId="{48FFF85B-243A-46A9-8DED-917B19D9B641}" srcOrd="2" destOrd="0" parTransId="{2C482547-4C0D-48A6-99B6-20E058A87F4E}" sibTransId="{1CA943B0-7ACD-4548-9194-ADA0A29183E2}"/>
    <dgm:cxn modelId="{6EBAE3C0-DCB8-4853-A163-1F8509D26875}" type="presOf" srcId="{4BD1ADF4-0533-49B9-9E2E-BB0AA279D259}" destId="{56760EF4-6F48-4711-9ECE-D39607567485}" srcOrd="1" destOrd="0" presId="urn:microsoft.com/office/officeart/2011/layout/CircleProcess"/>
    <dgm:cxn modelId="{7BAA2B8B-A167-47D4-A809-775ACA741A25}" type="presOf" srcId="{367DFF99-73EE-4321-8C99-2BF4CC6D9E55}" destId="{6A493ECC-B79A-4C7D-A774-739288E60714}" srcOrd="0" destOrd="0" presId="urn:microsoft.com/office/officeart/2011/layout/CircleProcess"/>
    <dgm:cxn modelId="{F54B74A1-60E8-4011-8290-6CF0628B8411}" srcId="{5A5F0A85-8F70-4BAF-94BD-1579E36DD7D5}" destId="{A8BA9915-8FB9-4DF7-81B9-D978638E917A}" srcOrd="2" destOrd="0" parTransId="{C4B44F51-3D67-4A1B-AAAC-C831EEBC3334}" sibTransId="{0F82CDAC-ABBA-426B-BC57-2D7F7904AF79}"/>
    <dgm:cxn modelId="{40AAC23A-7875-41D6-9015-26631FFEDEAC}" srcId="{6C4A1EC5-FD1F-42AA-B522-9A7A83972F39}" destId="{5A5F0A85-8F70-4BAF-94BD-1579E36DD7D5}" srcOrd="5" destOrd="0" parTransId="{8C601E87-3286-460D-84EB-7815EDA85A7D}" sibTransId="{F784771D-5097-4576-A1CA-56BEB968C0FB}"/>
    <dgm:cxn modelId="{1379A2AB-9F7C-4297-A76B-7AE420840CBA}" type="presOf" srcId="{89F321DD-B61D-4A51-A101-1C2CE17CEEE7}" destId="{5B43C94B-C08F-48EC-AFE4-5AF488EC34A2}" srcOrd="0" destOrd="0" presId="urn:microsoft.com/office/officeart/2011/layout/CircleProcess"/>
    <dgm:cxn modelId="{E1ED5B6B-BF4A-4FB1-9AA3-DC53FF96A158}" type="presOf" srcId="{D2D8B6F5-6D0F-437D-A275-2C26F32367C0}" destId="{1D808819-DAB4-483D-9C99-DAE922B2016C}" srcOrd="1" destOrd="0" presId="urn:microsoft.com/office/officeart/2011/layout/CircleProcess"/>
    <dgm:cxn modelId="{4F0A0151-B6B9-49FE-87E4-0475AE4015FA}" srcId="{D2D8B6F5-6D0F-437D-A275-2C26F32367C0}" destId="{6E7EEFA9-367C-4B38-B5C6-FF720C55F1F9}" srcOrd="0" destOrd="0" parTransId="{817B4255-F2CC-467D-9CAB-9C317ED826CC}" sibTransId="{77DF4C4C-F2D7-4F90-AD2A-383478C3FC48}"/>
    <dgm:cxn modelId="{09A84800-559F-42DC-A3D1-76E6073E8547}" srcId="{EE22EC38-0E14-481C-8466-391AD5E9D7AF}" destId="{5733BCC5-0BC6-4398-9D4D-106CAF7219FA}" srcOrd="2" destOrd="0" parTransId="{EB2EE114-2CC7-44EA-8DB9-B9048D037306}" sibTransId="{01623978-23A0-4435-9C85-119D5BC93CF9}"/>
    <dgm:cxn modelId="{7E81EEFA-7997-423F-84F7-B83B97285766}" type="presParOf" srcId="{C49872AF-D038-47B0-8C8C-51B334B95B0F}" destId="{D7D3BFE7-397F-4C89-88BE-3780CA018B33}" srcOrd="0" destOrd="0" presId="urn:microsoft.com/office/officeart/2011/layout/CircleProcess"/>
    <dgm:cxn modelId="{606F4463-EF68-468D-9C27-D10D58F6A7F3}" type="presParOf" srcId="{D7D3BFE7-397F-4C89-88BE-3780CA018B33}" destId="{CF5D567A-387C-4B15-AF22-DEC72E314F65}" srcOrd="0" destOrd="0" presId="urn:microsoft.com/office/officeart/2011/layout/CircleProcess"/>
    <dgm:cxn modelId="{9E9AF1E3-5638-421B-B216-0206952F8DF3}" type="presParOf" srcId="{C49872AF-D038-47B0-8C8C-51B334B95B0F}" destId="{F66FE0D8-0895-4E4A-97EE-A14915FADD72}" srcOrd="1" destOrd="0" presId="urn:microsoft.com/office/officeart/2011/layout/CircleProcess"/>
    <dgm:cxn modelId="{E2A4CA4E-2ABE-4B95-A790-879489582391}" type="presParOf" srcId="{F66FE0D8-0895-4E4A-97EE-A14915FADD72}" destId="{D2729AA3-363F-46B1-AE76-886E22820A98}" srcOrd="0" destOrd="0" presId="urn:microsoft.com/office/officeart/2011/layout/CircleProcess"/>
    <dgm:cxn modelId="{6B19BD23-B437-4AE2-A944-F921128E8C1E}" type="presParOf" srcId="{C49872AF-D038-47B0-8C8C-51B334B95B0F}" destId="{E54ADF81-86F1-417B-AA37-BDE6A57B6966}" srcOrd="2" destOrd="0" presId="urn:microsoft.com/office/officeart/2011/layout/CircleProcess"/>
    <dgm:cxn modelId="{064B47BC-BBE1-45FF-A5E0-2898DDD0FB4D}" type="presParOf" srcId="{C49872AF-D038-47B0-8C8C-51B334B95B0F}" destId="{EE6847AF-D21D-4835-A23F-0DCD8C02CCC2}" srcOrd="3" destOrd="0" presId="urn:microsoft.com/office/officeart/2011/layout/CircleProcess"/>
    <dgm:cxn modelId="{B5A2F0FB-3AAB-4DE1-8E4D-B6F14A411548}" type="presParOf" srcId="{C49872AF-D038-47B0-8C8C-51B334B95B0F}" destId="{96665ABA-B7EC-4632-9FBA-E54FD3F0C705}" srcOrd="4" destOrd="0" presId="urn:microsoft.com/office/officeart/2011/layout/CircleProcess"/>
    <dgm:cxn modelId="{F84EF7C8-3E9C-466F-9FF3-118BFF9D888F}" type="presParOf" srcId="{96665ABA-B7EC-4632-9FBA-E54FD3F0C705}" destId="{E6576C67-D567-4B61-B3A6-C8EB4B8EA739}" srcOrd="0" destOrd="0" presId="urn:microsoft.com/office/officeart/2011/layout/CircleProcess"/>
    <dgm:cxn modelId="{945F366F-9F07-41F0-A5FF-A28E2719E542}" type="presParOf" srcId="{C49872AF-D038-47B0-8C8C-51B334B95B0F}" destId="{1957ECCD-01E3-4127-B7F0-FF748B83CC99}" srcOrd="5" destOrd="0" presId="urn:microsoft.com/office/officeart/2011/layout/CircleProcess"/>
    <dgm:cxn modelId="{B5700EFA-5D53-4B8F-B792-D81205D0DCE5}" type="presParOf" srcId="{1957ECCD-01E3-4127-B7F0-FF748B83CC99}" destId="{B732364B-F360-4CEA-AF72-22310DC72256}" srcOrd="0" destOrd="0" presId="urn:microsoft.com/office/officeart/2011/layout/CircleProcess"/>
    <dgm:cxn modelId="{0B24E6B3-3D4A-4D19-ABAA-EB88167608D8}" type="presParOf" srcId="{C49872AF-D038-47B0-8C8C-51B334B95B0F}" destId="{5AFE8290-FDC3-49E0-B4F8-30CC96FD7B96}" srcOrd="6" destOrd="0" presId="urn:microsoft.com/office/officeart/2011/layout/CircleProcess"/>
    <dgm:cxn modelId="{25F4B001-CEBD-4323-9AAE-4573F3F47F67}" type="presParOf" srcId="{C49872AF-D038-47B0-8C8C-51B334B95B0F}" destId="{1D808819-DAB4-483D-9C99-DAE922B2016C}" srcOrd="7" destOrd="0" presId="urn:microsoft.com/office/officeart/2011/layout/CircleProcess"/>
    <dgm:cxn modelId="{1FC3AFB3-0F8F-48C9-9A90-9B956F874444}" type="presParOf" srcId="{C49872AF-D038-47B0-8C8C-51B334B95B0F}" destId="{AB0458FF-763E-4E5E-BFED-FF8B04B87FFC}" srcOrd="8" destOrd="0" presId="urn:microsoft.com/office/officeart/2011/layout/CircleProcess"/>
    <dgm:cxn modelId="{176E131E-FC4C-4921-90FA-A63601BD6DC7}" type="presParOf" srcId="{AB0458FF-763E-4E5E-BFED-FF8B04B87FFC}" destId="{61B1E392-F912-45C0-AE0C-F3E0EA1529CB}" srcOrd="0" destOrd="0" presId="urn:microsoft.com/office/officeart/2011/layout/CircleProcess"/>
    <dgm:cxn modelId="{995CF6F8-F2C3-477D-9CA9-AA1F6841F1C7}" type="presParOf" srcId="{C49872AF-D038-47B0-8C8C-51B334B95B0F}" destId="{C685237E-6302-48A4-B81C-7A300C221283}" srcOrd="9" destOrd="0" presId="urn:microsoft.com/office/officeart/2011/layout/CircleProcess"/>
    <dgm:cxn modelId="{78CC818C-BE53-4F19-A714-29F3E026B9F7}" type="presParOf" srcId="{C685237E-6302-48A4-B81C-7A300C221283}" destId="{8E4EC5DA-857D-40E8-A541-AF4220C5E5B3}" srcOrd="0" destOrd="0" presId="urn:microsoft.com/office/officeart/2011/layout/CircleProcess"/>
    <dgm:cxn modelId="{B6836C00-7F78-4DCC-9122-7DD86CDC7203}" type="presParOf" srcId="{C49872AF-D038-47B0-8C8C-51B334B95B0F}" destId="{6A493ECC-B79A-4C7D-A774-739288E60714}" srcOrd="10" destOrd="0" presId="urn:microsoft.com/office/officeart/2011/layout/CircleProcess"/>
    <dgm:cxn modelId="{FDC44774-6042-4D03-864B-854F5935ECF4}" type="presParOf" srcId="{C49872AF-D038-47B0-8C8C-51B334B95B0F}" destId="{530D9E6A-1596-48A2-B2C8-92EA6FD89300}" srcOrd="11" destOrd="0" presId="urn:microsoft.com/office/officeart/2011/layout/CircleProcess"/>
    <dgm:cxn modelId="{0D6871B3-F489-4437-9DC8-92320141FC13}" type="presParOf" srcId="{C49872AF-D038-47B0-8C8C-51B334B95B0F}" destId="{6033203B-6350-4FE1-957D-B9B887D92189}" srcOrd="12" destOrd="0" presId="urn:microsoft.com/office/officeart/2011/layout/CircleProcess"/>
    <dgm:cxn modelId="{23B01555-E3AA-4EBF-9D32-9B9078497E99}" type="presParOf" srcId="{6033203B-6350-4FE1-957D-B9B887D92189}" destId="{D28A7366-CC51-47B9-82A8-F7883178BA9A}" srcOrd="0" destOrd="0" presId="urn:microsoft.com/office/officeart/2011/layout/CircleProcess"/>
    <dgm:cxn modelId="{EF1B8FD7-7D5E-4B6E-8E93-85FDD23AA22A}" type="presParOf" srcId="{C49872AF-D038-47B0-8C8C-51B334B95B0F}" destId="{FE91C9E1-0BAA-4190-BB4F-01A2C56BEE6B}" srcOrd="13" destOrd="0" presId="urn:microsoft.com/office/officeart/2011/layout/CircleProcess"/>
    <dgm:cxn modelId="{D39EA714-81DC-401A-94D1-6715D2BD10D7}" type="presParOf" srcId="{FE91C9E1-0BAA-4190-BB4F-01A2C56BEE6B}" destId="{BE31E142-4BBA-482E-B82C-5785B8709BA8}" srcOrd="0" destOrd="0" presId="urn:microsoft.com/office/officeart/2011/layout/CircleProcess"/>
    <dgm:cxn modelId="{6D478D78-B2DA-45F0-AB4E-C7ED72501123}" type="presParOf" srcId="{C49872AF-D038-47B0-8C8C-51B334B95B0F}" destId="{96F8F821-3058-42F4-BBF3-52F59A1B8402}" srcOrd="14" destOrd="0" presId="urn:microsoft.com/office/officeart/2011/layout/CircleProcess"/>
    <dgm:cxn modelId="{4F197E9F-6A7F-4FEA-8ABF-56237B8F9409}" type="presParOf" srcId="{C49872AF-D038-47B0-8C8C-51B334B95B0F}" destId="{63B53B16-FD1C-4E0E-9E3D-1AB6726359E9}" srcOrd="15" destOrd="0" presId="urn:microsoft.com/office/officeart/2011/layout/CircleProcess"/>
    <dgm:cxn modelId="{4F487929-A152-4CEE-83A9-07F710DC0C7D}" type="presParOf" srcId="{C49872AF-D038-47B0-8C8C-51B334B95B0F}" destId="{6EA4AE39-CA39-4E9F-936D-7DCEBFCD8165}" srcOrd="16" destOrd="0" presId="urn:microsoft.com/office/officeart/2011/layout/CircleProcess"/>
    <dgm:cxn modelId="{B80C6324-7D1B-4017-A8F9-0600322A1AB4}" type="presParOf" srcId="{6EA4AE39-CA39-4E9F-936D-7DCEBFCD8165}" destId="{1690B6B5-9193-43A7-BE15-934DB5D0D027}" srcOrd="0" destOrd="0" presId="urn:microsoft.com/office/officeart/2011/layout/CircleProcess"/>
    <dgm:cxn modelId="{F6E06F7C-4E36-4FB5-BD78-F0C22BE14DEA}" type="presParOf" srcId="{C49872AF-D038-47B0-8C8C-51B334B95B0F}" destId="{1613AD07-2430-483A-A860-FDA5FDD474E5}" srcOrd="17" destOrd="0" presId="urn:microsoft.com/office/officeart/2011/layout/CircleProcess"/>
    <dgm:cxn modelId="{DECC1FB6-BB1E-4CB2-BA09-342F7F1AF405}" type="presParOf" srcId="{1613AD07-2430-483A-A860-FDA5FDD474E5}" destId="{73720919-E554-442E-AF80-0C611EE9EB16}" srcOrd="0" destOrd="0" presId="urn:microsoft.com/office/officeart/2011/layout/CircleProcess"/>
    <dgm:cxn modelId="{E31E5C72-F6D6-421E-A087-08265DC6E05A}" type="presParOf" srcId="{C49872AF-D038-47B0-8C8C-51B334B95B0F}" destId="{6AE2AFBA-46E4-4043-927F-508E0153177F}" srcOrd="18" destOrd="0" presId="urn:microsoft.com/office/officeart/2011/layout/CircleProcess"/>
    <dgm:cxn modelId="{956A2904-4249-4948-9E70-CC04D83443F4}" type="presParOf" srcId="{C49872AF-D038-47B0-8C8C-51B334B95B0F}" destId="{56760EF4-6F48-4711-9ECE-D39607567485}" srcOrd="19" destOrd="0" presId="urn:microsoft.com/office/officeart/2011/layout/CircleProcess"/>
    <dgm:cxn modelId="{4910C59B-CCE8-465D-8915-EF96ABBD75E8}" type="presParOf" srcId="{C49872AF-D038-47B0-8C8C-51B334B95B0F}" destId="{3F7E720A-0CD8-4CFE-81B3-E46AF1E80A65}" srcOrd="20" destOrd="0" presId="urn:microsoft.com/office/officeart/2011/layout/CircleProcess"/>
    <dgm:cxn modelId="{82E537A6-D1E8-4D8F-94B7-B25CDB82F64D}" type="presParOf" srcId="{3F7E720A-0CD8-4CFE-81B3-E46AF1E80A65}" destId="{98036B67-B524-42BB-9606-AC45ED05E216}" srcOrd="0" destOrd="0" presId="urn:microsoft.com/office/officeart/2011/layout/CircleProcess"/>
    <dgm:cxn modelId="{5D6AE544-8A3F-4C4B-8061-4BC4BA8C665B}" type="presParOf" srcId="{C49872AF-D038-47B0-8C8C-51B334B95B0F}" destId="{5038179B-04B9-4894-BA2F-F1E88AAFCA6B}" srcOrd="21" destOrd="0" presId="urn:microsoft.com/office/officeart/2011/layout/CircleProcess"/>
    <dgm:cxn modelId="{F3010DB5-B953-43CC-BB90-58B637A368C8}" type="presParOf" srcId="{5038179B-04B9-4894-BA2F-F1E88AAFCA6B}" destId="{25012CA2-29F0-492B-83C6-99B14C7F8B01}" srcOrd="0" destOrd="0" presId="urn:microsoft.com/office/officeart/2011/layout/CircleProcess"/>
    <dgm:cxn modelId="{EEC737FC-C93F-43A8-AF7C-5EABF88CAC7D}" type="presParOf" srcId="{C49872AF-D038-47B0-8C8C-51B334B95B0F}" destId="{5B43C94B-C08F-48EC-AFE4-5AF488EC34A2}" srcOrd="22" destOrd="0" presId="urn:microsoft.com/office/officeart/2011/layout/CircleProcess"/>
    <dgm:cxn modelId="{87FCF4E4-6FEC-4392-B4A8-BEBAEEB4B8F5}" type="presParOf" srcId="{C49872AF-D038-47B0-8C8C-51B334B95B0F}" destId="{CE895205-FBA3-478F-9FF3-8DF8184A84FA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ED85B-DFBE-4084-90D4-93DDCA489FCD}">
      <dsp:nvSpPr>
        <dsp:cNvPr id="0" name=""/>
        <dsp:cNvSpPr/>
      </dsp:nvSpPr>
      <dsp:spPr>
        <a:xfrm>
          <a:off x="299" y="1865135"/>
          <a:ext cx="855966" cy="85596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677A7-2F3C-447A-9EC8-9BDF28A1887F}">
      <dsp:nvSpPr>
        <dsp:cNvPr id="0" name=""/>
        <dsp:cNvSpPr/>
      </dsp:nvSpPr>
      <dsp:spPr>
        <a:xfrm rot="17700000">
          <a:off x="301902" y="1167348"/>
          <a:ext cx="1064060" cy="51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Initiation</a:t>
          </a:r>
          <a:endParaRPr lang="en-MY" sz="1500" kern="1200" dirty="0"/>
        </a:p>
      </dsp:txBody>
      <dsp:txXfrm>
        <a:off x="301902" y="1167348"/>
        <a:ext cx="1064060" cy="512795"/>
      </dsp:txXfrm>
    </dsp:sp>
    <dsp:sp modelId="{A7E5D6DB-D0B2-4ED5-A22F-30703EAC999D}">
      <dsp:nvSpPr>
        <dsp:cNvPr id="0" name=""/>
        <dsp:cNvSpPr/>
      </dsp:nvSpPr>
      <dsp:spPr>
        <a:xfrm>
          <a:off x="920739" y="2070968"/>
          <a:ext cx="444300" cy="4443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036F4D-6E96-4818-B147-09BB7375AABD}">
      <dsp:nvSpPr>
        <dsp:cNvPr id="0" name=""/>
        <dsp:cNvSpPr/>
      </dsp:nvSpPr>
      <dsp:spPr>
        <a:xfrm rot="17700000">
          <a:off x="394526" y="2689364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11/03/13</a:t>
          </a:r>
          <a:endParaRPr lang="en-MY" sz="1500" kern="1200" dirty="0"/>
        </a:p>
      </dsp:txBody>
      <dsp:txXfrm>
        <a:off x="394526" y="2689364"/>
        <a:ext cx="920462" cy="443812"/>
      </dsp:txXfrm>
    </dsp:sp>
    <dsp:sp modelId="{89CF5837-EE40-472B-AE19-0C471AF56C8F}">
      <dsp:nvSpPr>
        <dsp:cNvPr id="0" name=""/>
        <dsp:cNvSpPr/>
      </dsp:nvSpPr>
      <dsp:spPr>
        <a:xfrm rot="17700000">
          <a:off x="970790" y="1453059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2486E-8921-4303-918D-C5461D3E8A0D}">
      <dsp:nvSpPr>
        <dsp:cNvPr id="0" name=""/>
        <dsp:cNvSpPr/>
      </dsp:nvSpPr>
      <dsp:spPr>
        <a:xfrm>
          <a:off x="1429514" y="1865135"/>
          <a:ext cx="855966" cy="85596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F4059B-D0AF-4A4A-AB80-0CBF3529283B}">
      <dsp:nvSpPr>
        <dsp:cNvPr id="0" name=""/>
        <dsp:cNvSpPr/>
      </dsp:nvSpPr>
      <dsp:spPr>
        <a:xfrm rot="17700000">
          <a:off x="1731118" y="1167348"/>
          <a:ext cx="1064060" cy="51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Scope Identification</a:t>
          </a:r>
          <a:endParaRPr lang="en-MY" sz="1500" kern="1200" dirty="0"/>
        </a:p>
      </dsp:txBody>
      <dsp:txXfrm>
        <a:off x="1731118" y="1167348"/>
        <a:ext cx="1064060" cy="512795"/>
      </dsp:txXfrm>
    </dsp:sp>
    <dsp:sp modelId="{3F6801C2-8307-47BD-A6DF-3329AC467D67}">
      <dsp:nvSpPr>
        <dsp:cNvPr id="0" name=""/>
        <dsp:cNvSpPr/>
      </dsp:nvSpPr>
      <dsp:spPr>
        <a:xfrm>
          <a:off x="2349954" y="2070968"/>
          <a:ext cx="444300" cy="4443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62C0F0-25A3-4A33-84ED-FE05AC1B63B0}">
      <dsp:nvSpPr>
        <dsp:cNvPr id="0" name=""/>
        <dsp:cNvSpPr/>
      </dsp:nvSpPr>
      <dsp:spPr>
        <a:xfrm rot="17700000">
          <a:off x="1823741" y="2689364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18/03/13</a:t>
          </a:r>
          <a:endParaRPr lang="en-MY" sz="1500" kern="1200" dirty="0"/>
        </a:p>
      </dsp:txBody>
      <dsp:txXfrm>
        <a:off x="1823741" y="2689364"/>
        <a:ext cx="920462" cy="443812"/>
      </dsp:txXfrm>
    </dsp:sp>
    <dsp:sp modelId="{51109FB9-BDE1-45DC-A90E-69A80C4D3788}">
      <dsp:nvSpPr>
        <dsp:cNvPr id="0" name=""/>
        <dsp:cNvSpPr/>
      </dsp:nvSpPr>
      <dsp:spPr>
        <a:xfrm rot="17700000">
          <a:off x="2400005" y="1453059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6D573-FA07-49D5-AE7D-29746923C087}">
      <dsp:nvSpPr>
        <dsp:cNvPr id="0" name=""/>
        <dsp:cNvSpPr/>
      </dsp:nvSpPr>
      <dsp:spPr>
        <a:xfrm>
          <a:off x="2858729" y="1865135"/>
          <a:ext cx="855966" cy="85596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394AA1-2E97-4457-9745-B9401629F77D}">
      <dsp:nvSpPr>
        <dsp:cNvPr id="0" name=""/>
        <dsp:cNvSpPr/>
      </dsp:nvSpPr>
      <dsp:spPr>
        <a:xfrm rot="17700000">
          <a:off x="3160333" y="1167348"/>
          <a:ext cx="1064060" cy="51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 Design</a:t>
          </a:r>
          <a:endParaRPr lang="en-MY" sz="1500" kern="1200" dirty="0"/>
        </a:p>
      </dsp:txBody>
      <dsp:txXfrm>
        <a:off x="3160333" y="1167348"/>
        <a:ext cx="1064060" cy="512795"/>
      </dsp:txXfrm>
    </dsp:sp>
    <dsp:sp modelId="{15FD3FA2-31FA-4D5D-9C8A-5441DF69CB25}">
      <dsp:nvSpPr>
        <dsp:cNvPr id="0" name=""/>
        <dsp:cNvSpPr/>
      </dsp:nvSpPr>
      <dsp:spPr>
        <a:xfrm>
          <a:off x="3779170" y="2070968"/>
          <a:ext cx="444300" cy="4443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EEBCE0-D092-448E-A2DD-37C3C2B1A7CF}">
      <dsp:nvSpPr>
        <dsp:cNvPr id="0" name=""/>
        <dsp:cNvSpPr/>
      </dsp:nvSpPr>
      <dsp:spPr>
        <a:xfrm rot="17700000">
          <a:off x="3252956" y="2689364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25/03/13</a:t>
          </a:r>
          <a:endParaRPr lang="en-MY" sz="1500" kern="1200" dirty="0"/>
        </a:p>
      </dsp:txBody>
      <dsp:txXfrm>
        <a:off x="3252956" y="2689364"/>
        <a:ext cx="920462" cy="443812"/>
      </dsp:txXfrm>
    </dsp:sp>
    <dsp:sp modelId="{64E8630A-FBA1-4D99-B3F4-820E74735FE0}">
      <dsp:nvSpPr>
        <dsp:cNvPr id="0" name=""/>
        <dsp:cNvSpPr/>
      </dsp:nvSpPr>
      <dsp:spPr>
        <a:xfrm rot="17700000">
          <a:off x="3829221" y="1453059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E2795-AE8D-4877-BDC1-C06DA267369A}">
      <dsp:nvSpPr>
        <dsp:cNvPr id="0" name=""/>
        <dsp:cNvSpPr/>
      </dsp:nvSpPr>
      <dsp:spPr>
        <a:xfrm>
          <a:off x="4287945" y="1865135"/>
          <a:ext cx="855966" cy="85596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094C1C-0EDE-4204-B978-F9B4B6911629}">
      <dsp:nvSpPr>
        <dsp:cNvPr id="0" name=""/>
        <dsp:cNvSpPr/>
      </dsp:nvSpPr>
      <dsp:spPr>
        <a:xfrm rot="17700000">
          <a:off x="4589548" y="1167348"/>
          <a:ext cx="1064060" cy="51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Proof of Concept</a:t>
          </a:r>
          <a:endParaRPr lang="en-MY" sz="1500" kern="1200" dirty="0"/>
        </a:p>
      </dsp:txBody>
      <dsp:txXfrm>
        <a:off x="4589548" y="1167348"/>
        <a:ext cx="1064060" cy="512795"/>
      </dsp:txXfrm>
    </dsp:sp>
    <dsp:sp modelId="{2210D064-084F-47D1-869F-8CD80740D703}">
      <dsp:nvSpPr>
        <dsp:cNvPr id="0" name=""/>
        <dsp:cNvSpPr/>
      </dsp:nvSpPr>
      <dsp:spPr>
        <a:xfrm>
          <a:off x="5208385" y="2070968"/>
          <a:ext cx="444300" cy="4443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1B76D-E2E8-40D4-9999-AF81CDCD8A0D}">
      <dsp:nvSpPr>
        <dsp:cNvPr id="0" name=""/>
        <dsp:cNvSpPr/>
      </dsp:nvSpPr>
      <dsp:spPr>
        <a:xfrm rot="17700000">
          <a:off x="4682172" y="2689364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19/04/13</a:t>
          </a:r>
          <a:endParaRPr lang="en-MY" sz="1500" kern="1200" dirty="0"/>
        </a:p>
      </dsp:txBody>
      <dsp:txXfrm>
        <a:off x="4682172" y="2689364"/>
        <a:ext cx="920462" cy="443812"/>
      </dsp:txXfrm>
    </dsp:sp>
    <dsp:sp modelId="{27B0EDD9-E2F1-4B52-AE8F-44ACFE3298D8}">
      <dsp:nvSpPr>
        <dsp:cNvPr id="0" name=""/>
        <dsp:cNvSpPr/>
      </dsp:nvSpPr>
      <dsp:spPr>
        <a:xfrm rot="17700000">
          <a:off x="5258436" y="1453059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07E2D-14D4-4470-91F4-B5D786228063}">
      <dsp:nvSpPr>
        <dsp:cNvPr id="0" name=""/>
        <dsp:cNvSpPr/>
      </dsp:nvSpPr>
      <dsp:spPr>
        <a:xfrm>
          <a:off x="5717160" y="1865135"/>
          <a:ext cx="855966" cy="85596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2C7A7-2D96-459E-A466-032536B457B0}">
      <dsp:nvSpPr>
        <dsp:cNvPr id="0" name=""/>
        <dsp:cNvSpPr/>
      </dsp:nvSpPr>
      <dsp:spPr>
        <a:xfrm rot="17700000">
          <a:off x="6018764" y="1167348"/>
          <a:ext cx="1064060" cy="51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Mid-Term Presentation</a:t>
          </a:r>
          <a:endParaRPr lang="en-MY" sz="1500" kern="1200" dirty="0"/>
        </a:p>
      </dsp:txBody>
      <dsp:txXfrm>
        <a:off x="6018764" y="1167348"/>
        <a:ext cx="1064060" cy="512795"/>
      </dsp:txXfrm>
    </dsp:sp>
    <dsp:sp modelId="{E08360F6-6B40-415D-A385-E8D396931096}">
      <dsp:nvSpPr>
        <dsp:cNvPr id="0" name=""/>
        <dsp:cNvSpPr/>
      </dsp:nvSpPr>
      <dsp:spPr>
        <a:xfrm>
          <a:off x="6637600" y="2070968"/>
          <a:ext cx="444300" cy="4443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2AB873-280D-4840-BB80-3A7DF6362366}">
      <dsp:nvSpPr>
        <dsp:cNvPr id="0" name=""/>
        <dsp:cNvSpPr/>
      </dsp:nvSpPr>
      <dsp:spPr>
        <a:xfrm rot="17700000">
          <a:off x="6111387" y="2689364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26/04/13</a:t>
          </a:r>
          <a:endParaRPr lang="en-MY" sz="1500" kern="1200" dirty="0"/>
        </a:p>
      </dsp:txBody>
      <dsp:txXfrm>
        <a:off x="6111387" y="2689364"/>
        <a:ext cx="920462" cy="443812"/>
      </dsp:txXfrm>
    </dsp:sp>
    <dsp:sp modelId="{C37C5512-9399-4765-9B1E-8E4495D10AD2}">
      <dsp:nvSpPr>
        <dsp:cNvPr id="0" name=""/>
        <dsp:cNvSpPr/>
      </dsp:nvSpPr>
      <dsp:spPr>
        <a:xfrm rot="17700000">
          <a:off x="6687651" y="1453059"/>
          <a:ext cx="920462" cy="44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567A-387C-4B15-AF22-DEC72E314F65}">
      <dsp:nvSpPr>
        <dsp:cNvPr id="0" name=""/>
        <dsp:cNvSpPr/>
      </dsp:nvSpPr>
      <dsp:spPr>
        <a:xfrm>
          <a:off x="6981854" y="1396213"/>
          <a:ext cx="1283256" cy="12830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729AA3-363F-46B1-AE76-886E22820A98}">
      <dsp:nvSpPr>
        <dsp:cNvPr id="0" name=""/>
        <dsp:cNvSpPr/>
      </dsp:nvSpPr>
      <dsp:spPr>
        <a:xfrm>
          <a:off x="7025065" y="1438987"/>
          <a:ext cx="1197651" cy="11974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Final Review </a:t>
          </a:r>
          <a:endParaRPr lang="en-MY" sz="1400" b="1" kern="1200" dirty="0"/>
        </a:p>
      </dsp:txBody>
      <dsp:txXfrm>
        <a:off x="7196274" y="1610086"/>
        <a:ext cx="855232" cy="855266"/>
      </dsp:txXfrm>
    </dsp:sp>
    <dsp:sp modelId="{E54ADF81-86F1-417B-AA37-BDE6A57B6966}">
      <dsp:nvSpPr>
        <dsp:cNvPr id="0" name=""/>
        <dsp:cNvSpPr/>
      </dsp:nvSpPr>
      <dsp:spPr>
        <a:xfrm>
          <a:off x="7025065" y="2702864"/>
          <a:ext cx="1197651" cy="7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Presentation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Documentation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[10/06/13]</a:t>
          </a:r>
          <a:endParaRPr lang="en-MY" sz="1200" kern="1200" dirty="0"/>
        </a:p>
      </dsp:txBody>
      <dsp:txXfrm>
        <a:off x="7025065" y="2702864"/>
        <a:ext cx="1197651" cy="703304"/>
      </dsp:txXfrm>
    </dsp:sp>
    <dsp:sp modelId="{E6576C67-D567-4B61-B3A6-C8EB4B8EA739}">
      <dsp:nvSpPr>
        <dsp:cNvPr id="0" name=""/>
        <dsp:cNvSpPr/>
      </dsp:nvSpPr>
      <dsp:spPr>
        <a:xfrm rot="2700000">
          <a:off x="5656294" y="1396069"/>
          <a:ext cx="1283075" cy="128307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2364B-F360-4CEA-AF72-22310DC72256}">
      <dsp:nvSpPr>
        <dsp:cNvPr id="0" name=""/>
        <dsp:cNvSpPr/>
      </dsp:nvSpPr>
      <dsp:spPr>
        <a:xfrm>
          <a:off x="5699413" y="1438987"/>
          <a:ext cx="1197651" cy="11974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Documentation </a:t>
          </a:r>
          <a:endParaRPr lang="en-MY" sz="1400" b="1" kern="1200" dirty="0"/>
        </a:p>
      </dsp:txBody>
      <dsp:txXfrm>
        <a:off x="5870623" y="1610086"/>
        <a:ext cx="855232" cy="855266"/>
      </dsp:txXfrm>
    </dsp:sp>
    <dsp:sp modelId="{5AFE8290-FDC3-49E0-B4F8-30CC96FD7B96}">
      <dsp:nvSpPr>
        <dsp:cNvPr id="0" name=""/>
        <dsp:cNvSpPr/>
      </dsp:nvSpPr>
      <dsp:spPr>
        <a:xfrm>
          <a:off x="5699413" y="2702864"/>
          <a:ext cx="1197651" cy="7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Wrap Up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[03/06/13]</a:t>
          </a:r>
          <a:endParaRPr lang="en-MY" sz="1200" kern="1200" dirty="0"/>
        </a:p>
      </dsp:txBody>
      <dsp:txXfrm>
        <a:off x="5699413" y="2702864"/>
        <a:ext cx="1197651" cy="703304"/>
      </dsp:txXfrm>
    </dsp:sp>
    <dsp:sp modelId="{61B1E392-F912-45C0-AE0C-F3E0EA1529CB}">
      <dsp:nvSpPr>
        <dsp:cNvPr id="0" name=""/>
        <dsp:cNvSpPr/>
      </dsp:nvSpPr>
      <dsp:spPr>
        <a:xfrm rot="2700000">
          <a:off x="4330642" y="1396069"/>
          <a:ext cx="1283075" cy="128307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EC5DA-857D-40E8-A541-AF4220C5E5B3}">
      <dsp:nvSpPr>
        <dsp:cNvPr id="0" name=""/>
        <dsp:cNvSpPr/>
      </dsp:nvSpPr>
      <dsp:spPr>
        <a:xfrm>
          <a:off x="4373762" y="1438987"/>
          <a:ext cx="1197651" cy="11974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/>
            <a:t>DQPA Development </a:t>
          </a:r>
          <a:endParaRPr lang="en-MY" sz="1400" b="1" kern="1200" dirty="0"/>
        </a:p>
      </dsp:txBody>
      <dsp:txXfrm>
        <a:off x="4544972" y="1610086"/>
        <a:ext cx="855232" cy="855266"/>
      </dsp:txXfrm>
    </dsp:sp>
    <dsp:sp modelId="{6A493ECC-B79A-4C7D-A774-739288E60714}">
      <dsp:nvSpPr>
        <dsp:cNvPr id="0" name=""/>
        <dsp:cNvSpPr/>
      </dsp:nvSpPr>
      <dsp:spPr>
        <a:xfrm>
          <a:off x="4373762" y="2702864"/>
          <a:ext cx="1197651" cy="7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Testing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[20/05/13]</a:t>
          </a:r>
          <a:endParaRPr lang="en-MY" sz="1200" kern="1200" dirty="0"/>
        </a:p>
      </dsp:txBody>
      <dsp:txXfrm>
        <a:off x="4373762" y="2702864"/>
        <a:ext cx="1197651" cy="703304"/>
      </dsp:txXfrm>
    </dsp:sp>
    <dsp:sp modelId="{D28A7366-CC51-47B9-82A8-F7883178BA9A}">
      <dsp:nvSpPr>
        <dsp:cNvPr id="0" name=""/>
        <dsp:cNvSpPr/>
      </dsp:nvSpPr>
      <dsp:spPr>
        <a:xfrm rot="2700000">
          <a:off x="3004991" y="1396069"/>
          <a:ext cx="1283075" cy="128307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1E142-4BBA-482E-B82C-5785B8709BA8}">
      <dsp:nvSpPr>
        <dsp:cNvPr id="0" name=""/>
        <dsp:cNvSpPr/>
      </dsp:nvSpPr>
      <dsp:spPr>
        <a:xfrm>
          <a:off x="3048111" y="1438987"/>
          <a:ext cx="1197651" cy="11974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Database Development </a:t>
          </a:r>
          <a:endParaRPr lang="en-MY" sz="1400" b="1" kern="1200" dirty="0"/>
        </a:p>
      </dsp:txBody>
      <dsp:txXfrm>
        <a:off x="3218505" y="1610086"/>
        <a:ext cx="855232" cy="855266"/>
      </dsp:txXfrm>
    </dsp:sp>
    <dsp:sp modelId="{96F8F821-3058-42F4-BBF3-52F59A1B8402}">
      <dsp:nvSpPr>
        <dsp:cNvPr id="0" name=""/>
        <dsp:cNvSpPr/>
      </dsp:nvSpPr>
      <dsp:spPr>
        <a:xfrm>
          <a:off x="3048111" y="2702864"/>
          <a:ext cx="1197651" cy="7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Database Implementation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Hibernate Linkage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Template Creation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[13/05/13]</a:t>
          </a:r>
          <a:endParaRPr lang="en-MY" sz="1200" kern="1200" dirty="0"/>
        </a:p>
      </dsp:txBody>
      <dsp:txXfrm>
        <a:off x="3048111" y="2702864"/>
        <a:ext cx="1197651" cy="703304"/>
      </dsp:txXfrm>
    </dsp:sp>
    <dsp:sp modelId="{1690B6B5-9193-43A7-BE15-934DB5D0D027}">
      <dsp:nvSpPr>
        <dsp:cNvPr id="0" name=""/>
        <dsp:cNvSpPr/>
      </dsp:nvSpPr>
      <dsp:spPr>
        <a:xfrm rot="2700000">
          <a:off x="1679340" y="1396069"/>
          <a:ext cx="1283075" cy="128307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20919-E554-442E-AF80-0C611EE9EB16}">
      <dsp:nvSpPr>
        <dsp:cNvPr id="0" name=""/>
        <dsp:cNvSpPr/>
      </dsp:nvSpPr>
      <dsp:spPr>
        <a:xfrm>
          <a:off x="1722460" y="1438987"/>
          <a:ext cx="1197651" cy="11974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Optimization </a:t>
          </a:r>
          <a:endParaRPr lang="en-MY" sz="1400" b="1" kern="1200" dirty="0"/>
        </a:p>
      </dsp:txBody>
      <dsp:txXfrm>
        <a:off x="1892854" y="1610086"/>
        <a:ext cx="855232" cy="855266"/>
      </dsp:txXfrm>
    </dsp:sp>
    <dsp:sp modelId="{6AE2AFBA-46E4-4043-927F-508E0153177F}">
      <dsp:nvSpPr>
        <dsp:cNvPr id="0" name=""/>
        <dsp:cNvSpPr/>
      </dsp:nvSpPr>
      <dsp:spPr>
        <a:xfrm>
          <a:off x="1722460" y="2702864"/>
          <a:ext cx="1197651" cy="7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Finalize Optimization Plan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[06/05/13]</a:t>
          </a:r>
          <a:endParaRPr lang="en-MY" sz="1200" kern="1200" dirty="0"/>
        </a:p>
      </dsp:txBody>
      <dsp:txXfrm>
        <a:off x="1722460" y="2702864"/>
        <a:ext cx="1197651" cy="703304"/>
      </dsp:txXfrm>
    </dsp:sp>
    <dsp:sp modelId="{98036B67-B524-42BB-9606-AC45ED05E216}">
      <dsp:nvSpPr>
        <dsp:cNvPr id="0" name=""/>
        <dsp:cNvSpPr/>
      </dsp:nvSpPr>
      <dsp:spPr>
        <a:xfrm rot="2700000">
          <a:off x="353689" y="1396069"/>
          <a:ext cx="1283075" cy="128307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012CA2-29F0-492B-83C6-99B14C7F8B01}">
      <dsp:nvSpPr>
        <dsp:cNvPr id="0" name=""/>
        <dsp:cNvSpPr/>
      </dsp:nvSpPr>
      <dsp:spPr>
        <a:xfrm>
          <a:off x="395993" y="1438987"/>
          <a:ext cx="1197651" cy="11974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System Preparation</a:t>
          </a:r>
          <a:endParaRPr lang="en-MY" sz="1400" b="1" kern="1200" dirty="0"/>
        </a:p>
      </dsp:txBody>
      <dsp:txXfrm>
        <a:off x="567203" y="1610086"/>
        <a:ext cx="855232" cy="855266"/>
      </dsp:txXfrm>
    </dsp:sp>
    <dsp:sp modelId="{5B43C94B-C08F-48EC-AFE4-5AF488EC34A2}">
      <dsp:nvSpPr>
        <dsp:cNvPr id="0" name=""/>
        <dsp:cNvSpPr/>
      </dsp:nvSpPr>
      <dsp:spPr>
        <a:xfrm>
          <a:off x="395993" y="2702864"/>
          <a:ext cx="1197651" cy="7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Launcher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Hibernate Framework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[29/04/2013]</a:t>
          </a:r>
          <a:endParaRPr lang="en-MY" sz="1200" kern="1200" dirty="0"/>
        </a:p>
      </dsp:txBody>
      <dsp:txXfrm>
        <a:off x="395993" y="2702864"/>
        <a:ext cx="1197651" cy="703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B8B5F-7013-4772-A9C4-8D81BD2E7AB3}" type="datetimeFigureOut">
              <a:rPr lang="en-MY" smtClean="0"/>
              <a:t>24/4/2013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794FA-3FA7-4924-8764-4BFBFEFD0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131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Tables: Publisher,</a:t>
            </a:r>
            <a:r>
              <a:rPr lang="en-US" baseline="0" dirty="0" smtClean="0"/>
              <a:t> Book, Customer, Orders</a:t>
            </a:r>
          </a:p>
          <a:p>
            <a:r>
              <a:rPr lang="en-US" baseline="0" dirty="0" smtClean="0"/>
              <a:t>Table Fragmentation: Vertical and Horizontal</a:t>
            </a:r>
          </a:p>
          <a:p>
            <a:r>
              <a:rPr lang="en-US" baseline="0" dirty="0" smtClean="0"/>
              <a:t>Communication Flow: User -&gt; HA Web Service -&gt; Distributed Query Processing Application (DQPA) -&gt; </a:t>
            </a:r>
            <a:r>
              <a:rPr lang="en-MY" baseline="0" dirty="0" smtClean="0"/>
              <a:t>Query Decomposition &amp; Optimized Retrieval &amp; Merging Result -&gt; Return Result</a:t>
            </a:r>
          </a:p>
          <a:p>
            <a:r>
              <a:rPr lang="en-US" baseline="0" dirty="0" smtClean="0"/>
              <a:t>Next section: Database Engine &amp;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794FA-3FA7-4924-8764-4BFBFEFD040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015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better operating system compatibility,</a:t>
            </a:r>
            <a:r>
              <a:rPr lang="en-US" baseline="0" dirty="0" smtClean="0"/>
              <a:t> Programming language: Java</a:t>
            </a:r>
          </a:p>
          <a:p>
            <a:r>
              <a:rPr lang="en-US" baseline="0" dirty="0" smtClean="0"/>
              <a:t>Three heterogeneous DB: MySQL, SQLite, </a:t>
            </a:r>
            <a:r>
              <a:rPr lang="en-US" baseline="0" dirty="0" err="1" smtClean="0"/>
              <a:t>PostgreSQL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Fred elaborate on query communication using Hibernate Framework</a:t>
            </a:r>
          </a:p>
          <a:p>
            <a:r>
              <a:rPr lang="en-US" baseline="0" dirty="0" smtClean="0"/>
              <a:t>Next slide: Henry’s Web Service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794FA-3FA7-4924-8764-4BFBFEFD0406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461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Site Strategy &amp; Dictionary Storage</a:t>
            </a:r>
          </a:p>
          <a:p>
            <a:r>
              <a:rPr lang="en-US" dirty="0" smtClean="0"/>
              <a:t>Henry’s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794FA-3FA7-4924-8764-4BFBFEFD0406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514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Weekly</a:t>
            </a:r>
            <a:r>
              <a:rPr lang="en-US" baseline="0" dirty="0" smtClean="0"/>
              <a:t> meeting</a:t>
            </a:r>
          </a:p>
          <a:p>
            <a:r>
              <a:rPr lang="en-US" baseline="0" dirty="0" smtClean="0"/>
              <a:t>Success connection from Java Launcher Application to Database</a:t>
            </a:r>
          </a:p>
          <a:p>
            <a:r>
              <a:rPr lang="en-US" baseline="0" dirty="0" smtClean="0"/>
              <a:t>Create Database based on XML file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794FA-3FA7-4924-8764-4BFBFEFD0406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79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Full participations throughout</a:t>
            </a:r>
            <a:r>
              <a:rPr lang="en-US" baseline="0" dirty="0" smtClean="0"/>
              <a:t> the process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Perform in-depth fragmentation calculation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Actual Implementation, Integration &amp; Testing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Report &amp; Documentation &amp; Presentation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794FA-3FA7-4924-8764-4BFBFEFD0406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79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CC82E41-9638-440A-96D3-D26CD596978A}" type="datetimeFigureOut">
              <a:rPr lang="en-AU" smtClean="0"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0D09D2B-4434-42A6-A69A-36C89F2F398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Mid-Term </a:t>
            </a:r>
            <a:r>
              <a:rPr lang="en-US" sz="6000" dirty="0" smtClean="0"/>
              <a:t>Presentation</a:t>
            </a:r>
            <a:endParaRPr lang="en-AU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554416" cy="144090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Distributed Database Query Engine Service (DDQES)</a:t>
            </a:r>
            <a:endParaRPr lang="en-US" b="1" dirty="0" smtClean="0"/>
          </a:p>
          <a:p>
            <a:r>
              <a:rPr lang="en-US" dirty="0" smtClean="0"/>
              <a:t>T.R.A.C.K </a:t>
            </a:r>
            <a:r>
              <a:rPr lang="en-US" dirty="0" smtClean="0"/>
              <a:t>Team</a:t>
            </a:r>
            <a:endParaRPr lang="en-US" dirty="0"/>
          </a:p>
          <a:p>
            <a:r>
              <a:rPr lang="en-US" dirty="0" smtClean="0"/>
              <a:t>Frederic Colin, Henry </a:t>
            </a:r>
            <a:r>
              <a:rPr lang="en-US" dirty="0" err="1" smtClean="0"/>
              <a:t>Loharja</a:t>
            </a:r>
            <a:r>
              <a:rPr lang="en-US" dirty="0" smtClean="0"/>
              <a:t>, Ng Yi Ying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835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 Environment</a:t>
            </a:r>
          </a:p>
          <a:p>
            <a:r>
              <a:rPr lang="en-US" dirty="0" smtClean="0"/>
              <a:t>Database System Engines</a:t>
            </a:r>
          </a:p>
          <a:p>
            <a:r>
              <a:rPr lang="en-US" dirty="0" smtClean="0"/>
              <a:t>High Availability (HA) Web Service</a:t>
            </a:r>
          </a:p>
          <a:p>
            <a:r>
              <a:rPr lang="en-US" dirty="0" smtClean="0"/>
              <a:t>Project Timelines [Current]</a:t>
            </a:r>
          </a:p>
          <a:p>
            <a:r>
              <a:rPr lang="en-US" dirty="0" smtClean="0"/>
              <a:t>Project Timelines [Next]</a:t>
            </a:r>
          </a:p>
          <a:p>
            <a:r>
              <a:rPr lang="en-US" dirty="0" smtClean="0"/>
              <a:t>Project Values</a:t>
            </a:r>
          </a:p>
        </p:txBody>
      </p:sp>
    </p:spTree>
    <p:extLst>
      <p:ext uri="{BB962C8B-B14F-4D97-AF65-F5344CB8AC3E}">
        <p14:creationId xmlns:p14="http://schemas.microsoft.com/office/powerpoint/2010/main" val="106315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5224"/>
            <a:ext cx="7125753" cy="50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Distributed Systems Environment</a:t>
            </a:r>
            <a:endParaRPr lang="en-AU" sz="4200" dirty="0"/>
          </a:p>
        </p:txBody>
      </p:sp>
    </p:spTree>
    <p:extLst>
      <p:ext uri="{BB962C8B-B14F-4D97-AF65-F5344CB8AC3E}">
        <p14:creationId xmlns:p14="http://schemas.microsoft.com/office/powerpoint/2010/main" val="4076324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7145142" cy="50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8432" cy="16002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Database System Engines</a:t>
            </a:r>
            <a:endParaRPr lang="en-MY" sz="4200" dirty="0"/>
          </a:p>
        </p:txBody>
      </p:sp>
    </p:spTree>
    <p:extLst>
      <p:ext uri="{BB962C8B-B14F-4D97-AF65-F5344CB8AC3E}">
        <p14:creationId xmlns:p14="http://schemas.microsoft.com/office/powerpoint/2010/main" val="93603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7145138" cy="50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High Availability (HA) Web Service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4104542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26424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Timelines [ Current ]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384966"/>
              </p:ext>
            </p:extLst>
          </p:nvPr>
        </p:nvGraphicFramePr>
        <p:xfrm>
          <a:off x="755576" y="685800"/>
          <a:ext cx="7543800" cy="425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084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48240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Project Timelines [ Next ]</a:t>
            </a:r>
            <a:endParaRPr lang="en-MY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250496"/>
              </p:ext>
            </p:extLst>
          </p:nvPr>
        </p:nvGraphicFramePr>
        <p:xfrm>
          <a:off x="395536" y="620688"/>
          <a:ext cx="835292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827584" y="1196752"/>
            <a:ext cx="1008112" cy="504056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MY" dirty="0"/>
          </a:p>
        </p:txBody>
      </p:sp>
      <p:sp>
        <p:nvSpPr>
          <p:cNvPr id="6" name="Rectangular Callout 5"/>
          <p:cNvSpPr/>
          <p:nvPr/>
        </p:nvSpPr>
        <p:spPr>
          <a:xfrm>
            <a:off x="2152531" y="1196752"/>
            <a:ext cx="1008112" cy="504056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Ying</a:t>
            </a:r>
            <a:endParaRPr lang="en-MY" dirty="0"/>
          </a:p>
        </p:txBody>
      </p:sp>
      <p:sp>
        <p:nvSpPr>
          <p:cNvPr id="7" name="Rectangular Callout 6"/>
          <p:cNvSpPr/>
          <p:nvPr/>
        </p:nvSpPr>
        <p:spPr>
          <a:xfrm>
            <a:off x="3477478" y="1196752"/>
            <a:ext cx="1008112" cy="504056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MY" dirty="0"/>
          </a:p>
        </p:txBody>
      </p:sp>
      <p:sp>
        <p:nvSpPr>
          <p:cNvPr id="8" name="Rectangular Callout 7"/>
          <p:cNvSpPr/>
          <p:nvPr/>
        </p:nvSpPr>
        <p:spPr>
          <a:xfrm>
            <a:off x="4802425" y="1196752"/>
            <a:ext cx="1008112" cy="504056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Henry</a:t>
            </a:r>
            <a:endParaRPr lang="en-MY" dirty="0"/>
          </a:p>
        </p:txBody>
      </p:sp>
      <p:sp>
        <p:nvSpPr>
          <p:cNvPr id="9" name="Rectangular Callout 8"/>
          <p:cNvSpPr/>
          <p:nvPr/>
        </p:nvSpPr>
        <p:spPr>
          <a:xfrm>
            <a:off x="7452320" y="1211829"/>
            <a:ext cx="1008112" cy="504056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Henry</a:t>
            </a:r>
            <a:endParaRPr lang="en-MY" dirty="0"/>
          </a:p>
        </p:txBody>
      </p:sp>
      <p:sp>
        <p:nvSpPr>
          <p:cNvPr id="10" name="Rectangular Callout 9"/>
          <p:cNvSpPr/>
          <p:nvPr/>
        </p:nvSpPr>
        <p:spPr>
          <a:xfrm>
            <a:off x="6127372" y="1217576"/>
            <a:ext cx="1008112" cy="504056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816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Values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of 4 Physical Computers</a:t>
            </a:r>
          </a:p>
          <a:p>
            <a:r>
              <a:rPr lang="en-US" dirty="0" smtClean="0"/>
              <a:t>Heterogeneous </a:t>
            </a:r>
            <a:r>
              <a:rPr lang="en-US" dirty="0" smtClean="0"/>
              <a:t>Database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High Availability (HA) Recovery</a:t>
            </a:r>
            <a:endParaRPr lang="en-US" dirty="0" smtClean="0"/>
          </a:p>
          <a:p>
            <a:endParaRPr lang="en-AU" dirty="0"/>
          </a:p>
        </p:txBody>
      </p:sp>
      <p:pic>
        <p:nvPicPr>
          <p:cNvPr id="3074" name="Picture 2" descr="C:\Users\User\Desktop\yyng\clipart\imagesCAEESF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54" y="4221088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30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and Answer?</a:t>
            </a:r>
            <a:endParaRPr lang="en-AU" dirty="0"/>
          </a:p>
        </p:txBody>
      </p:sp>
      <p:pic>
        <p:nvPicPr>
          <p:cNvPr id="4098" name="Picture 2" descr="C:\Users\User\Desktop\yyng\clipart\imagesCA6RSE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73016"/>
            <a:ext cx="1847850" cy="2466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34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219</TotalTime>
  <Words>296</Words>
  <Application>Microsoft Office PowerPoint</Application>
  <PresentationFormat>On-screen Show (4:3)</PresentationFormat>
  <Paragraphs>86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Mid-Term Presentation</vt:lpstr>
      <vt:lpstr>Presentation Outlines</vt:lpstr>
      <vt:lpstr>Distributed Systems Environment</vt:lpstr>
      <vt:lpstr>Database System Engines</vt:lpstr>
      <vt:lpstr>High Availability (HA) Web Service</vt:lpstr>
      <vt:lpstr>Project Timelines [ Current ]</vt:lpstr>
      <vt:lpstr>Project Timelines [ Next ]</vt:lpstr>
      <vt:lpstr>Project Values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lyshu328</dc:creator>
  <cp:lastModifiedBy>yi2ng2</cp:lastModifiedBy>
  <cp:revision>21</cp:revision>
  <dcterms:created xsi:type="dcterms:W3CDTF">2013-04-19T04:20:17Z</dcterms:created>
  <dcterms:modified xsi:type="dcterms:W3CDTF">2013-04-24T10:08:10Z</dcterms:modified>
</cp:coreProperties>
</file>