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95CE-B87B-36C6-4020-526482DA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48D1-17BA-6147-A55B-B57B2573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F3F8-2F51-14E0-FDE1-021D7D05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20F4-E824-8F13-971F-54CC3317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2B6D-F669-A872-14D3-63845797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25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8BB-4F60-AEFD-C065-899AA695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4E970-F73A-5142-AE5D-7FD2963F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CE11-265C-FD69-A991-5FDE3710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2FBA-99FB-F55A-CDE3-3E02C17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9FFC4-F95A-71B7-1721-C6006843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56DEA-99A0-6325-B477-4446D51E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8E785-8A46-C534-CC0F-1C2DF5F8F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67-57EA-766C-0C22-8F5813E3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B262-6BE1-4F2B-4122-B4E06A76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C6DB-D93C-688C-AB46-29BAACF6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584A-E341-FC91-5CD4-B8786CFF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8998-57C4-0DA1-3121-B4E131C1E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58836-3304-976F-5C5A-6ADC75F1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2821-6965-C5A1-2F15-6ED181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467D-B7FF-4044-32F6-3DE6BEEE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05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1585-8F74-D531-147C-F2935F56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592-E7F3-3BD4-6297-09004320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4DBC-BF20-0544-777A-47D2E69F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BDAFB-4E50-A8C2-0D5B-12ECDA2B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5BA2-5F98-A823-1970-B66EFCEE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7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B337-B96C-8D37-1415-6A859B91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4B33-A884-4C9E-7200-0F2D92FA0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1F2D0-E8FE-9062-743B-80495533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FF47-65AC-C9B2-2501-26F36A15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B91C-342F-718C-0508-6BC1232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4F751-DECC-812C-CDC7-26A9481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2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7130-8AB9-9059-2D15-B35EC924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4392-BE2A-046D-A4B9-6B8E7D28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9F617-9B98-0367-3D20-520A546FF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4149D-21FC-7B15-5A00-3223BC35B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2E441-0871-4E0E-FA5B-E5AFD70CE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4A2CD-E074-C8DB-9B59-2C7B7187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501A2-90E4-CD3F-D92E-723C1003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48BD6-8FB0-2F04-F0C1-786273CA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5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4DDC-23F7-D352-E72B-5D55DA28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2C256-448E-1CA1-FA77-A469346E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0DE30-D87F-FF07-157B-294C7A33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38A25-E40D-C6B9-36F1-2A4CC86F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1A519-85A0-9200-2C4E-6318F616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FD2BA-A903-5CD5-B98E-08A8FFB6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3989-FD54-2532-EE47-FB8E7CBB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3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99DC-BA07-D659-04E2-60D09E2B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58DD-3BEB-0540-289C-80181CE8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8A48-786B-9C64-0735-A27ACFAA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1C88D-1DC5-719D-6EC5-97BBD622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9102-D72A-0305-F0E0-1B8C3E1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E89DA-94D8-CDC5-6800-2BCEA3D7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7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478-0D33-3200-CA7C-A23AAA5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22ECFA-6355-42D0-DAAA-3E6F93771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77E90-102D-DC92-9C8B-EC97B1E7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28DC5-5742-C4CD-483E-47BF4C7A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88A87-8AF8-8FC2-5E06-FA03AA2D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7463-2CC4-16C6-996C-ECB1A76B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6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FC2E1-BA7A-1831-3855-923989EC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880F-B707-CC68-703D-E1EF5562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71EE-943E-56CB-EE8F-784CD2250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D7F5-632F-44ED-AAD5-FBC5F0F040F7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5A74-F087-D240-4699-C5FCF7615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EE35-6130-0D59-F4F2-E5FB6FC18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C28A0-10B7-4315-9A73-88C897AEB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19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27BBC7-D767-A2B6-0C61-5E357D988D16}"/>
              </a:ext>
            </a:extLst>
          </p:cNvPr>
          <p:cNvSpPr/>
          <p:nvPr/>
        </p:nvSpPr>
        <p:spPr>
          <a:xfrm>
            <a:off x="604008" y="2969704"/>
            <a:ext cx="3074564" cy="168199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logger.ts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DDCBF-761F-CDF3-EA72-42BA1D2A8BDC}"/>
              </a:ext>
            </a:extLst>
          </p:cNvPr>
          <p:cNvSpPr/>
          <p:nvPr/>
        </p:nvSpPr>
        <p:spPr>
          <a:xfrm>
            <a:off x="1078569" y="512894"/>
            <a:ext cx="1050021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main.js</a:t>
            </a:r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CF619F-C65C-9C01-4E86-EB33E2E48677}"/>
              </a:ext>
            </a:extLst>
          </p:cNvPr>
          <p:cNvGrpSpPr/>
          <p:nvPr/>
        </p:nvGrpSpPr>
        <p:grpSpPr>
          <a:xfrm>
            <a:off x="545284" y="5143384"/>
            <a:ext cx="11182525" cy="788889"/>
            <a:chOff x="1291167" y="2793999"/>
            <a:chExt cx="6134100" cy="7888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8E80CD-003F-4189-E8C6-C1159A571008}"/>
                </a:ext>
              </a:extLst>
            </p:cNvPr>
            <p:cNvCxnSpPr/>
            <p:nvPr/>
          </p:nvCxnSpPr>
          <p:spPr>
            <a:xfrm>
              <a:off x="1291167" y="3149600"/>
              <a:ext cx="61341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6ADE2-6EDD-D14D-D50D-6547609D8DAD}"/>
                </a:ext>
              </a:extLst>
            </p:cNvPr>
            <p:cNvSpPr txBox="1"/>
            <p:nvPr/>
          </p:nvSpPr>
          <p:spPr>
            <a:xfrm>
              <a:off x="6362702" y="2793999"/>
              <a:ext cx="1062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accent6"/>
                  </a:solidFill>
                </a:rPr>
                <a:t>Application</a:t>
              </a:r>
              <a:endParaRPr lang="ru-RU" sz="1400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4AFF7D-3CA3-B690-1462-634D8F60122C}"/>
                </a:ext>
              </a:extLst>
            </p:cNvPr>
            <p:cNvSpPr txBox="1"/>
            <p:nvPr/>
          </p:nvSpPr>
          <p:spPr>
            <a:xfrm>
              <a:off x="6362702" y="3275111"/>
              <a:ext cx="10625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accent6"/>
                  </a:solidFill>
                </a:rPr>
                <a:t>Node.js</a:t>
              </a:r>
              <a:endParaRPr lang="ru-RU" sz="14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A3E940C-3A4A-D032-C4FE-C98906C39B37}"/>
              </a:ext>
            </a:extLst>
          </p:cNvPr>
          <p:cNvSpPr/>
          <p:nvPr/>
        </p:nvSpPr>
        <p:spPr>
          <a:xfrm>
            <a:off x="973707" y="5808019"/>
            <a:ext cx="1050021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932839-4B73-1F5D-12B4-BD3EBCA27858}"/>
              </a:ext>
            </a:extLst>
          </p:cNvPr>
          <p:cNvSpPr/>
          <p:nvPr/>
        </p:nvSpPr>
        <p:spPr>
          <a:xfrm>
            <a:off x="5132956" y="5810350"/>
            <a:ext cx="1437604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createServer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69799-C819-0C25-BB35-F3B966A2D9E1}"/>
              </a:ext>
            </a:extLst>
          </p:cNvPr>
          <p:cNvSpPr/>
          <p:nvPr/>
        </p:nvSpPr>
        <p:spPr>
          <a:xfrm>
            <a:off x="8664138" y="5808019"/>
            <a:ext cx="1813712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ReadableStream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4087C-630D-139F-C3E2-65C20E6A7415}"/>
              </a:ext>
            </a:extLst>
          </p:cNvPr>
          <p:cNvSpPr/>
          <p:nvPr/>
        </p:nvSpPr>
        <p:spPr>
          <a:xfrm>
            <a:off x="4737568" y="3604584"/>
            <a:ext cx="1646455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serveStatic</a:t>
            </a:r>
            <a:endParaRPr lang="ru-RU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8EE429-205E-7322-4A74-897056471B86}"/>
              </a:ext>
            </a:extLst>
          </p:cNvPr>
          <p:cNvSpPr/>
          <p:nvPr/>
        </p:nvSpPr>
        <p:spPr>
          <a:xfrm>
            <a:off x="8040033" y="3288250"/>
            <a:ext cx="1646455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PreparedFile</a:t>
            </a:r>
            <a:endParaRPr lang="ru-RU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1F8BC0-EDE4-C6D9-20A2-AE4CEA3ADEFD}"/>
              </a:ext>
            </a:extLst>
          </p:cNvPr>
          <p:cNvSpPr/>
          <p:nvPr/>
        </p:nvSpPr>
        <p:spPr>
          <a:xfrm>
            <a:off x="8040032" y="4064969"/>
            <a:ext cx="1646455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Storage</a:t>
            </a:r>
            <a:endParaRPr lang="ru-RU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954F7-5BFC-9B18-32BD-2189C457B3CE}"/>
              </a:ext>
            </a:extLst>
          </p:cNvPr>
          <p:cNvSpPr/>
          <p:nvPr/>
        </p:nvSpPr>
        <p:spPr>
          <a:xfrm>
            <a:off x="888419" y="3909933"/>
            <a:ext cx="1646455" cy="55033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 err="1">
                <a:solidFill>
                  <a:srgbClr val="FFFFFF"/>
                </a:solidFill>
                <a:effectLst/>
                <a:latin typeface="Helvetica" panose="020B0604020202020204" pitchFamily="34" charset="0"/>
              </a:rPr>
              <a:t>createLogger</a:t>
            </a:r>
            <a:endParaRPr lang="ru-RU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BAD32-0853-FBCB-818A-BBA646069936}"/>
              </a:ext>
            </a:extLst>
          </p:cNvPr>
          <p:cNvSpPr/>
          <p:nvPr/>
        </p:nvSpPr>
        <p:spPr>
          <a:xfrm>
            <a:off x="4200089" y="3038756"/>
            <a:ext cx="3074564" cy="168199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server.ts</a:t>
            </a:r>
            <a:endParaRPr lang="ru-R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4AFE78-B529-8893-7E4D-55CC38CDA094}"/>
              </a:ext>
            </a:extLst>
          </p:cNvPr>
          <p:cNvSpPr/>
          <p:nvPr/>
        </p:nvSpPr>
        <p:spPr>
          <a:xfrm>
            <a:off x="7762614" y="3068938"/>
            <a:ext cx="3348604" cy="168199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storage.ts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59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Aleksei Arro</dc:creator>
  <cp:lastModifiedBy>Aleksei Arro</cp:lastModifiedBy>
  <cp:revision>3</cp:revision>
  <dcterms:created xsi:type="dcterms:W3CDTF">2024-12-10T08:13:49Z</dcterms:created>
  <dcterms:modified xsi:type="dcterms:W3CDTF">2024-12-10T08:21:05Z</dcterms:modified>
</cp:coreProperties>
</file>