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"/>
  </p:notesMasterIdLst>
  <p:sldIdLst>
    <p:sldId id="376" r:id="rId2"/>
    <p:sldId id="486" r:id="rId3"/>
    <p:sldId id="436" r:id="rId4"/>
    <p:sldId id="483" r:id="rId5"/>
    <p:sldId id="484" r:id="rId6"/>
    <p:sldId id="485" r:id="rId7"/>
    <p:sldId id="480" r:id="rId8"/>
    <p:sldId id="482" r:id="rId9"/>
    <p:sldId id="424" r:id="rId10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4" autoAdjust="0"/>
    <p:restoredTop sz="95064" autoAdjust="0"/>
  </p:normalViewPr>
  <p:slideViewPr>
    <p:cSldViewPr snapToGrid="0" snapToObjects="1">
      <p:cViewPr varScale="1">
        <p:scale>
          <a:sx n="106" d="100"/>
          <a:sy n="106" d="100"/>
        </p:scale>
        <p:origin x="968" y="184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2019/9/18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2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9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4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1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0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6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9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7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8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38988" y="1699840"/>
            <a:ext cx="481903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个人基本信息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工作经历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业绩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关键事件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个人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工作规划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问答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15149" y="1718889"/>
            <a:ext cx="5042876" cy="2735094"/>
            <a:chOff x="2015149" y="1718889"/>
            <a:chExt cx="4669020" cy="2735094"/>
          </a:xfrm>
        </p:grpSpPr>
        <p:sp>
          <p:nvSpPr>
            <p:cNvPr id="26" name="矩形 25"/>
            <p:cNvSpPr/>
            <p:nvPr/>
          </p:nvSpPr>
          <p:spPr>
            <a:xfrm>
              <a:off x="2015150" y="1718889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5149" y="2493268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15150" y="326865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15150" y="401784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6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12372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1093229" y="3962690"/>
            <a:ext cx="2547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80277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独立工作，高效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快速交付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对业务价值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负责，改进产品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6260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76038" y="3522209"/>
            <a:ext cx="291932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51038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937897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27680" y="3501485"/>
            <a:ext cx="9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5089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05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关键事件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48116"/>
            <a:ext cx="7517747" cy="3311398"/>
            <a:chOff x="960234" y="1947118"/>
            <a:chExt cx="7517747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15324" y="4237669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与商务和产品对接需求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49068" y="3186104"/>
              <a:ext cx="786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后台管理开发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协助商务对接广告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90990" y="2415127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037223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可提升点，从开发角度提出意见和建议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16006" y="2829362"/>
              <a:ext cx="131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负责项目，实现广告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管理，实时换肤，实时更新素材、文案等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9062" y="3017652"/>
              <a:ext cx="13766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提供广告对接时技术层面的协助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06014" y="4299287"/>
              <a:ext cx="13719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高效交付，持续关注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69834" y="3848031"/>
            <a:ext cx="111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LeadGen</a:t>
            </a: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(B)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9068" y="3847043"/>
            <a:ext cx="866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日常迭代和优化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51582" y="1917360"/>
            <a:ext cx="892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，接入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32428" y="1451679"/>
            <a:ext cx="19370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独立负责项目，根据不同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产品现状和目标，选型和开发，高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质量交付项目目标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54066" y="1586499"/>
            <a:ext cx="14224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测试，接入到产品里，并提供优化建议等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54918" y="2085107"/>
            <a:ext cx="786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/>
              <a:t>关键事件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89708" y="1548116"/>
            <a:ext cx="7596303" cy="3311398"/>
            <a:chOff x="789708" y="1947118"/>
            <a:chExt cx="7596303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641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53965" y="4248228"/>
              <a:ext cx="123204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高效快速交付，持续关注</a:t>
              </a:r>
              <a:endPara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对其他同事提供支持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11878" y="4289992"/>
              <a:ext cx="824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框架升级系统重构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4" y="2381874"/>
              <a:ext cx="8890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开发规范，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组件重构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50907" y="3257845"/>
              <a:ext cx="885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脚手架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470549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11122" y="323104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96547" y="438531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日常迭代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9708" y="4108593"/>
              <a:ext cx="1156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传统框架，提升开发效率，解决开发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97577" y="2022654"/>
              <a:ext cx="2039083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风格，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重构部分组件，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提升代码的可读性和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可维护性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减少组件</a:t>
              </a:r>
              <a:r>
                <a:rPr lang="zh-CN" altLang="en-US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（文件数）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5172" y="3024406"/>
              <a:ext cx="137666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升级脚手架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92182" y="2022654"/>
              <a:ext cx="167947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分析部署慢的原因，并从根本上解决，节省部署时间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80% 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67088" y="2940652"/>
              <a:ext cx="1530309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详情打开速度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到秒开，全局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改为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，提升用户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38441" y="3807431"/>
            <a:ext cx="95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联盟及相关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3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/>
              <a:t>关键事件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823927" y="1548116"/>
            <a:ext cx="7356670" cy="3311398"/>
            <a:chOff x="823927" y="1947118"/>
            <a:chExt cx="7356670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70872" y="4310372"/>
              <a:ext cx="854382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88187" y="4239711"/>
              <a:ext cx="982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OxyLabs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新代理接入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6" y="2427004"/>
              <a:ext cx="7777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代理插件维护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144241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限流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47115" y="2514264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57601" y="3220527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yeahDSP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09936" y="438531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YAPP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208775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对接代理商，测试，并接入新代理，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旧代理降价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47943" y="1985783"/>
              <a:ext cx="144814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更新并维护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 chrome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插件及后台服务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3927" y="2827617"/>
              <a:ext cx="1593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充分利用代理服务，排查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通道费用异常原因，采取限流措施，节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 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36903" y="2022727"/>
              <a:ext cx="254369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调整检测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调用方案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，区分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使用代理通道，方便费用分摊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38584" y="3119481"/>
              <a:ext cx="1283790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迭代维护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115645" y="3799926"/>
            <a:ext cx="82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5172" y="3939823"/>
            <a:ext cx="128379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923109" y="2968954"/>
            <a:ext cx="6855041" cy="5406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</a:p>
        </p:txBody>
      </p:sp>
      <p:sp>
        <p:nvSpPr>
          <p:cNvPr id="3" name="矩形 2"/>
          <p:cNvSpPr/>
          <p:nvPr/>
        </p:nvSpPr>
        <p:spPr>
          <a:xfrm>
            <a:off x="3246164" y="2738255"/>
            <a:ext cx="28920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技术动态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70654" y="1966342"/>
            <a:ext cx="6798788" cy="2665813"/>
            <a:chOff x="1337723" y="2831916"/>
            <a:chExt cx="6168262" cy="2759955"/>
          </a:xfrm>
        </p:grpSpPr>
        <p:sp>
          <p:nvSpPr>
            <p:cNvPr id="10" name="椭圆 9"/>
            <p:cNvSpPr/>
            <p:nvPr/>
          </p:nvSpPr>
          <p:spPr>
            <a:xfrm rot="5400000">
              <a:off x="5284466" y="2831917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 rot="5400000">
              <a:off x="543282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337722" y="2831917"/>
              <a:ext cx="2221519" cy="222151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 rot="5400000">
              <a:off x="1486068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117841" y="2939364"/>
              <a:ext cx="537706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84948" y="2887092"/>
              <a:ext cx="537705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96201" y="3330580"/>
              <a:ext cx="2093037" cy="2261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巩固和扎实基础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深入了解框架原理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系统架构和整体把控能力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设计能力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411054" y="3296609"/>
              <a:ext cx="1968341" cy="164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多方位了解行业动态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关注前沿技术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尝试新技术，驱动项目发展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38988" y="1699840"/>
            <a:ext cx="481903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持续高效保证联盟的稳定运行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结合业务需求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细化功能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高效交付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yeahDSP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前端需求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优化其可维护性和可读性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关注行业动态和前沿技术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驱动项目发展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YAPP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完善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工作规划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15149" y="1718889"/>
            <a:ext cx="5042876" cy="2735094"/>
            <a:chOff x="2015149" y="1718889"/>
            <a:chExt cx="4669020" cy="2735094"/>
          </a:xfrm>
        </p:grpSpPr>
        <p:sp>
          <p:nvSpPr>
            <p:cNvPr id="26" name="矩形 25"/>
            <p:cNvSpPr/>
            <p:nvPr/>
          </p:nvSpPr>
          <p:spPr>
            <a:xfrm>
              <a:off x="2015150" y="1718889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5149" y="2493268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15150" y="326865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15150" y="401784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91176" y="172327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2514" y="17714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176" y="249326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2514" y="25414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176" y="32686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2514" y="3316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176" y="40430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2514" y="40911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992582" y="1630702"/>
            <a:ext cx="3275214" cy="22929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11537</TotalTime>
  <Pages>0</Pages>
  <Words>528</Words>
  <Characters>0</Characters>
  <Application>Microsoft Macintosh PowerPoint</Application>
  <DocSecurity>0</DocSecurity>
  <PresentationFormat>全屏显示(16:10)</PresentationFormat>
  <Lines>0</Lines>
  <Paragraphs>117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</vt:lpstr>
      <vt:lpstr>Microsoft JhengHei</vt:lpstr>
      <vt:lpstr>Microsoft JhengHei Light</vt:lpstr>
      <vt:lpstr>Microsoft YaHei UI Light</vt:lpstr>
      <vt:lpstr>Times New Roman</vt:lpstr>
      <vt:lpstr>宋体</vt:lpstr>
      <vt:lpstr>微软雅黑</vt:lpstr>
      <vt:lpstr>Arial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Microsoft Office 用户</cp:lastModifiedBy>
  <cp:revision>1262</cp:revision>
  <dcterms:created xsi:type="dcterms:W3CDTF">2014-12-25T06:54:41Z</dcterms:created>
  <dcterms:modified xsi:type="dcterms:W3CDTF">2019-09-18T09:43:55Z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