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4" r:id="rId6"/>
    <p:sldId id="280" r:id="rId7"/>
    <p:sldId id="266" r:id="rId8"/>
    <p:sldId id="262" r:id="rId9"/>
    <p:sldId id="257" r:id="rId10"/>
    <p:sldId id="321" r:id="rId11"/>
    <p:sldId id="314" r:id="rId12"/>
    <p:sldId id="315" r:id="rId13"/>
    <p:sldId id="313" r:id="rId14"/>
    <p:sldId id="316" r:id="rId15"/>
    <p:sldId id="320" r:id="rId16"/>
    <p:sldId id="319" r:id="rId17"/>
    <p:sldId id="317" r:id="rId18"/>
    <p:sldId id="276" r:id="rId19"/>
    <p:sldId id="263" r:id="rId20"/>
    <p:sldId id="267" r:id="rId21"/>
    <p:sldId id="268" r:id="rId22"/>
    <p:sldId id="261" r:id="rId23"/>
    <p:sldId id="318" r:id="rId24"/>
    <p:sldId id="277" r:id="rId25"/>
    <p:sldId id="290" r:id="rId26"/>
  </p:sldIdLst>
  <p:sldSz cx="9144000" cy="5143500" type="screen16x9"/>
  <p:notesSz cx="6858000" cy="9144000"/>
  <p:embeddedFontLst>
    <p:embeddedFont>
      <p:font typeface="Actor" panose="02020500000000000000" charset="-120"/>
      <p:regular r:id="rId28"/>
    </p:embeddedFont>
    <p:embeddedFont>
      <p:font typeface="Limelight" panose="02020500000000000000" charset="0"/>
      <p:regular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  <p:embeddedFont>
      <p:font typeface="Poppins" panose="00000500000000000000" pitchFamily="2" charset="0"/>
      <p:regular r:id="rId34"/>
      <p:bold r:id="rId35"/>
      <p:italic r:id="rId36"/>
      <p:boldItalic r:id="rId37"/>
    </p:embeddedFont>
    <p:embeddedFont>
      <p:font typeface="Segoe UI" panose="020B0502040204020203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515671-6AA2-4DF7-BA89-821F27E35824}" v="2040" dt="2024-01-22T08:31:51.459"/>
  </p1510:revLst>
</p1510:revInfo>
</file>

<file path=ppt/tableStyles.xml><?xml version="1.0" encoding="utf-8"?>
<a:tblStyleLst xmlns:a="http://schemas.openxmlformats.org/drawingml/2006/main" def="{43D358D3-810A-4F3E-A60A-CA179C4C4B74}">
  <a:tblStyle styleId="{43D358D3-810A-4F3E-A60A-CA179C4C4B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9" autoAdjust="0"/>
    <p:restoredTop sz="85733" autoAdjust="0"/>
  </p:normalViewPr>
  <p:slideViewPr>
    <p:cSldViewPr snapToGrid="0">
      <p:cViewPr varScale="1">
        <p:scale>
          <a:sx n="93" d="100"/>
          <a:sy n="93" d="100"/>
        </p:scale>
        <p:origin x="994" y="-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羿鞍 李" userId="2a129dfff4002090" providerId="LiveId" clId="{5B515671-6AA2-4DF7-BA89-821F27E35824}"/>
    <pc:docChg chg="undo custSel addSld delSld modSld sldOrd delMainMaster">
      <pc:chgData name="羿鞍 李" userId="2a129dfff4002090" providerId="LiveId" clId="{5B515671-6AA2-4DF7-BA89-821F27E35824}" dt="2024-01-22T08:31:50.878" v="11014" actId="20577"/>
      <pc:docMkLst>
        <pc:docMk/>
      </pc:docMkLst>
      <pc:sldChg chg="modSp mod modNotesTx">
        <pc:chgData name="羿鞍 李" userId="2a129dfff4002090" providerId="LiveId" clId="{5B515671-6AA2-4DF7-BA89-821F27E35824}" dt="2024-01-22T03:56:39.292" v="6173" actId="20577"/>
        <pc:sldMkLst>
          <pc:docMk/>
          <pc:sldMk cId="0" sldId="256"/>
        </pc:sldMkLst>
        <pc:spChg chg="mod">
          <ac:chgData name="羿鞍 李" userId="2a129dfff4002090" providerId="LiveId" clId="{5B515671-6AA2-4DF7-BA89-821F27E35824}" dt="2024-01-20T05:33:07.768" v="955" actId="20577"/>
          <ac:spMkLst>
            <pc:docMk/>
            <pc:sldMk cId="0" sldId="256"/>
            <ac:spMk id="6300" creationId="{00000000-0000-0000-0000-000000000000}"/>
          </ac:spMkLst>
        </pc:spChg>
        <pc:spChg chg="mod">
          <ac:chgData name="羿鞍 李" userId="2a129dfff4002090" providerId="LiveId" clId="{5B515671-6AA2-4DF7-BA89-821F27E35824}" dt="2024-01-21T15:39:16.796" v="5888" actId="255"/>
          <ac:spMkLst>
            <pc:docMk/>
            <pc:sldMk cId="0" sldId="256"/>
            <ac:spMk id="6301" creationId="{00000000-0000-0000-0000-000000000000}"/>
          </ac:spMkLst>
        </pc:spChg>
      </pc:sldChg>
      <pc:sldChg chg="addSp delSp modSp mod modNotesTx">
        <pc:chgData name="羿鞍 李" userId="2a129dfff4002090" providerId="LiveId" clId="{5B515671-6AA2-4DF7-BA89-821F27E35824}" dt="2024-01-22T04:26:29.875" v="8010" actId="20577"/>
        <pc:sldMkLst>
          <pc:docMk/>
          <pc:sldMk cId="0" sldId="257"/>
        </pc:sldMkLst>
        <pc:spChg chg="add del mod">
          <ac:chgData name="羿鞍 李" userId="2a129dfff4002090" providerId="LiveId" clId="{5B515671-6AA2-4DF7-BA89-821F27E35824}" dt="2024-01-20T06:25:23.144" v="2229" actId="478"/>
          <ac:spMkLst>
            <pc:docMk/>
            <pc:sldMk cId="0" sldId="257"/>
            <ac:spMk id="3" creationId="{3F7DC728-2EAE-204E-99E7-A804C6998794}"/>
          </ac:spMkLst>
        </pc:spChg>
        <pc:spChg chg="add del mod">
          <ac:chgData name="羿鞍 李" userId="2a129dfff4002090" providerId="LiveId" clId="{5B515671-6AA2-4DF7-BA89-821F27E35824}" dt="2024-01-20T06:26:43.539" v="2231" actId="478"/>
          <ac:spMkLst>
            <pc:docMk/>
            <pc:sldMk cId="0" sldId="257"/>
            <ac:spMk id="5" creationId="{94261F8A-6752-9C88-0A56-B3A58A342F35}"/>
          </ac:spMkLst>
        </pc:spChg>
        <pc:spChg chg="add mod">
          <ac:chgData name="羿鞍 李" userId="2a129dfff4002090" providerId="LiveId" clId="{5B515671-6AA2-4DF7-BA89-821F27E35824}" dt="2024-01-20T06:40:01.334" v="2380" actId="1076"/>
          <ac:spMkLst>
            <pc:docMk/>
            <pc:sldMk cId="0" sldId="257"/>
            <ac:spMk id="12" creationId="{0F0ACDE3-AF4A-05D9-AA21-3B1A5DD47328}"/>
          </ac:spMkLst>
        </pc:spChg>
        <pc:spChg chg="add mod">
          <ac:chgData name="羿鞍 李" userId="2a129dfff4002090" providerId="LiveId" clId="{5B515671-6AA2-4DF7-BA89-821F27E35824}" dt="2024-01-20T06:43:30.600" v="2415" actId="767"/>
          <ac:spMkLst>
            <pc:docMk/>
            <pc:sldMk cId="0" sldId="257"/>
            <ac:spMk id="30" creationId="{D26E1F50-674F-2ADE-DC24-F762F14CEB17}"/>
          </ac:spMkLst>
        </pc:spChg>
        <pc:spChg chg="add del mod">
          <ac:chgData name="羿鞍 李" userId="2a129dfff4002090" providerId="LiveId" clId="{5B515671-6AA2-4DF7-BA89-821F27E35824}" dt="2024-01-20T06:45:35.222" v="2507" actId="478"/>
          <ac:spMkLst>
            <pc:docMk/>
            <pc:sldMk cId="0" sldId="257"/>
            <ac:spMk id="31" creationId="{75F3F324-80A7-393B-9374-3A7F5CF5C0F9}"/>
          </ac:spMkLst>
        </pc:spChg>
        <pc:spChg chg="del">
          <ac:chgData name="羿鞍 李" userId="2a129dfff4002090" providerId="LiveId" clId="{5B515671-6AA2-4DF7-BA89-821F27E35824}" dt="2024-01-20T06:26:41.329" v="2230" actId="478"/>
          <ac:spMkLst>
            <pc:docMk/>
            <pc:sldMk cId="0" sldId="257"/>
            <ac:spMk id="6308" creationId="{00000000-0000-0000-0000-000000000000}"/>
          </ac:spMkLst>
        </pc:spChg>
        <pc:spChg chg="del">
          <ac:chgData name="羿鞍 李" userId="2a129dfff4002090" providerId="LiveId" clId="{5B515671-6AA2-4DF7-BA89-821F27E35824}" dt="2024-01-20T06:25:17.112" v="2228" actId="478"/>
          <ac:spMkLst>
            <pc:docMk/>
            <pc:sldMk cId="0" sldId="257"/>
            <ac:spMk id="6309" creationId="{00000000-0000-0000-0000-000000000000}"/>
          </ac:spMkLst>
        </pc:spChg>
        <pc:spChg chg="del">
          <ac:chgData name="羿鞍 李" userId="2a129dfff4002090" providerId="LiveId" clId="{5B515671-6AA2-4DF7-BA89-821F27E35824}" dt="2024-01-20T06:25:11.615" v="2227" actId="478"/>
          <ac:spMkLst>
            <pc:docMk/>
            <pc:sldMk cId="0" sldId="257"/>
            <ac:spMk id="6311" creationId="{00000000-0000-0000-0000-000000000000}"/>
          </ac:spMkLst>
        </pc:spChg>
        <pc:spChg chg="del mod">
          <ac:chgData name="羿鞍 李" userId="2a129dfff4002090" providerId="LiveId" clId="{5B515671-6AA2-4DF7-BA89-821F27E35824}" dt="2024-01-20T06:25:08.305" v="2226" actId="478"/>
          <ac:spMkLst>
            <pc:docMk/>
            <pc:sldMk cId="0" sldId="257"/>
            <ac:spMk id="6312" creationId="{00000000-0000-0000-0000-000000000000}"/>
          </ac:spMkLst>
        </pc:spChg>
        <pc:graphicFrameChg chg="del modGraphic">
          <ac:chgData name="羿鞍 李" userId="2a129dfff4002090" providerId="LiveId" clId="{5B515671-6AA2-4DF7-BA89-821F27E35824}" dt="2024-01-20T06:25:02.404" v="2224" actId="478"/>
          <ac:graphicFrameMkLst>
            <pc:docMk/>
            <pc:sldMk cId="0" sldId="257"/>
            <ac:graphicFrameMk id="6310" creationId="{00000000-0000-0000-0000-000000000000}"/>
          </ac:graphicFrameMkLst>
        </pc:graphicFrameChg>
        <pc:picChg chg="add del mod">
          <ac:chgData name="羿鞍 李" userId="2a129dfff4002090" providerId="LiveId" clId="{5B515671-6AA2-4DF7-BA89-821F27E35824}" dt="2024-01-20T06:27:43.191" v="2237" actId="478"/>
          <ac:picMkLst>
            <pc:docMk/>
            <pc:sldMk cId="0" sldId="257"/>
            <ac:picMk id="7" creationId="{AC702D05-6D13-B1EC-32CA-F054C29BB4C5}"/>
          </ac:picMkLst>
        </pc:picChg>
        <pc:picChg chg="add mod">
          <ac:chgData name="羿鞍 李" userId="2a129dfff4002090" providerId="LiveId" clId="{5B515671-6AA2-4DF7-BA89-821F27E35824}" dt="2024-01-20T06:28:45.711" v="2245" actId="1076"/>
          <ac:picMkLst>
            <pc:docMk/>
            <pc:sldMk cId="0" sldId="257"/>
            <ac:picMk id="9" creationId="{0F8A4402-B7F2-6273-E1B8-0532098D5ABA}"/>
          </ac:picMkLst>
        </pc:picChg>
        <pc:cxnChg chg="add mod">
          <ac:chgData name="羿鞍 李" userId="2a129dfff4002090" providerId="LiveId" clId="{5B515671-6AA2-4DF7-BA89-821F27E35824}" dt="2024-01-20T06:39:56.036" v="2379" actId="208"/>
          <ac:cxnSpMkLst>
            <pc:docMk/>
            <pc:sldMk cId="0" sldId="257"/>
            <ac:cxnSpMk id="11" creationId="{129B0D33-1FC6-5C99-F578-8A48C4EDDBF1}"/>
          </ac:cxnSpMkLst>
        </pc:cxnChg>
        <pc:cxnChg chg="add mod">
          <ac:chgData name="羿鞍 李" userId="2a129dfff4002090" providerId="LiveId" clId="{5B515671-6AA2-4DF7-BA89-821F27E35824}" dt="2024-01-20T06:32:32.084" v="2279" actId="208"/>
          <ac:cxnSpMkLst>
            <pc:docMk/>
            <pc:sldMk cId="0" sldId="257"/>
            <ac:cxnSpMk id="14" creationId="{BAB76907-34C2-C3BD-CBB3-11B7032D6E72}"/>
          </ac:cxnSpMkLst>
        </pc:cxnChg>
        <pc:cxnChg chg="add mod">
          <ac:chgData name="羿鞍 李" userId="2a129dfff4002090" providerId="LiveId" clId="{5B515671-6AA2-4DF7-BA89-821F27E35824}" dt="2024-01-20T06:40:47.611" v="2381" actId="14100"/>
          <ac:cxnSpMkLst>
            <pc:docMk/>
            <pc:sldMk cId="0" sldId="257"/>
            <ac:cxnSpMk id="15" creationId="{31AB75D1-DC3A-D559-DA3C-3AD4A3E0798F}"/>
          </ac:cxnSpMkLst>
        </pc:cxnChg>
        <pc:cxnChg chg="add mod">
          <ac:chgData name="羿鞍 李" userId="2a129dfff4002090" providerId="LiveId" clId="{5B515671-6AA2-4DF7-BA89-821F27E35824}" dt="2024-01-20T06:42:55.045" v="2395" actId="1076"/>
          <ac:cxnSpMkLst>
            <pc:docMk/>
            <pc:sldMk cId="0" sldId="257"/>
            <ac:cxnSpMk id="17" creationId="{02BCF0A8-216A-6570-E8A5-E0169C837E1B}"/>
          </ac:cxnSpMkLst>
        </pc:cxnChg>
        <pc:cxnChg chg="add mod">
          <ac:chgData name="羿鞍 李" userId="2a129dfff4002090" providerId="LiveId" clId="{5B515671-6AA2-4DF7-BA89-821F27E35824}" dt="2024-01-20T06:43:02.375" v="2396" actId="14100"/>
          <ac:cxnSpMkLst>
            <pc:docMk/>
            <pc:sldMk cId="0" sldId="257"/>
            <ac:cxnSpMk id="18" creationId="{48E790A5-85E3-17B2-2D96-F3158B9AFF3B}"/>
          </ac:cxnSpMkLst>
        </pc:cxnChg>
        <pc:cxnChg chg="add mod">
          <ac:chgData name="羿鞍 李" userId="2a129dfff4002090" providerId="LiveId" clId="{5B515671-6AA2-4DF7-BA89-821F27E35824}" dt="2024-01-20T06:41:21.517" v="2387" actId="14100"/>
          <ac:cxnSpMkLst>
            <pc:docMk/>
            <pc:sldMk cId="0" sldId="257"/>
            <ac:cxnSpMk id="22" creationId="{12CEC6A5-475B-21E3-5FC7-C80DF09A65F0}"/>
          </ac:cxnSpMkLst>
        </pc:cxnChg>
        <pc:cxnChg chg="add mod">
          <ac:chgData name="羿鞍 李" userId="2a129dfff4002090" providerId="LiveId" clId="{5B515671-6AA2-4DF7-BA89-821F27E35824}" dt="2024-01-20T06:45:42.428" v="2508" actId="1076"/>
          <ac:cxnSpMkLst>
            <pc:docMk/>
            <pc:sldMk cId="0" sldId="257"/>
            <ac:cxnSpMk id="27" creationId="{6B1C126A-5225-6A40-9DA6-727E0F591DE8}"/>
          </ac:cxnSpMkLst>
        </pc:cxnChg>
      </pc:sldChg>
      <pc:sldChg chg="modSp mod ord modNotesTx">
        <pc:chgData name="羿鞍 李" userId="2a129dfff4002090" providerId="LiveId" clId="{5B515671-6AA2-4DF7-BA89-821F27E35824}" dt="2024-01-22T03:59:37.476" v="6437" actId="20577"/>
        <pc:sldMkLst>
          <pc:docMk/>
          <pc:sldMk cId="0" sldId="258"/>
        </pc:sldMkLst>
        <pc:spChg chg="mod">
          <ac:chgData name="羿鞍 李" userId="2a129dfff4002090" providerId="LiveId" clId="{5B515671-6AA2-4DF7-BA89-821F27E35824}" dt="2024-01-20T04:57:21.454" v="329" actId="255"/>
          <ac:spMkLst>
            <pc:docMk/>
            <pc:sldMk cId="0" sldId="258"/>
            <ac:spMk id="6317" creationId="{00000000-0000-0000-0000-000000000000}"/>
          </ac:spMkLst>
        </pc:spChg>
        <pc:spChg chg="mod">
          <ac:chgData name="羿鞍 李" userId="2a129dfff4002090" providerId="LiveId" clId="{5B515671-6AA2-4DF7-BA89-821F27E35824}" dt="2024-01-20T04:58:44.286" v="419"/>
          <ac:spMkLst>
            <pc:docMk/>
            <pc:sldMk cId="0" sldId="258"/>
            <ac:spMk id="6318" creationId="{00000000-0000-0000-0000-000000000000}"/>
          </ac:spMkLst>
        </pc:spChg>
      </pc:sldChg>
      <pc:sldChg chg="addSp delSp modSp mod ord modNotesTx">
        <pc:chgData name="羿鞍 李" userId="2a129dfff4002090" providerId="LiveId" clId="{5B515671-6AA2-4DF7-BA89-821F27E35824}" dt="2024-01-22T04:04:38.050" v="6622" actId="20577"/>
        <pc:sldMkLst>
          <pc:docMk/>
          <pc:sldMk cId="0" sldId="259"/>
        </pc:sldMkLst>
        <pc:spChg chg="add del mod">
          <ac:chgData name="羿鞍 李" userId="2a129dfff4002090" providerId="LiveId" clId="{5B515671-6AA2-4DF7-BA89-821F27E35824}" dt="2024-01-20T05:01:23.439" v="549" actId="478"/>
          <ac:spMkLst>
            <pc:docMk/>
            <pc:sldMk cId="0" sldId="259"/>
            <ac:spMk id="3" creationId="{F13C9D30-A893-38D5-832F-E1A3F8A0B9D1}"/>
          </ac:spMkLst>
        </pc:spChg>
        <pc:spChg chg="add del mod">
          <ac:chgData name="羿鞍 李" userId="2a129dfff4002090" providerId="LiveId" clId="{5B515671-6AA2-4DF7-BA89-821F27E35824}" dt="2024-01-20T05:05:26.010" v="576" actId="478"/>
          <ac:spMkLst>
            <pc:docMk/>
            <pc:sldMk cId="0" sldId="259"/>
            <ac:spMk id="5" creationId="{53C57010-1D9E-5B3B-CB78-992ECE6527CA}"/>
          </ac:spMkLst>
        </pc:spChg>
        <pc:spChg chg="add del mod">
          <ac:chgData name="羿鞍 李" userId="2a129dfff4002090" providerId="LiveId" clId="{5B515671-6AA2-4DF7-BA89-821F27E35824}" dt="2024-01-20T05:05:50.793" v="606" actId="478"/>
          <ac:spMkLst>
            <pc:docMk/>
            <pc:sldMk cId="0" sldId="259"/>
            <ac:spMk id="7" creationId="{65539D8D-29ED-2187-92B5-9CD258166235}"/>
          </ac:spMkLst>
        </pc:spChg>
        <pc:spChg chg="mod">
          <ac:chgData name="羿鞍 李" userId="2a129dfff4002090" providerId="LiveId" clId="{5B515671-6AA2-4DF7-BA89-821F27E35824}" dt="2024-01-20T05:06:10.865" v="609" actId="255"/>
          <ac:spMkLst>
            <pc:docMk/>
            <pc:sldMk cId="0" sldId="259"/>
            <ac:spMk id="6343" creationId="{00000000-0000-0000-0000-000000000000}"/>
          </ac:spMkLst>
        </pc:spChg>
        <pc:spChg chg="del">
          <ac:chgData name="羿鞍 李" userId="2a129dfff4002090" providerId="LiveId" clId="{5B515671-6AA2-4DF7-BA89-821F27E35824}" dt="2024-01-20T05:05:22.974" v="575" actId="478"/>
          <ac:spMkLst>
            <pc:docMk/>
            <pc:sldMk cId="0" sldId="259"/>
            <ac:spMk id="6344" creationId="{00000000-0000-0000-0000-000000000000}"/>
          </ac:spMkLst>
        </pc:spChg>
        <pc:spChg chg="mod">
          <ac:chgData name="羿鞍 李" userId="2a129dfff4002090" providerId="LiveId" clId="{5B515671-6AA2-4DF7-BA89-821F27E35824}" dt="2024-01-20T05:53:57.421" v="1513" actId="20577"/>
          <ac:spMkLst>
            <pc:docMk/>
            <pc:sldMk cId="0" sldId="259"/>
            <ac:spMk id="6345" creationId="{00000000-0000-0000-0000-000000000000}"/>
          </ac:spMkLst>
        </pc:spChg>
        <pc:spChg chg="del mod">
          <ac:chgData name="羿鞍 李" userId="2a129dfff4002090" providerId="LiveId" clId="{5B515671-6AA2-4DF7-BA89-821F27E35824}" dt="2024-01-20T04:59:56.719" v="495" actId="478"/>
          <ac:spMkLst>
            <pc:docMk/>
            <pc:sldMk cId="0" sldId="259"/>
            <ac:spMk id="6346" creationId="{00000000-0000-0000-0000-000000000000}"/>
          </ac:spMkLst>
        </pc:spChg>
        <pc:spChg chg="mod">
          <ac:chgData name="羿鞍 李" userId="2a129dfff4002090" providerId="LiveId" clId="{5B515671-6AA2-4DF7-BA89-821F27E35824}" dt="2024-01-20T05:01:44.848" v="551" actId="255"/>
          <ac:spMkLst>
            <pc:docMk/>
            <pc:sldMk cId="0" sldId="259"/>
            <ac:spMk id="6347" creationId="{00000000-0000-0000-0000-000000000000}"/>
          </ac:spMkLst>
        </pc:spChg>
        <pc:spChg chg="del">
          <ac:chgData name="羿鞍 李" userId="2a129dfff4002090" providerId="LiveId" clId="{5B515671-6AA2-4DF7-BA89-821F27E35824}" dt="2024-01-20T05:01:17.851" v="548" actId="478"/>
          <ac:spMkLst>
            <pc:docMk/>
            <pc:sldMk cId="0" sldId="259"/>
            <ac:spMk id="6348" creationId="{00000000-0000-0000-0000-000000000000}"/>
          </ac:spMkLst>
        </pc:spChg>
        <pc:spChg chg="mod">
          <ac:chgData name="羿鞍 李" userId="2a129dfff4002090" providerId="LiveId" clId="{5B515671-6AA2-4DF7-BA89-821F27E35824}" dt="2024-01-20T05:06:01.645" v="608" actId="255"/>
          <ac:spMkLst>
            <pc:docMk/>
            <pc:sldMk cId="0" sldId="259"/>
            <ac:spMk id="6349" creationId="{00000000-0000-0000-0000-000000000000}"/>
          </ac:spMkLst>
        </pc:spChg>
        <pc:spChg chg="del">
          <ac:chgData name="羿鞍 李" userId="2a129dfff4002090" providerId="LiveId" clId="{5B515671-6AA2-4DF7-BA89-821F27E35824}" dt="2024-01-20T05:05:47.447" v="605" actId="478"/>
          <ac:spMkLst>
            <pc:docMk/>
            <pc:sldMk cId="0" sldId="259"/>
            <ac:spMk id="6350" creationId="{00000000-0000-0000-0000-000000000000}"/>
          </ac:spMkLst>
        </pc:spChg>
        <pc:spChg chg="mod">
          <ac:chgData name="羿鞍 李" userId="2a129dfff4002090" providerId="LiveId" clId="{5B515671-6AA2-4DF7-BA89-821F27E35824}" dt="2024-01-20T04:59:06.783" v="443" actId="20577"/>
          <ac:spMkLst>
            <pc:docMk/>
            <pc:sldMk cId="0" sldId="259"/>
            <ac:spMk id="6351" creationId="{00000000-0000-0000-0000-000000000000}"/>
          </ac:spMkLst>
        </pc:spChg>
      </pc:sldChg>
      <pc:sldChg chg="addSp delSp modSp mod ord">
        <pc:chgData name="羿鞍 李" userId="2a129dfff4002090" providerId="LiveId" clId="{5B515671-6AA2-4DF7-BA89-821F27E35824}" dt="2024-01-21T10:50:41.017" v="3766" actId="113"/>
        <pc:sldMkLst>
          <pc:docMk/>
          <pc:sldMk cId="0" sldId="260"/>
        </pc:sldMkLst>
        <pc:spChg chg="add del mod">
          <ac:chgData name="羿鞍 李" userId="2a129dfff4002090" providerId="LiveId" clId="{5B515671-6AA2-4DF7-BA89-821F27E35824}" dt="2024-01-20T05:08:07.403" v="645" actId="478"/>
          <ac:spMkLst>
            <pc:docMk/>
            <pc:sldMk cId="0" sldId="260"/>
            <ac:spMk id="3" creationId="{82B50896-1645-6112-52F9-BD734621A0BF}"/>
          </ac:spMkLst>
        </pc:spChg>
        <pc:spChg chg="mod">
          <ac:chgData name="羿鞍 李" userId="2a129dfff4002090" providerId="LiveId" clId="{5B515671-6AA2-4DF7-BA89-821F27E35824}" dt="2024-01-21T10:50:41.017" v="3766" actId="113"/>
          <ac:spMkLst>
            <pc:docMk/>
            <pc:sldMk cId="0" sldId="260"/>
            <ac:spMk id="6360" creationId="{00000000-0000-0000-0000-000000000000}"/>
          </ac:spMkLst>
        </pc:spChg>
        <pc:spChg chg="del">
          <ac:chgData name="羿鞍 李" userId="2a129dfff4002090" providerId="LiveId" clId="{5B515671-6AA2-4DF7-BA89-821F27E35824}" dt="2024-01-20T05:08:05.439" v="644" actId="478"/>
          <ac:spMkLst>
            <pc:docMk/>
            <pc:sldMk cId="0" sldId="260"/>
            <ac:spMk id="6361" creationId="{00000000-0000-0000-0000-000000000000}"/>
          </ac:spMkLst>
        </pc:spChg>
      </pc:sldChg>
      <pc:sldChg chg="addSp delSp modSp mod ord">
        <pc:chgData name="羿鞍 李" userId="2a129dfff4002090" providerId="LiveId" clId="{5B515671-6AA2-4DF7-BA89-821F27E35824}" dt="2024-01-21T10:50:52.932" v="3768"/>
        <pc:sldMkLst>
          <pc:docMk/>
          <pc:sldMk cId="0" sldId="261"/>
        </pc:sldMkLst>
        <pc:spChg chg="add del mod">
          <ac:chgData name="羿鞍 李" userId="2a129dfff4002090" providerId="LiveId" clId="{5B515671-6AA2-4DF7-BA89-821F27E35824}" dt="2024-01-21T10:46:32.071" v="3698" actId="478"/>
          <ac:spMkLst>
            <pc:docMk/>
            <pc:sldMk cId="0" sldId="261"/>
            <ac:spMk id="3" creationId="{4A17DD4A-A3F4-1614-D6F6-7E70D44387E5}"/>
          </ac:spMkLst>
        </pc:spChg>
        <pc:spChg chg="add del mod">
          <ac:chgData name="羿鞍 李" userId="2a129dfff4002090" providerId="LiveId" clId="{5B515671-6AA2-4DF7-BA89-821F27E35824}" dt="2024-01-21T10:46:40.259" v="3700" actId="478"/>
          <ac:spMkLst>
            <pc:docMk/>
            <pc:sldMk cId="0" sldId="261"/>
            <ac:spMk id="5" creationId="{DD25CD37-C76D-184E-E3D9-9B6B279E9A9F}"/>
          </ac:spMkLst>
        </pc:spChg>
        <pc:spChg chg="add mod">
          <ac:chgData name="羿鞍 李" userId="2a129dfff4002090" providerId="LiveId" clId="{5B515671-6AA2-4DF7-BA89-821F27E35824}" dt="2024-01-21T10:46:59.094" v="3704"/>
          <ac:spMkLst>
            <pc:docMk/>
            <pc:sldMk cId="0" sldId="261"/>
            <ac:spMk id="6" creationId="{E021E61D-D5A4-3C9B-149F-A4494C298386}"/>
          </ac:spMkLst>
        </pc:spChg>
        <pc:spChg chg="add mod">
          <ac:chgData name="羿鞍 李" userId="2a129dfff4002090" providerId="LiveId" clId="{5B515671-6AA2-4DF7-BA89-821F27E35824}" dt="2024-01-21T10:50:16.020" v="3763" actId="1076"/>
          <ac:spMkLst>
            <pc:docMk/>
            <pc:sldMk cId="0" sldId="261"/>
            <ac:spMk id="9" creationId="{1812D310-2B0B-B8FB-1A72-14424EE49FF5}"/>
          </ac:spMkLst>
        </pc:spChg>
        <pc:spChg chg="del">
          <ac:chgData name="羿鞍 李" userId="2a129dfff4002090" providerId="LiveId" clId="{5B515671-6AA2-4DF7-BA89-821F27E35824}" dt="2024-01-21T10:46:38.460" v="3699" actId="478"/>
          <ac:spMkLst>
            <pc:docMk/>
            <pc:sldMk cId="0" sldId="261"/>
            <ac:spMk id="6420" creationId="{00000000-0000-0000-0000-000000000000}"/>
          </ac:spMkLst>
        </pc:spChg>
        <pc:spChg chg="del mod">
          <ac:chgData name="羿鞍 李" userId="2a129dfff4002090" providerId="LiveId" clId="{5B515671-6AA2-4DF7-BA89-821F27E35824}" dt="2024-01-21T10:46:29.512" v="3697" actId="478"/>
          <ac:spMkLst>
            <pc:docMk/>
            <pc:sldMk cId="0" sldId="261"/>
            <ac:spMk id="6421" creationId="{00000000-0000-0000-0000-000000000000}"/>
          </ac:spMkLst>
        </pc:spChg>
        <pc:picChg chg="add del mod">
          <ac:chgData name="羿鞍 李" userId="2a129dfff4002090" providerId="LiveId" clId="{5B515671-6AA2-4DF7-BA89-821F27E35824}" dt="2024-01-21T10:47:44.680" v="3711" actId="478"/>
          <ac:picMkLst>
            <pc:docMk/>
            <pc:sldMk cId="0" sldId="261"/>
            <ac:picMk id="7" creationId="{D3119D11-06BD-8342-CC3A-68404D446917}"/>
          </ac:picMkLst>
        </pc:picChg>
        <pc:picChg chg="add mod">
          <ac:chgData name="羿鞍 李" userId="2a129dfff4002090" providerId="LiveId" clId="{5B515671-6AA2-4DF7-BA89-821F27E35824}" dt="2024-01-21T10:48:27.402" v="3720" actId="1076"/>
          <ac:picMkLst>
            <pc:docMk/>
            <pc:sldMk cId="0" sldId="261"/>
            <ac:picMk id="8" creationId="{D1B6AEAB-39B4-2F39-3AE2-ACEE96DEC830}"/>
          </ac:picMkLst>
        </pc:picChg>
      </pc:sldChg>
      <pc:sldChg chg="modSp mod ord modNotes modNotesTx">
        <pc:chgData name="羿鞍 李" userId="2a129dfff4002090" providerId="LiveId" clId="{5B515671-6AA2-4DF7-BA89-821F27E35824}" dt="2024-01-22T04:23:43.656" v="7755" actId="20577"/>
        <pc:sldMkLst>
          <pc:docMk/>
          <pc:sldMk cId="0" sldId="262"/>
        </pc:sldMkLst>
        <pc:spChg chg="mod">
          <ac:chgData name="羿鞍 李" userId="2a129dfff4002090" providerId="LiveId" clId="{5B515671-6AA2-4DF7-BA89-821F27E35824}" dt="2024-01-20T06:02:00.676" v="1665" actId="1076"/>
          <ac:spMkLst>
            <pc:docMk/>
            <pc:sldMk cId="0" sldId="262"/>
            <ac:spMk id="6501" creationId="{00000000-0000-0000-0000-000000000000}"/>
          </ac:spMkLst>
        </pc:spChg>
        <pc:spChg chg="mod">
          <ac:chgData name="羿鞍 李" userId="2a129dfff4002090" providerId="LiveId" clId="{5B515671-6AA2-4DF7-BA89-821F27E35824}" dt="2024-01-20T06:08:52.793" v="2221" actId="948"/>
          <ac:spMkLst>
            <pc:docMk/>
            <pc:sldMk cId="0" sldId="262"/>
            <ac:spMk id="6502" creationId="{00000000-0000-0000-0000-000000000000}"/>
          </ac:spMkLst>
        </pc:spChg>
      </pc:sldChg>
      <pc:sldChg chg="modSp mod ord modNotes modNotesTx">
        <pc:chgData name="羿鞍 李" userId="2a129dfff4002090" providerId="LiveId" clId="{5B515671-6AA2-4DF7-BA89-821F27E35824}" dt="2024-01-22T08:28:00.161" v="10790" actId="20577"/>
        <pc:sldMkLst>
          <pc:docMk/>
          <pc:sldMk cId="0" sldId="263"/>
        </pc:sldMkLst>
        <pc:spChg chg="mod">
          <ac:chgData name="羿鞍 李" userId="2a129dfff4002090" providerId="LiveId" clId="{5B515671-6AA2-4DF7-BA89-821F27E35824}" dt="2024-01-20T09:43:39.835" v="3248" actId="1076"/>
          <ac:spMkLst>
            <pc:docMk/>
            <pc:sldMk cId="0" sldId="263"/>
            <ac:spMk id="6552" creationId="{00000000-0000-0000-0000-000000000000}"/>
          </ac:spMkLst>
        </pc:spChg>
        <pc:spChg chg="mod">
          <ac:chgData name="羿鞍 李" userId="2a129dfff4002090" providerId="LiveId" clId="{5B515671-6AA2-4DF7-BA89-821F27E35824}" dt="2024-01-20T09:25:15.700" v="2869"/>
          <ac:spMkLst>
            <pc:docMk/>
            <pc:sldMk cId="0" sldId="263"/>
            <ac:spMk id="6554" creationId="{00000000-0000-0000-0000-000000000000}"/>
          </ac:spMkLst>
        </pc:spChg>
        <pc:spChg chg="mod">
          <ac:chgData name="羿鞍 李" userId="2a129dfff4002090" providerId="LiveId" clId="{5B515671-6AA2-4DF7-BA89-821F27E35824}" dt="2024-01-20T09:43:45.341" v="3250" actId="1076"/>
          <ac:spMkLst>
            <pc:docMk/>
            <pc:sldMk cId="0" sldId="263"/>
            <ac:spMk id="6555" creationId="{00000000-0000-0000-0000-000000000000}"/>
          </ac:spMkLst>
        </pc:spChg>
        <pc:spChg chg="mod">
          <ac:chgData name="羿鞍 李" userId="2a129dfff4002090" providerId="LiveId" clId="{5B515671-6AA2-4DF7-BA89-821F27E35824}" dt="2024-01-20T09:43:54.650" v="3253" actId="1076"/>
          <ac:spMkLst>
            <pc:docMk/>
            <pc:sldMk cId="0" sldId="263"/>
            <ac:spMk id="6556" creationId="{00000000-0000-0000-0000-000000000000}"/>
          </ac:spMkLst>
        </pc:spChg>
        <pc:spChg chg="mod">
          <ac:chgData name="羿鞍 李" userId="2a129dfff4002090" providerId="LiveId" clId="{5B515671-6AA2-4DF7-BA89-821F27E35824}" dt="2024-01-20T09:43:48.071" v="3251" actId="1076"/>
          <ac:spMkLst>
            <pc:docMk/>
            <pc:sldMk cId="0" sldId="263"/>
            <ac:spMk id="6557" creationId="{00000000-0000-0000-0000-000000000000}"/>
          </ac:spMkLst>
        </pc:spChg>
        <pc:spChg chg="mod">
          <ac:chgData name="羿鞍 李" userId="2a129dfff4002090" providerId="LiveId" clId="{5B515671-6AA2-4DF7-BA89-821F27E35824}" dt="2024-01-20T09:43:59.049" v="3254" actId="1076"/>
          <ac:spMkLst>
            <pc:docMk/>
            <pc:sldMk cId="0" sldId="263"/>
            <ac:spMk id="6558" creationId="{00000000-0000-0000-0000-000000000000}"/>
          </ac:spMkLst>
        </pc:spChg>
        <pc:spChg chg="mod">
          <ac:chgData name="羿鞍 李" userId="2a129dfff4002090" providerId="LiveId" clId="{5B515671-6AA2-4DF7-BA89-821F27E35824}" dt="2024-01-20T09:43:42.267" v="3249" actId="1076"/>
          <ac:spMkLst>
            <pc:docMk/>
            <pc:sldMk cId="0" sldId="263"/>
            <ac:spMk id="6559" creationId="{00000000-0000-0000-0000-000000000000}"/>
          </ac:spMkLst>
        </pc:spChg>
      </pc:sldChg>
      <pc:sldChg chg="addSp delSp modSp mod ord modNotes modNotesTx">
        <pc:chgData name="羿鞍 李" userId="2a129dfff4002090" providerId="LiveId" clId="{5B515671-6AA2-4DF7-BA89-821F27E35824}" dt="2024-01-22T04:19:09.678" v="7399" actId="20577"/>
        <pc:sldMkLst>
          <pc:docMk/>
          <pc:sldMk cId="0" sldId="264"/>
        </pc:sldMkLst>
        <pc:spChg chg="add del mod">
          <ac:chgData name="羿鞍 李" userId="2a129dfff4002090" providerId="LiveId" clId="{5B515671-6AA2-4DF7-BA89-821F27E35824}" dt="2024-01-20T05:08:34.117" v="651" actId="478"/>
          <ac:spMkLst>
            <pc:docMk/>
            <pc:sldMk cId="0" sldId="264"/>
            <ac:spMk id="3" creationId="{5F066737-AE48-742E-28AE-75FD20CFADE8}"/>
          </ac:spMkLst>
        </pc:spChg>
        <pc:spChg chg="add del mod">
          <ac:chgData name="羿鞍 李" userId="2a129dfff4002090" providerId="LiveId" clId="{5B515671-6AA2-4DF7-BA89-821F27E35824}" dt="2024-01-20T05:10:01.038" v="679" actId="478"/>
          <ac:spMkLst>
            <pc:docMk/>
            <pc:sldMk cId="0" sldId="264"/>
            <ac:spMk id="5" creationId="{B2D8AEFB-471F-1F02-8819-908976072CCE}"/>
          </ac:spMkLst>
        </pc:spChg>
        <pc:spChg chg="add del mod">
          <ac:chgData name="羿鞍 李" userId="2a129dfff4002090" providerId="LiveId" clId="{5B515671-6AA2-4DF7-BA89-821F27E35824}" dt="2024-01-20T05:10:08.932" v="685" actId="478"/>
          <ac:spMkLst>
            <pc:docMk/>
            <pc:sldMk cId="0" sldId="264"/>
            <ac:spMk id="7" creationId="{9E3907A7-3478-A397-4F27-F35BB44E35E1}"/>
          </ac:spMkLst>
        </pc:spChg>
        <pc:spChg chg="add mod">
          <ac:chgData name="羿鞍 李" userId="2a129dfff4002090" providerId="LiveId" clId="{5B515671-6AA2-4DF7-BA89-821F27E35824}" dt="2024-01-20T05:14:22.741" v="761" actId="20577"/>
          <ac:spMkLst>
            <pc:docMk/>
            <pc:sldMk cId="0" sldId="264"/>
            <ac:spMk id="8" creationId="{64C60DA7-AF69-F5E0-3BAF-74F21F04B76A}"/>
          </ac:spMkLst>
        </pc:spChg>
        <pc:spChg chg="add mod">
          <ac:chgData name="羿鞍 李" userId="2a129dfff4002090" providerId="LiveId" clId="{5B515671-6AA2-4DF7-BA89-821F27E35824}" dt="2024-01-21T16:28:04.217" v="5942" actId="1076"/>
          <ac:spMkLst>
            <pc:docMk/>
            <pc:sldMk cId="0" sldId="264"/>
            <ac:spMk id="9" creationId="{FFC77903-3A06-E632-A884-083EA23B0119}"/>
          </ac:spMkLst>
        </pc:spChg>
        <pc:spChg chg="add mod">
          <ac:chgData name="羿鞍 李" userId="2a129dfff4002090" providerId="LiveId" clId="{5B515671-6AA2-4DF7-BA89-821F27E35824}" dt="2024-01-20T05:15:24.975" v="776" actId="207"/>
          <ac:spMkLst>
            <pc:docMk/>
            <pc:sldMk cId="0" sldId="264"/>
            <ac:spMk id="10" creationId="{047B2CE4-4155-15EF-5FFA-7C4B8AF28D5B}"/>
          </ac:spMkLst>
        </pc:spChg>
        <pc:spChg chg="add del mod">
          <ac:chgData name="羿鞍 李" userId="2a129dfff4002090" providerId="LiveId" clId="{5B515671-6AA2-4DF7-BA89-821F27E35824}" dt="2024-01-20T05:15:42.116" v="782" actId="478"/>
          <ac:spMkLst>
            <pc:docMk/>
            <pc:sldMk cId="0" sldId="264"/>
            <ac:spMk id="12" creationId="{A043C7FD-38E5-1B38-4C8E-FD8C70F30003}"/>
          </ac:spMkLst>
        </pc:spChg>
        <pc:spChg chg="add del mod">
          <ac:chgData name="羿鞍 李" userId="2a129dfff4002090" providerId="LiveId" clId="{5B515671-6AA2-4DF7-BA89-821F27E35824}" dt="2024-01-20T05:15:47.922" v="784" actId="478"/>
          <ac:spMkLst>
            <pc:docMk/>
            <pc:sldMk cId="0" sldId="264"/>
            <ac:spMk id="14" creationId="{8B1FAC4C-D5FE-F9A6-3C26-E4BF3436D0EF}"/>
          </ac:spMkLst>
        </pc:spChg>
        <pc:spChg chg="add mod">
          <ac:chgData name="羿鞍 李" userId="2a129dfff4002090" providerId="LiveId" clId="{5B515671-6AA2-4DF7-BA89-821F27E35824}" dt="2024-01-20T05:19:57.240" v="863" actId="1076"/>
          <ac:spMkLst>
            <pc:docMk/>
            <pc:sldMk cId="0" sldId="264"/>
            <ac:spMk id="15" creationId="{110DC391-970D-77E1-A56C-443F24193A02}"/>
          </ac:spMkLst>
        </pc:spChg>
        <pc:spChg chg="mod">
          <ac:chgData name="羿鞍 李" userId="2a129dfff4002090" providerId="LiveId" clId="{5B515671-6AA2-4DF7-BA89-821F27E35824}" dt="2024-01-20T05:12:18.342" v="728" actId="20577"/>
          <ac:spMkLst>
            <pc:docMk/>
            <pc:sldMk cId="0" sldId="264"/>
            <ac:spMk id="6571" creationId="{00000000-0000-0000-0000-000000000000}"/>
          </ac:spMkLst>
        </pc:spChg>
        <pc:spChg chg="mod">
          <ac:chgData name="羿鞍 李" userId="2a129dfff4002090" providerId="LiveId" clId="{5B515671-6AA2-4DF7-BA89-821F27E35824}" dt="2024-01-21T16:28:00.349" v="5941" actId="1076"/>
          <ac:spMkLst>
            <pc:docMk/>
            <pc:sldMk cId="0" sldId="264"/>
            <ac:spMk id="6572" creationId="{00000000-0000-0000-0000-000000000000}"/>
          </ac:spMkLst>
        </pc:spChg>
        <pc:spChg chg="mod">
          <ac:chgData name="羿鞍 李" userId="2a129dfff4002090" providerId="LiveId" clId="{5B515671-6AA2-4DF7-BA89-821F27E35824}" dt="2024-01-20T05:13:06.090" v="739" actId="1076"/>
          <ac:spMkLst>
            <pc:docMk/>
            <pc:sldMk cId="0" sldId="264"/>
            <ac:spMk id="6573" creationId="{00000000-0000-0000-0000-000000000000}"/>
          </ac:spMkLst>
        </pc:spChg>
        <pc:spChg chg="del">
          <ac:chgData name="羿鞍 李" userId="2a129dfff4002090" providerId="LiveId" clId="{5B515671-6AA2-4DF7-BA89-821F27E35824}" dt="2024-01-20T05:08:31.394" v="650" actId="478"/>
          <ac:spMkLst>
            <pc:docMk/>
            <pc:sldMk cId="0" sldId="264"/>
            <ac:spMk id="6574" creationId="{00000000-0000-0000-0000-000000000000}"/>
          </ac:spMkLst>
        </pc:spChg>
        <pc:spChg chg="mod">
          <ac:chgData name="羿鞍 李" userId="2a129dfff4002090" providerId="LiveId" clId="{5B515671-6AA2-4DF7-BA89-821F27E35824}" dt="2024-01-20T05:19:45.842" v="861"/>
          <ac:spMkLst>
            <pc:docMk/>
            <pc:sldMk cId="0" sldId="264"/>
            <ac:spMk id="6575" creationId="{00000000-0000-0000-0000-000000000000}"/>
          </ac:spMkLst>
        </pc:spChg>
        <pc:spChg chg="mod">
          <ac:chgData name="羿鞍 李" userId="2a129dfff4002090" providerId="LiveId" clId="{5B515671-6AA2-4DF7-BA89-821F27E35824}" dt="2024-01-21T16:28:13.109" v="5944" actId="1076"/>
          <ac:spMkLst>
            <pc:docMk/>
            <pc:sldMk cId="0" sldId="264"/>
            <ac:spMk id="6576" creationId="{00000000-0000-0000-0000-000000000000}"/>
          </ac:spMkLst>
        </pc:spChg>
        <pc:spChg chg="del">
          <ac:chgData name="羿鞍 李" userId="2a129dfff4002090" providerId="LiveId" clId="{5B515671-6AA2-4DF7-BA89-821F27E35824}" dt="2024-01-20T05:15:45.909" v="783" actId="478"/>
          <ac:spMkLst>
            <pc:docMk/>
            <pc:sldMk cId="0" sldId="264"/>
            <ac:spMk id="6577" creationId="{00000000-0000-0000-0000-000000000000}"/>
          </ac:spMkLst>
        </pc:spChg>
        <pc:spChg chg="mod">
          <ac:chgData name="羿鞍 李" userId="2a129dfff4002090" providerId="LiveId" clId="{5B515671-6AA2-4DF7-BA89-821F27E35824}" dt="2024-01-20T05:21:20.618" v="874" actId="1076"/>
          <ac:spMkLst>
            <pc:docMk/>
            <pc:sldMk cId="0" sldId="264"/>
            <ac:spMk id="6578" creationId="{00000000-0000-0000-0000-000000000000}"/>
          </ac:spMkLst>
        </pc:spChg>
        <pc:spChg chg="del mod">
          <ac:chgData name="羿鞍 李" userId="2a129dfff4002090" providerId="LiveId" clId="{5B515671-6AA2-4DF7-BA89-821F27E35824}" dt="2024-01-20T05:15:38.712" v="781" actId="478"/>
          <ac:spMkLst>
            <pc:docMk/>
            <pc:sldMk cId="0" sldId="264"/>
            <ac:spMk id="6579" creationId="{00000000-0000-0000-0000-000000000000}"/>
          </ac:spMkLst>
        </pc:spChg>
        <pc:spChg chg="add del mod">
          <ac:chgData name="羿鞍 李" userId="2a129dfff4002090" providerId="LiveId" clId="{5B515671-6AA2-4DF7-BA89-821F27E35824}" dt="2024-01-20T05:10:06.901" v="684" actId="21"/>
          <ac:spMkLst>
            <pc:docMk/>
            <pc:sldMk cId="0" sldId="264"/>
            <ac:spMk id="6580" creationId="{00000000-0000-0000-0000-000000000000}"/>
          </ac:spMkLst>
        </pc:spChg>
        <pc:spChg chg="del">
          <ac:chgData name="羿鞍 李" userId="2a129dfff4002090" providerId="LiveId" clId="{5B515671-6AA2-4DF7-BA89-821F27E35824}" dt="2024-01-20T05:11:30.324" v="705" actId="478"/>
          <ac:spMkLst>
            <pc:docMk/>
            <pc:sldMk cId="0" sldId="264"/>
            <ac:spMk id="6583" creationId="{00000000-0000-0000-0000-000000000000}"/>
          </ac:spMkLst>
        </pc:spChg>
        <pc:grpChg chg="add del mod">
          <ac:chgData name="羿鞍 李" userId="2a129dfff4002090" providerId="LiveId" clId="{5B515671-6AA2-4DF7-BA89-821F27E35824}" dt="2024-01-20T05:11:33.413" v="706" actId="478"/>
          <ac:grpSpMkLst>
            <pc:docMk/>
            <pc:sldMk cId="0" sldId="264"/>
            <ac:grpSpMk id="6581" creationId="{00000000-0000-0000-0000-000000000000}"/>
          </ac:grpSpMkLst>
        </pc:grpChg>
        <pc:grpChg chg="del mod">
          <ac:chgData name="羿鞍 李" userId="2a129dfff4002090" providerId="LiveId" clId="{5B515671-6AA2-4DF7-BA89-821F27E35824}" dt="2024-01-20T05:15:30.027" v="778" actId="478"/>
          <ac:grpSpMkLst>
            <pc:docMk/>
            <pc:sldMk cId="0" sldId="264"/>
            <ac:grpSpMk id="6588" creationId="{00000000-0000-0000-0000-000000000000}"/>
          </ac:grpSpMkLst>
        </pc:grpChg>
        <pc:grpChg chg="del">
          <ac:chgData name="羿鞍 李" userId="2a129dfff4002090" providerId="LiveId" clId="{5B515671-6AA2-4DF7-BA89-821F27E35824}" dt="2024-01-20T05:15:27.906" v="777" actId="478"/>
          <ac:grpSpMkLst>
            <pc:docMk/>
            <pc:sldMk cId="0" sldId="264"/>
            <ac:grpSpMk id="6595" creationId="{00000000-0000-0000-0000-000000000000}"/>
          </ac:grpSpMkLst>
        </pc:grpChg>
      </pc:sldChg>
      <pc:sldChg chg="del ord modNotes">
        <pc:chgData name="羿鞍 李" userId="2a129dfff4002090" providerId="LiveId" clId="{5B515671-6AA2-4DF7-BA89-821F27E35824}" dt="2024-01-21T13:51:27.883" v="5562" actId="47"/>
        <pc:sldMkLst>
          <pc:docMk/>
          <pc:sldMk cId="0" sldId="265"/>
        </pc:sldMkLst>
      </pc:sldChg>
      <pc:sldChg chg="addSp delSp modSp mod ord modNotes">
        <pc:chgData name="羿鞍 李" userId="2a129dfff4002090" providerId="LiveId" clId="{5B515671-6AA2-4DF7-BA89-821F27E35824}" dt="2024-01-21T10:50:37.471" v="3765" actId="113"/>
        <pc:sldMkLst>
          <pc:docMk/>
          <pc:sldMk cId="0" sldId="266"/>
        </pc:sldMkLst>
        <pc:spChg chg="add del mod">
          <ac:chgData name="羿鞍 李" userId="2a129dfff4002090" providerId="LiveId" clId="{5B515671-6AA2-4DF7-BA89-821F27E35824}" dt="2024-01-20T05:57:34.065" v="1573" actId="478"/>
          <ac:spMkLst>
            <pc:docMk/>
            <pc:sldMk cId="0" sldId="266"/>
            <ac:spMk id="3" creationId="{E812F8EC-25E8-0A02-B60A-910F52DC9E7D}"/>
          </ac:spMkLst>
        </pc:spChg>
        <pc:spChg chg="mod">
          <ac:chgData name="羿鞍 李" userId="2a129dfff4002090" providerId="LiveId" clId="{5B515671-6AA2-4DF7-BA89-821F27E35824}" dt="2024-01-21T10:50:37.471" v="3765" actId="113"/>
          <ac:spMkLst>
            <pc:docMk/>
            <pc:sldMk cId="0" sldId="266"/>
            <ac:spMk id="6613" creationId="{00000000-0000-0000-0000-000000000000}"/>
          </ac:spMkLst>
        </pc:spChg>
        <pc:spChg chg="del mod">
          <ac:chgData name="羿鞍 李" userId="2a129dfff4002090" providerId="LiveId" clId="{5B515671-6AA2-4DF7-BA89-821F27E35824}" dt="2024-01-20T05:57:31.677" v="1572" actId="478"/>
          <ac:spMkLst>
            <pc:docMk/>
            <pc:sldMk cId="0" sldId="266"/>
            <ac:spMk id="6615" creationId="{00000000-0000-0000-0000-000000000000}"/>
          </ac:spMkLst>
        </pc:spChg>
      </pc:sldChg>
      <pc:sldChg chg="addSp delSp modSp mod ord modNotes modNotesTx">
        <pc:chgData name="羿鞍 李" userId="2a129dfff4002090" providerId="LiveId" clId="{5B515671-6AA2-4DF7-BA89-821F27E35824}" dt="2024-01-22T08:30:37.663" v="10908" actId="20577"/>
        <pc:sldMkLst>
          <pc:docMk/>
          <pc:sldMk cId="0" sldId="267"/>
        </pc:sldMkLst>
        <pc:spChg chg="add del mod">
          <ac:chgData name="羿鞍 李" userId="2a129dfff4002090" providerId="LiveId" clId="{5B515671-6AA2-4DF7-BA89-821F27E35824}" dt="2024-01-20T09:55:19.051" v="3273" actId="478"/>
          <ac:spMkLst>
            <pc:docMk/>
            <pc:sldMk cId="0" sldId="267"/>
            <ac:spMk id="3" creationId="{B7A70C8A-E352-F8D9-9484-2E69A2F66ABC}"/>
          </ac:spMkLst>
        </pc:spChg>
        <pc:spChg chg="mod">
          <ac:chgData name="羿鞍 李" userId="2a129dfff4002090" providerId="LiveId" clId="{5B515671-6AA2-4DF7-BA89-821F27E35824}" dt="2024-01-20T09:59:14.344" v="3382"/>
          <ac:spMkLst>
            <pc:docMk/>
            <pc:sldMk cId="0" sldId="267"/>
            <ac:spMk id="6756" creationId="{00000000-0000-0000-0000-000000000000}"/>
          </ac:spMkLst>
        </pc:spChg>
        <pc:spChg chg="del">
          <ac:chgData name="羿鞍 李" userId="2a129dfff4002090" providerId="LiveId" clId="{5B515671-6AA2-4DF7-BA89-821F27E35824}" dt="2024-01-20T09:48:42.286" v="3266" actId="478"/>
          <ac:spMkLst>
            <pc:docMk/>
            <pc:sldMk cId="0" sldId="267"/>
            <ac:spMk id="6757" creationId="{00000000-0000-0000-0000-000000000000}"/>
          </ac:spMkLst>
        </pc:spChg>
        <pc:picChg chg="add del mod">
          <ac:chgData name="羿鞍 李" userId="2a129dfff4002090" providerId="LiveId" clId="{5B515671-6AA2-4DF7-BA89-821F27E35824}" dt="2024-01-20T09:58:07.493" v="3358" actId="478"/>
          <ac:picMkLst>
            <pc:docMk/>
            <pc:sldMk cId="0" sldId="267"/>
            <ac:picMk id="5" creationId="{BFB5725A-F085-3735-D969-0B077F01B3F6}"/>
          </ac:picMkLst>
        </pc:picChg>
        <pc:picChg chg="add mod">
          <ac:chgData name="羿鞍 李" userId="2a129dfff4002090" providerId="LiveId" clId="{5B515671-6AA2-4DF7-BA89-821F27E35824}" dt="2024-01-21T13:47:14.190" v="5539" actId="14100"/>
          <ac:picMkLst>
            <pc:docMk/>
            <pc:sldMk cId="0" sldId="267"/>
            <ac:picMk id="7" creationId="{BD503A9A-E06A-1720-9E55-F0E96F512653}"/>
          </ac:picMkLst>
        </pc:picChg>
      </pc:sldChg>
      <pc:sldChg chg="addSp delSp modSp mod ord modNotes modNotesTx">
        <pc:chgData name="羿鞍 李" userId="2a129dfff4002090" providerId="LiveId" clId="{5B515671-6AA2-4DF7-BA89-821F27E35824}" dt="2024-01-22T08:31:50.878" v="11014" actId="20577"/>
        <pc:sldMkLst>
          <pc:docMk/>
          <pc:sldMk cId="0" sldId="268"/>
        </pc:sldMkLst>
        <pc:spChg chg="add del mod">
          <ac:chgData name="羿鞍 李" userId="2a129dfff4002090" providerId="LiveId" clId="{5B515671-6AA2-4DF7-BA89-821F27E35824}" dt="2024-01-20T10:15:12.582" v="3538" actId="478"/>
          <ac:spMkLst>
            <pc:docMk/>
            <pc:sldMk cId="0" sldId="268"/>
            <ac:spMk id="3" creationId="{F5DEE9E4-B44D-3D9A-C990-B44F8043F75D}"/>
          </ac:spMkLst>
        </pc:spChg>
        <pc:spChg chg="mod">
          <ac:chgData name="羿鞍 李" userId="2a129dfff4002090" providerId="LiveId" clId="{5B515671-6AA2-4DF7-BA89-821F27E35824}" dt="2024-01-20T10:00:00.987" v="3410"/>
          <ac:spMkLst>
            <pc:docMk/>
            <pc:sldMk cId="0" sldId="268"/>
            <ac:spMk id="6762" creationId="{00000000-0000-0000-0000-000000000000}"/>
          </ac:spMkLst>
        </pc:spChg>
        <pc:spChg chg="mod">
          <ac:chgData name="羿鞍 李" userId="2a129dfff4002090" providerId="LiveId" clId="{5B515671-6AA2-4DF7-BA89-821F27E35824}" dt="2024-01-20T10:01:04.590" v="3433" actId="20577"/>
          <ac:spMkLst>
            <pc:docMk/>
            <pc:sldMk cId="0" sldId="268"/>
            <ac:spMk id="6763" creationId="{00000000-0000-0000-0000-000000000000}"/>
          </ac:spMkLst>
        </pc:spChg>
        <pc:spChg chg="mod">
          <ac:chgData name="羿鞍 李" userId="2a129dfff4002090" providerId="LiveId" clId="{5B515671-6AA2-4DF7-BA89-821F27E35824}" dt="2024-01-20T10:02:29.015" v="3480" actId="255"/>
          <ac:spMkLst>
            <pc:docMk/>
            <pc:sldMk cId="0" sldId="268"/>
            <ac:spMk id="6764" creationId="{00000000-0000-0000-0000-000000000000}"/>
          </ac:spMkLst>
        </pc:spChg>
        <pc:spChg chg="mod">
          <ac:chgData name="羿鞍 李" userId="2a129dfff4002090" providerId="LiveId" clId="{5B515671-6AA2-4DF7-BA89-821F27E35824}" dt="2024-01-20T10:22:16.045" v="3581" actId="1076"/>
          <ac:spMkLst>
            <pc:docMk/>
            <pc:sldMk cId="0" sldId="268"/>
            <ac:spMk id="6765" creationId="{00000000-0000-0000-0000-000000000000}"/>
          </ac:spMkLst>
        </pc:spChg>
        <pc:spChg chg="add del mod">
          <ac:chgData name="羿鞍 李" userId="2a129dfff4002090" providerId="LiveId" clId="{5B515671-6AA2-4DF7-BA89-821F27E35824}" dt="2024-01-20T10:20:13.019" v="3551" actId="1076"/>
          <ac:spMkLst>
            <pc:docMk/>
            <pc:sldMk cId="0" sldId="268"/>
            <ac:spMk id="6766" creationId="{00000000-0000-0000-0000-000000000000}"/>
          </ac:spMkLst>
        </pc:spChg>
        <pc:spChg chg="mod">
          <ac:chgData name="羿鞍 李" userId="2a129dfff4002090" providerId="LiveId" clId="{5B515671-6AA2-4DF7-BA89-821F27E35824}" dt="2024-01-20T10:25:05" v="3613"/>
          <ac:spMkLst>
            <pc:docMk/>
            <pc:sldMk cId="0" sldId="268"/>
            <ac:spMk id="6767" creationId="{00000000-0000-0000-0000-000000000000}"/>
          </ac:spMkLst>
        </pc:spChg>
        <pc:spChg chg="mod">
          <ac:chgData name="羿鞍 李" userId="2a129dfff4002090" providerId="LiveId" clId="{5B515671-6AA2-4DF7-BA89-821F27E35824}" dt="2024-01-20T10:25:42.298" v="3620" actId="255"/>
          <ac:spMkLst>
            <pc:docMk/>
            <pc:sldMk cId="0" sldId="268"/>
            <ac:spMk id="6768" creationId="{00000000-0000-0000-0000-000000000000}"/>
          </ac:spMkLst>
        </pc:spChg>
        <pc:spChg chg="mod">
          <ac:chgData name="羿鞍 李" userId="2a129dfff4002090" providerId="LiveId" clId="{5B515671-6AA2-4DF7-BA89-821F27E35824}" dt="2024-01-21T10:37:09.645" v="3652"/>
          <ac:spMkLst>
            <pc:docMk/>
            <pc:sldMk cId="0" sldId="268"/>
            <ac:spMk id="6769" creationId="{00000000-0000-0000-0000-000000000000}"/>
          </ac:spMkLst>
        </pc:spChg>
        <pc:spChg chg="mod">
          <ac:chgData name="羿鞍 李" userId="2a129dfff4002090" providerId="LiveId" clId="{5B515671-6AA2-4DF7-BA89-821F27E35824}" dt="2024-01-21T10:37:36.110" v="3656" actId="255"/>
          <ac:spMkLst>
            <pc:docMk/>
            <pc:sldMk cId="0" sldId="268"/>
            <ac:spMk id="6770" creationId="{00000000-0000-0000-0000-000000000000}"/>
          </ac:spMkLst>
        </pc:spChg>
        <pc:spChg chg="mod">
          <ac:chgData name="羿鞍 李" userId="2a129dfff4002090" providerId="LiveId" clId="{5B515671-6AA2-4DF7-BA89-821F27E35824}" dt="2024-01-20T10:20:39.097" v="3574"/>
          <ac:spMkLst>
            <pc:docMk/>
            <pc:sldMk cId="0" sldId="268"/>
            <ac:spMk id="6771" creationId="{00000000-0000-0000-0000-000000000000}"/>
          </ac:spMkLst>
        </pc:spChg>
        <pc:spChg chg="mod">
          <ac:chgData name="羿鞍 李" userId="2a129dfff4002090" providerId="LiveId" clId="{5B515671-6AA2-4DF7-BA89-821F27E35824}" dt="2024-01-20T10:21:39.046" v="3580" actId="113"/>
          <ac:spMkLst>
            <pc:docMk/>
            <pc:sldMk cId="0" sldId="268"/>
            <ac:spMk id="6772" creationId="{00000000-0000-0000-0000-000000000000}"/>
          </ac:spMkLst>
        </pc:spChg>
        <pc:spChg chg="mod">
          <ac:chgData name="羿鞍 李" userId="2a129dfff4002090" providerId="LiveId" clId="{5B515671-6AA2-4DF7-BA89-821F27E35824}" dt="2024-01-21T10:38:51.991" v="3688"/>
          <ac:spMkLst>
            <pc:docMk/>
            <pc:sldMk cId="0" sldId="268"/>
            <ac:spMk id="6773" creationId="{00000000-0000-0000-0000-000000000000}"/>
          </ac:spMkLst>
        </pc:spChg>
        <pc:spChg chg="mod">
          <ac:chgData name="羿鞍 李" userId="2a129dfff4002090" providerId="LiveId" clId="{5B515671-6AA2-4DF7-BA89-821F27E35824}" dt="2024-01-21T10:39:11.355" v="3692" actId="255"/>
          <ac:spMkLst>
            <pc:docMk/>
            <pc:sldMk cId="0" sldId="268"/>
            <ac:spMk id="6774" creationId="{00000000-0000-0000-0000-000000000000}"/>
          </ac:spMkLst>
        </pc:spChg>
      </pc:sldChg>
      <pc:sldChg chg="del">
        <pc:chgData name="羿鞍 李" userId="2a129dfff4002090" providerId="LiveId" clId="{5B515671-6AA2-4DF7-BA89-821F27E35824}" dt="2024-01-21T13:51:29.878" v="5563" actId="47"/>
        <pc:sldMkLst>
          <pc:docMk/>
          <pc:sldMk cId="0" sldId="269"/>
        </pc:sldMkLst>
      </pc:sldChg>
      <pc:sldChg chg="del">
        <pc:chgData name="羿鞍 李" userId="2a129dfff4002090" providerId="LiveId" clId="{5B515671-6AA2-4DF7-BA89-821F27E35824}" dt="2024-01-21T13:51:33.378" v="5564" actId="47"/>
        <pc:sldMkLst>
          <pc:docMk/>
          <pc:sldMk cId="0" sldId="270"/>
        </pc:sldMkLst>
      </pc:sldChg>
      <pc:sldChg chg="del">
        <pc:chgData name="羿鞍 李" userId="2a129dfff4002090" providerId="LiveId" clId="{5B515671-6AA2-4DF7-BA89-821F27E35824}" dt="2024-01-21T13:51:34.907" v="5565" actId="47"/>
        <pc:sldMkLst>
          <pc:docMk/>
          <pc:sldMk cId="0" sldId="271"/>
        </pc:sldMkLst>
      </pc:sldChg>
      <pc:sldChg chg="del ord modNotes">
        <pc:chgData name="羿鞍 李" userId="2a129dfff4002090" providerId="LiveId" clId="{5B515671-6AA2-4DF7-BA89-821F27E35824}" dt="2024-01-21T13:49:24.702" v="5547" actId="47"/>
        <pc:sldMkLst>
          <pc:docMk/>
          <pc:sldMk cId="0" sldId="272"/>
        </pc:sldMkLst>
      </pc:sldChg>
      <pc:sldChg chg="del">
        <pc:chgData name="羿鞍 李" userId="2a129dfff4002090" providerId="LiveId" clId="{5B515671-6AA2-4DF7-BA89-821F27E35824}" dt="2024-01-21T13:51:35.640" v="5566" actId="47"/>
        <pc:sldMkLst>
          <pc:docMk/>
          <pc:sldMk cId="0" sldId="273"/>
        </pc:sldMkLst>
      </pc:sldChg>
      <pc:sldChg chg="del">
        <pc:chgData name="羿鞍 李" userId="2a129dfff4002090" providerId="LiveId" clId="{5B515671-6AA2-4DF7-BA89-821F27E35824}" dt="2024-01-21T13:51:39.602" v="5567" actId="47"/>
        <pc:sldMkLst>
          <pc:docMk/>
          <pc:sldMk cId="0" sldId="274"/>
        </pc:sldMkLst>
      </pc:sldChg>
      <pc:sldChg chg="del">
        <pc:chgData name="羿鞍 李" userId="2a129dfff4002090" providerId="LiveId" clId="{5B515671-6AA2-4DF7-BA89-821F27E35824}" dt="2024-01-21T13:51:40.702" v="5568" actId="47"/>
        <pc:sldMkLst>
          <pc:docMk/>
          <pc:sldMk cId="0" sldId="275"/>
        </pc:sldMkLst>
      </pc:sldChg>
      <pc:sldChg chg="addSp delSp modSp mod ord modNotes">
        <pc:chgData name="羿鞍 李" userId="2a129dfff4002090" providerId="LiveId" clId="{5B515671-6AA2-4DF7-BA89-821F27E35824}" dt="2024-01-21T10:50:29.634" v="3764" actId="113"/>
        <pc:sldMkLst>
          <pc:docMk/>
          <pc:sldMk cId="0" sldId="276"/>
        </pc:sldMkLst>
        <pc:spChg chg="add del mod">
          <ac:chgData name="羿鞍 李" userId="2a129dfff4002090" providerId="LiveId" clId="{5B515671-6AA2-4DF7-BA89-821F27E35824}" dt="2024-01-20T09:05:37.284" v="2814" actId="478"/>
          <ac:spMkLst>
            <pc:docMk/>
            <pc:sldMk cId="0" sldId="276"/>
            <ac:spMk id="3" creationId="{3EB5BA32-E18F-60B0-020A-352288FB6E54}"/>
          </ac:spMkLst>
        </pc:spChg>
        <pc:spChg chg="mod">
          <ac:chgData name="羿鞍 李" userId="2a129dfff4002090" providerId="LiveId" clId="{5B515671-6AA2-4DF7-BA89-821F27E35824}" dt="2024-01-21T10:50:29.634" v="3764" actId="113"/>
          <ac:spMkLst>
            <pc:docMk/>
            <pc:sldMk cId="0" sldId="276"/>
            <ac:spMk id="7377" creationId="{00000000-0000-0000-0000-000000000000}"/>
          </ac:spMkLst>
        </pc:spChg>
        <pc:spChg chg="mod">
          <ac:chgData name="羿鞍 李" userId="2a129dfff4002090" providerId="LiveId" clId="{5B515671-6AA2-4DF7-BA89-821F27E35824}" dt="2024-01-21T10:47:59.993" v="3717" actId="20577"/>
          <ac:spMkLst>
            <pc:docMk/>
            <pc:sldMk cId="0" sldId="276"/>
            <ac:spMk id="7378" creationId="{00000000-0000-0000-0000-000000000000}"/>
          </ac:spMkLst>
        </pc:spChg>
        <pc:spChg chg="del">
          <ac:chgData name="羿鞍 李" userId="2a129dfff4002090" providerId="LiveId" clId="{5B515671-6AA2-4DF7-BA89-821F27E35824}" dt="2024-01-20T09:05:34.779" v="2813" actId="21"/>
          <ac:spMkLst>
            <pc:docMk/>
            <pc:sldMk cId="0" sldId="276"/>
            <ac:spMk id="7379" creationId="{00000000-0000-0000-0000-000000000000}"/>
          </ac:spMkLst>
        </pc:spChg>
      </pc:sldChg>
      <pc:sldChg chg="addSp delSp modSp mod ord">
        <pc:chgData name="羿鞍 李" userId="2a129dfff4002090" providerId="LiveId" clId="{5B515671-6AA2-4DF7-BA89-821F27E35824}" dt="2024-01-21T15:44:29.155" v="5891" actId="1076"/>
        <pc:sldMkLst>
          <pc:docMk/>
          <pc:sldMk cId="0" sldId="277"/>
        </pc:sldMkLst>
        <pc:spChg chg="add del mod">
          <ac:chgData name="羿鞍 李" userId="2a129dfff4002090" providerId="LiveId" clId="{5B515671-6AA2-4DF7-BA89-821F27E35824}" dt="2024-01-21T13:49:41.109" v="5551" actId="478"/>
          <ac:spMkLst>
            <pc:docMk/>
            <pc:sldMk cId="0" sldId="277"/>
            <ac:spMk id="3" creationId="{1C269FC0-A279-3EAE-4D8C-65DFA40D6916}"/>
          </ac:spMkLst>
        </pc:spChg>
        <pc:spChg chg="del">
          <ac:chgData name="羿鞍 李" userId="2a129dfff4002090" providerId="LiveId" clId="{5B515671-6AA2-4DF7-BA89-821F27E35824}" dt="2024-01-21T13:49:37.631" v="5550" actId="478"/>
          <ac:spMkLst>
            <pc:docMk/>
            <pc:sldMk cId="0" sldId="277"/>
            <ac:spMk id="7465" creationId="{00000000-0000-0000-0000-000000000000}"/>
          </ac:spMkLst>
        </pc:spChg>
        <pc:spChg chg="del">
          <ac:chgData name="羿鞍 李" userId="2a129dfff4002090" providerId="LiveId" clId="{5B515671-6AA2-4DF7-BA89-821F27E35824}" dt="2024-01-21T13:49:49.483" v="5552" actId="478"/>
          <ac:spMkLst>
            <pc:docMk/>
            <pc:sldMk cId="0" sldId="277"/>
            <ac:spMk id="7466" creationId="{00000000-0000-0000-0000-000000000000}"/>
          </ac:spMkLst>
        </pc:spChg>
        <pc:spChg chg="del">
          <ac:chgData name="羿鞍 李" userId="2a129dfff4002090" providerId="LiveId" clId="{5B515671-6AA2-4DF7-BA89-821F27E35824}" dt="2024-01-21T13:49:54.853" v="5553" actId="478"/>
          <ac:spMkLst>
            <pc:docMk/>
            <pc:sldMk cId="0" sldId="277"/>
            <ac:spMk id="7467" creationId="{00000000-0000-0000-0000-000000000000}"/>
          </ac:spMkLst>
        </pc:spChg>
        <pc:spChg chg="del">
          <ac:chgData name="羿鞍 李" userId="2a129dfff4002090" providerId="LiveId" clId="{5B515671-6AA2-4DF7-BA89-821F27E35824}" dt="2024-01-21T13:49:49.483" v="5552" actId="478"/>
          <ac:spMkLst>
            <pc:docMk/>
            <pc:sldMk cId="0" sldId="277"/>
            <ac:spMk id="7468" creationId="{00000000-0000-0000-0000-000000000000}"/>
          </ac:spMkLst>
        </pc:spChg>
        <pc:spChg chg="del">
          <ac:chgData name="羿鞍 李" userId="2a129dfff4002090" providerId="LiveId" clId="{5B515671-6AA2-4DF7-BA89-821F27E35824}" dt="2024-01-21T13:50:02.895" v="5556" actId="478"/>
          <ac:spMkLst>
            <pc:docMk/>
            <pc:sldMk cId="0" sldId="277"/>
            <ac:spMk id="7469" creationId="{00000000-0000-0000-0000-000000000000}"/>
          </ac:spMkLst>
        </pc:spChg>
        <pc:spChg chg="del">
          <ac:chgData name="羿鞍 李" userId="2a129dfff4002090" providerId="LiveId" clId="{5B515671-6AA2-4DF7-BA89-821F27E35824}" dt="2024-01-21T13:50:00.237" v="5555" actId="478"/>
          <ac:spMkLst>
            <pc:docMk/>
            <pc:sldMk cId="0" sldId="277"/>
            <ac:spMk id="7470" creationId="{00000000-0000-0000-0000-000000000000}"/>
          </ac:spMkLst>
        </pc:spChg>
        <pc:spChg chg="del">
          <ac:chgData name="羿鞍 李" userId="2a129dfff4002090" providerId="LiveId" clId="{5B515671-6AA2-4DF7-BA89-821F27E35824}" dt="2024-01-21T13:49:57.856" v="5554" actId="478"/>
          <ac:spMkLst>
            <pc:docMk/>
            <pc:sldMk cId="0" sldId="277"/>
            <ac:spMk id="7471" creationId="{00000000-0000-0000-0000-000000000000}"/>
          </ac:spMkLst>
        </pc:spChg>
        <pc:spChg chg="del">
          <ac:chgData name="羿鞍 李" userId="2a129dfff4002090" providerId="LiveId" clId="{5B515671-6AA2-4DF7-BA89-821F27E35824}" dt="2024-01-21T13:49:49.483" v="5552" actId="478"/>
          <ac:spMkLst>
            <pc:docMk/>
            <pc:sldMk cId="0" sldId="277"/>
            <ac:spMk id="7475" creationId="{00000000-0000-0000-0000-000000000000}"/>
          </ac:spMkLst>
        </pc:spChg>
        <pc:picChg chg="add mod">
          <ac:chgData name="羿鞍 李" userId="2a129dfff4002090" providerId="LiveId" clId="{5B515671-6AA2-4DF7-BA89-821F27E35824}" dt="2024-01-21T15:44:29.155" v="5891" actId="1076"/>
          <ac:picMkLst>
            <pc:docMk/>
            <pc:sldMk cId="0" sldId="277"/>
            <ac:picMk id="5" creationId="{F01AA743-6BF2-68C5-9AB1-A5A32F099783}"/>
          </ac:picMkLst>
        </pc:picChg>
        <pc:cxnChg chg="del mod">
          <ac:chgData name="羿鞍 李" userId="2a129dfff4002090" providerId="LiveId" clId="{5B515671-6AA2-4DF7-BA89-821F27E35824}" dt="2024-01-21T13:49:49.483" v="5552" actId="478"/>
          <ac:cxnSpMkLst>
            <pc:docMk/>
            <pc:sldMk cId="0" sldId="277"/>
            <ac:cxnSpMk id="7472" creationId="{00000000-0000-0000-0000-000000000000}"/>
          </ac:cxnSpMkLst>
        </pc:cxnChg>
        <pc:cxnChg chg="del mod">
          <ac:chgData name="羿鞍 李" userId="2a129dfff4002090" providerId="LiveId" clId="{5B515671-6AA2-4DF7-BA89-821F27E35824}" dt="2024-01-21T13:49:49.483" v="5552" actId="478"/>
          <ac:cxnSpMkLst>
            <pc:docMk/>
            <pc:sldMk cId="0" sldId="277"/>
            <ac:cxnSpMk id="7473" creationId="{00000000-0000-0000-0000-000000000000}"/>
          </ac:cxnSpMkLst>
        </pc:cxnChg>
        <pc:cxnChg chg="del mod">
          <ac:chgData name="羿鞍 李" userId="2a129dfff4002090" providerId="LiveId" clId="{5B515671-6AA2-4DF7-BA89-821F27E35824}" dt="2024-01-21T13:49:49.483" v="5552" actId="478"/>
          <ac:cxnSpMkLst>
            <pc:docMk/>
            <pc:sldMk cId="0" sldId="277"/>
            <ac:cxnSpMk id="7474" creationId="{00000000-0000-0000-0000-000000000000}"/>
          </ac:cxnSpMkLst>
        </pc:cxnChg>
        <pc:cxnChg chg="del mod">
          <ac:chgData name="羿鞍 李" userId="2a129dfff4002090" providerId="LiveId" clId="{5B515671-6AA2-4DF7-BA89-821F27E35824}" dt="2024-01-21T13:49:49.483" v="5552" actId="478"/>
          <ac:cxnSpMkLst>
            <pc:docMk/>
            <pc:sldMk cId="0" sldId="277"/>
            <ac:cxnSpMk id="7476" creationId="{00000000-0000-0000-0000-000000000000}"/>
          </ac:cxnSpMkLst>
        </pc:cxnChg>
        <pc:cxnChg chg="del mod">
          <ac:chgData name="羿鞍 李" userId="2a129dfff4002090" providerId="LiveId" clId="{5B515671-6AA2-4DF7-BA89-821F27E35824}" dt="2024-01-21T13:49:49.483" v="5552" actId="478"/>
          <ac:cxnSpMkLst>
            <pc:docMk/>
            <pc:sldMk cId="0" sldId="277"/>
            <ac:cxnSpMk id="7477" creationId="{00000000-0000-0000-0000-000000000000}"/>
          </ac:cxnSpMkLst>
        </pc:cxnChg>
        <pc:cxnChg chg="del mod">
          <ac:chgData name="羿鞍 李" userId="2a129dfff4002090" providerId="LiveId" clId="{5B515671-6AA2-4DF7-BA89-821F27E35824}" dt="2024-01-21T13:49:49.483" v="5552" actId="478"/>
          <ac:cxnSpMkLst>
            <pc:docMk/>
            <pc:sldMk cId="0" sldId="277"/>
            <ac:cxnSpMk id="7478" creationId="{00000000-0000-0000-0000-000000000000}"/>
          </ac:cxnSpMkLst>
        </pc:cxnChg>
      </pc:sldChg>
      <pc:sldChg chg="del">
        <pc:chgData name="羿鞍 李" userId="2a129dfff4002090" providerId="LiveId" clId="{5B515671-6AA2-4DF7-BA89-821F27E35824}" dt="2024-01-21T13:51:41.418" v="5569" actId="47"/>
        <pc:sldMkLst>
          <pc:docMk/>
          <pc:sldMk cId="0" sldId="278"/>
        </pc:sldMkLst>
      </pc:sldChg>
      <pc:sldChg chg="del">
        <pc:chgData name="羿鞍 李" userId="2a129dfff4002090" providerId="LiveId" clId="{5B515671-6AA2-4DF7-BA89-821F27E35824}" dt="2024-01-21T13:51:42.249" v="5570" actId="47"/>
        <pc:sldMkLst>
          <pc:docMk/>
          <pc:sldMk cId="0" sldId="279"/>
        </pc:sldMkLst>
      </pc:sldChg>
      <pc:sldChg chg="delSp modSp mod ord modNotes modNotesTx">
        <pc:chgData name="羿鞍 李" userId="2a129dfff4002090" providerId="LiveId" clId="{5B515671-6AA2-4DF7-BA89-821F27E35824}" dt="2024-01-22T04:20:22.186" v="7514" actId="20577"/>
        <pc:sldMkLst>
          <pc:docMk/>
          <pc:sldMk cId="0" sldId="280"/>
        </pc:sldMkLst>
        <pc:spChg chg="mod">
          <ac:chgData name="羿鞍 李" userId="2a129dfff4002090" providerId="LiveId" clId="{5B515671-6AA2-4DF7-BA89-821F27E35824}" dt="2024-01-20T05:27:18.826" v="920" actId="1076"/>
          <ac:spMkLst>
            <pc:docMk/>
            <pc:sldMk cId="0" sldId="280"/>
            <ac:spMk id="7555" creationId="{00000000-0000-0000-0000-000000000000}"/>
          </ac:spMkLst>
        </pc:spChg>
        <pc:spChg chg="mod">
          <ac:chgData name="羿鞍 李" userId="2a129dfff4002090" providerId="LiveId" clId="{5B515671-6AA2-4DF7-BA89-821F27E35824}" dt="2024-01-20T05:52:09.045" v="1500" actId="1076"/>
          <ac:spMkLst>
            <pc:docMk/>
            <pc:sldMk cId="0" sldId="280"/>
            <ac:spMk id="7556" creationId="{00000000-0000-0000-0000-000000000000}"/>
          </ac:spMkLst>
        </pc:spChg>
        <pc:spChg chg="mod">
          <ac:chgData name="羿鞍 李" userId="2a129dfff4002090" providerId="LiveId" clId="{5B515671-6AA2-4DF7-BA89-821F27E35824}" dt="2024-01-20T05:52:02.211" v="1499" actId="1076"/>
          <ac:spMkLst>
            <pc:docMk/>
            <pc:sldMk cId="0" sldId="280"/>
            <ac:spMk id="7557" creationId="{00000000-0000-0000-0000-000000000000}"/>
          </ac:spMkLst>
        </pc:spChg>
        <pc:spChg chg="mod">
          <ac:chgData name="羿鞍 李" userId="2a129dfff4002090" providerId="LiveId" clId="{5B515671-6AA2-4DF7-BA89-821F27E35824}" dt="2024-01-21T15:37:41.390" v="5872" actId="1076"/>
          <ac:spMkLst>
            <pc:docMk/>
            <pc:sldMk cId="0" sldId="280"/>
            <ac:spMk id="7558" creationId="{00000000-0000-0000-0000-000000000000}"/>
          </ac:spMkLst>
        </pc:spChg>
        <pc:spChg chg="del mod">
          <ac:chgData name="羿鞍 李" userId="2a129dfff4002090" providerId="LiveId" clId="{5B515671-6AA2-4DF7-BA89-821F27E35824}" dt="2024-01-20T05:22:07.983" v="902" actId="478"/>
          <ac:spMkLst>
            <pc:docMk/>
            <pc:sldMk cId="0" sldId="280"/>
            <ac:spMk id="7559" creationId="{00000000-0000-0000-0000-000000000000}"/>
          </ac:spMkLst>
        </pc:spChg>
        <pc:spChg chg="mod">
          <ac:chgData name="羿鞍 李" userId="2a129dfff4002090" providerId="LiveId" clId="{5B515671-6AA2-4DF7-BA89-821F27E35824}" dt="2024-01-20T05:51:40.942" v="1494" actId="1076"/>
          <ac:spMkLst>
            <pc:docMk/>
            <pc:sldMk cId="0" sldId="280"/>
            <ac:spMk id="7610" creationId="{00000000-0000-0000-0000-000000000000}"/>
          </ac:spMkLst>
        </pc:spChg>
        <pc:spChg chg="mod">
          <ac:chgData name="羿鞍 李" userId="2a129dfff4002090" providerId="LiveId" clId="{5B515671-6AA2-4DF7-BA89-821F27E35824}" dt="2024-01-21T15:37:38.093" v="5871" actId="1076"/>
          <ac:spMkLst>
            <pc:docMk/>
            <pc:sldMk cId="0" sldId="280"/>
            <ac:spMk id="7611" creationId="{00000000-0000-0000-0000-000000000000}"/>
          </ac:spMkLst>
        </pc:spChg>
        <pc:spChg chg="mod">
          <ac:chgData name="羿鞍 李" userId="2a129dfff4002090" providerId="LiveId" clId="{5B515671-6AA2-4DF7-BA89-821F27E35824}" dt="2024-01-21T15:39:02.690" v="5887" actId="1076"/>
          <ac:spMkLst>
            <pc:docMk/>
            <pc:sldMk cId="0" sldId="280"/>
            <ac:spMk id="7612" creationId="{00000000-0000-0000-0000-000000000000}"/>
          </ac:spMkLst>
        </pc:spChg>
        <pc:spChg chg="mod">
          <ac:chgData name="羿鞍 李" userId="2a129dfff4002090" providerId="LiveId" clId="{5B515671-6AA2-4DF7-BA89-821F27E35824}" dt="2024-01-20T05:53:20.647" v="1508" actId="1076"/>
          <ac:spMkLst>
            <pc:docMk/>
            <pc:sldMk cId="0" sldId="280"/>
            <ac:spMk id="7613" creationId="{00000000-0000-0000-0000-000000000000}"/>
          </ac:spMkLst>
        </pc:spChg>
        <pc:spChg chg="mod">
          <ac:chgData name="羿鞍 李" userId="2a129dfff4002090" providerId="LiveId" clId="{5B515671-6AA2-4DF7-BA89-821F27E35824}" dt="2024-01-21T15:38:21.258" v="5878" actId="14100"/>
          <ac:spMkLst>
            <pc:docMk/>
            <pc:sldMk cId="0" sldId="280"/>
            <ac:spMk id="7614" creationId="{00000000-0000-0000-0000-000000000000}"/>
          </ac:spMkLst>
        </pc:spChg>
        <pc:spChg chg="mod">
          <ac:chgData name="羿鞍 李" userId="2a129dfff4002090" providerId="LiveId" clId="{5B515671-6AA2-4DF7-BA89-821F27E35824}" dt="2024-01-21T15:37:44.412" v="5873" actId="1076"/>
          <ac:spMkLst>
            <pc:docMk/>
            <pc:sldMk cId="0" sldId="280"/>
            <ac:spMk id="7615" creationId="{00000000-0000-0000-0000-000000000000}"/>
          </ac:spMkLst>
        </pc:spChg>
        <pc:spChg chg="mod">
          <ac:chgData name="羿鞍 李" userId="2a129dfff4002090" providerId="LiveId" clId="{5B515671-6AA2-4DF7-BA89-821F27E35824}" dt="2024-01-22T04:11:44.468" v="7043" actId="20577"/>
          <ac:spMkLst>
            <pc:docMk/>
            <pc:sldMk cId="0" sldId="280"/>
            <ac:spMk id="7616" creationId="{00000000-0000-0000-0000-000000000000}"/>
          </ac:spMkLst>
        </pc:spChg>
        <pc:spChg chg="mod">
          <ac:chgData name="羿鞍 李" userId="2a129dfff4002090" providerId="LiveId" clId="{5B515671-6AA2-4DF7-BA89-821F27E35824}" dt="2024-01-21T15:38:35.230" v="5881" actId="1076"/>
          <ac:spMkLst>
            <pc:docMk/>
            <pc:sldMk cId="0" sldId="280"/>
            <ac:spMk id="7617" creationId="{00000000-0000-0000-0000-000000000000}"/>
          </ac:spMkLst>
        </pc:spChg>
        <pc:grpChg chg="del">
          <ac:chgData name="羿鞍 李" userId="2a129dfff4002090" providerId="LiveId" clId="{5B515671-6AA2-4DF7-BA89-821F27E35824}" dt="2024-01-20T05:22:16.302" v="903" actId="478"/>
          <ac:grpSpMkLst>
            <pc:docMk/>
            <pc:sldMk cId="0" sldId="280"/>
            <ac:grpSpMk id="7560" creationId="{00000000-0000-0000-0000-000000000000}"/>
          </ac:grpSpMkLst>
        </pc:grpChg>
        <pc:cxnChg chg="mod">
          <ac:chgData name="羿鞍 李" userId="2a129dfff4002090" providerId="LiveId" clId="{5B515671-6AA2-4DF7-BA89-821F27E35824}" dt="2024-01-20T05:51:03.489" v="1487" actId="14100"/>
          <ac:cxnSpMkLst>
            <pc:docMk/>
            <pc:sldMk cId="0" sldId="280"/>
            <ac:cxnSpMk id="7554" creationId="{00000000-0000-0000-0000-000000000000}"/>
          </ac:cxnSpMkLst>
        </pc:cxnChg>
      </pc:sldChg>
      <pc:sldChg chg="del">
        <pc:chgData name="羿鞍 李" userId="2a129dfff4002090" providerId="LiveId" clId="{5B515671-6AA2-4DF7-BA89-821F27E35824}" dt="2024-01-21T13:51:43.144" v="5571" actId="47"/>
        <pc:sldMkLst>
          <pc:docMk/>
          <pc:sldMk cId="0" sldId="281"/>
        </pc:sldMkLst>
      </pc:sldChg>
      <pc:sldChg chg="del">
        <pc:chgData name="羿鞍 李" userId="2a129dfff4002090" providerId="LiveId" clId="{5B515671-6AA2-4DF7-BA89-821F27E35824}" dt="2024-01-21T13:51:43.640" v="5572" actId="47"/>
        <pc:sldMkLst>
          <pc:docMk/>
          <pc:sldMk cId="0" sldId="282"/>
        </pc:sldMkLst>
      </pc:sldChg>
      <pc:sldChg chg="del">
        <pc:chgData name="羿鞍 李" userId="2a129dfff4002090" providerId="LiveId" clId="{5B515671-6AA2-4DF7-BA89-821F27E35824}" dt="2024-01-21T13:51:44.202" v="5573" actId="47"/>
        <pc:sldMkLst>
          <pc:docMk/>
          <pc:sldMk cId="0" sldId="283"/>
        </pc:sldMkLst>
      </pc:sldChg>
      <pc:sldChg chg="del">
        <pc:chgData name="羿鞍 李" userId="2a129dfff4002090" providerId="LiveId" clId="{5B515671-6AA2-4DF7-BA89-821F27E35824}" dt="2024-01-21T13:51:46.114" v="5574" actId="47"/>
        <pc:sldMkLst>
          <pc:docMk/>
          <pc:sldMk cId="0" sldId="284"/>
        </pc:sldMkLst>
      </pc:sldChg>
      <pc:sldChg chg="del">
        <pc:chgData name="羿鞍 李" userId="2a129dfff4002090" providerId="LiveId" clId="{5B515671-6AA2-4DF7-BA89-821F27E35824}" dt="2024-01-21T13:51:47.297" v="5575" actId="47"/>
        <pc:sldMkLst>
          <pc:docMk/>
          <pc:sldMk cId="0" sldId="285"/>
        </pc:sldMkLst>
      </pc:sldChg>
      <pc:sldChg chg="del">
        <pc:chgData name="羿鞍 李" userId="2a129dfff4002090" providerId="LiveId" clId="{5B515671-6AA2-4DF7-BA89-821F27E35824}" dt="2024-01-21T13:51:47.747" v="5576" actId="47"/>
        <pc:sldMkLst>
          <pc:docMk/>
          <pc:sldMk cId="0" sldId="286"/>
        </pc:sldMkLst>
      </pc:sldChg>
      <pc:sldChg chg="del">
        <pc:chgData name="羿鞍 李" userId="2a129dfff4002090" providerId="LiveId" clId="{5B515671-6AA2-4DF7-BA89-821F27E35824}" dt="2024-01-21T13:51:48.446" v="5577" actId="47"/>
        <pc:sldMkLst>
          <pc:docMk/>
          <pc:sldMk cId="0" sldId="287"/>
        </pc:sldMkLst>
      </pc:sldChg>
      <pc:sldChg chg="del">
        <pc:chgData name="羿鞍 李" userId="2a129dfff4002090" providerId="LiveId" clId="{5B515671-6AA2-4DF7-BA89-821F27E35824}" dt="2024-01-21T13:51:48.848" v="5578" actId="47"/>
        <pc:sldMkLst>
          <pc:docMk/>
          <pc:sldMk cId="0" sldId="288"/>
        </pc:sldMkLst>
      </pc:sldChg>
      <pc:sldChg chg="del">
        <pc:chgData name="羿鞍 李" userId="2a129dfff4002090" providerId="LiveId" clId="{5B515671-6AA2-4DF7-BA89-821F27E35824}" dt="2024-01-21T13:51:49.363" v="5579" actId="47"/>
        <pc:sldMkLst>
          <pc:docMk/>
          <pc:sldMk cId="0" sldId="289"/>
        </pc:sldMkLst>
      </pc:sldChg>
      <pc:sldChg chg="addSp delSp modSp mod ord modNotes">
        <pc:chgData name="羿鞍 李" userId="2a129dfff4002090" providerId="LiveId" clId="{5B515671-6AA2-4DF7-BA89-821F27E35824}" dt="2024-01-21T10:58:25.744" v="3867" actId="1076"/>
        <pc:sldMkLst>
          <pc:docMk/>
          <pc:sldMk cId="0" sldId="290"/>
        </pc:sldMkLst>
        <pc:spChg chg="add mod">
          <ac:chgData name="羿鞍 李" userId="2a129dfff4002090" providerId="LiveId" clId="{5B515671-6AA2-4DF7-BA89-821F27E35824}" dt="2024-01-21T10:58:00.205" v="3863" actId="1076"/>
          <ac:spMkLst>
            <pc:docMk/>
            <pc:sldMk cId="0" sldId="290"/>
            <ac:spMk id="2" creationId="{0F925879-654E-BAD1-D3DA-84B67AB77261}"/>
          </ac:spMkLst>
        </pc:spChg>
        <pc:spChg chg="add mod">
          <ac:chgData name="羿鞍 李" userId="2a129dfff4002090" providerId="LiveId" clId="{5B515671-6AA2-4DF7-BA89-821F27E35824}" dt="2024-01-21T10:58:11.431" v="3865" actId="1076"/>
          <ac:spMkLst>
            <pc:docMk/>
            <pc:sldMk cId="0" sldId="290"/>
            <ac:spMk id="3" creationId="{3DA31FF2-B1D5-69A4-A280-F25AC8F73CF2}"/>
          </ac:spMkLst>
        </pc:spChg>
        <pc:spChg chg="add mod">
          <ac:chgData name="羿鞍 李" userId="2a129dfff4002090" providerId="LiveId" clId="{5B515671-6AA2-4DF7-BA89-821F27E35824}" dt="2024-01-21T10:58:25.744" v="3867" actId="1076"/>
          <ac:spMkLst>
            <pc:docMk/>
            <pc:sldMk cId="0" sldId="290"/>
            <ac:spMk id="4" creationId="{71C02FEE-AFAE-F493-ECA5-CF9D03D9DF50}"/>
          </ac:spMkLst>
        </pc:spChg>
        <pc:spChg chg="mod">
          <ac:chgData name="羿鞍 李" userId="2a129dfff4002090" providerId="LiveId" clId="{5B515671-6AA2-4DF7-BA89-821F27E35824}" dt="2024-01-21T10:56:14.093" v="3848" actId="20577"/>
          <ac:spMkLst>
            <pc:docMk/>
            <pc:sldMk cId="0" sldId="290"/>
            <ac:spMk id="7954" creationId="{00000000-0000-0000-0000-000000000000}"/>
          </ac:spMkLst>
        </pc:spChg>
        <pc:spChg chg="del mod">
          <ac:chgData name="羿鞍 李" userId="2a129dfff4002090" providerId="LiveId" clId="{5B515671-6AA2-4DF7-BA89-821F27E35824}" dt="2024-01-21T10:57:36.061" v="3856" actId="478"/>
          <ac:spMkLst>
            <pc:docMk/>
            <pc:sldMk cId="0" sldId="290"/>
            <ac:spMk id="7955" creationId="{00000000-0000-0000-0000-000000000000}"/>
          </ac:spMkLst>
        </pc:spChg>
        <pc:spChg chg="mod">
          <ac:chgData name="羿鞍 李" userId="2a129dfff4002090" providerId="LiveId" clId="{5B515671-6AA2-4DF7-BA89-821F27E35824}" dt="2024-01-21T10:56:55.835" v="3853" actId="478"/>
          <ac:spMkLst>
            <pc:docMk/>
            <pc:sldMk cId="0" sldId="290"/>
            <ac:spMk id="7959" creationId="{00000000-0000-0000-0000-000000000000}"/>
          </ac:spMkLst>
        </pc:spChg>
        <pc:spChg chg="add del mod">
          <ac:chgData name="羿鞍 李" userId="2a129dfff4002090" providerId="LiveId" clId="{5B515671-6AA2-4DF7-BA89-821F27E35824}" dt="2024-01-21T10:56:55.835" v="3853" actId="478"/>
          <ac:spMkLst>
            <pc:docMk/>
            <pc:sldMk cId="0" sldId="290"/>
            <ac:spMk id="7960" creationId="{00000000-0000-0000-0000-000000000000}"/>
          </ac:spMkLst>
        </pc:spChg>
        <pc:spChg chg="mod topLvl">
          <ac:chgData name="羿鞍 李" userId="2a129dfff4002090" providerId="LiveId" clId="{5B515671-6AA2-4DF7-BA89-821F27E35824}" dt="2024-01-21T10:56:56.587" v="3854" actId="478"/>
          <ac:spMkLst>
            <pc:docMk/>
            <pc:sldMk cId="0" sldId="290"/>
            <ac:spMk id="7962" creationId="{00000000-0000-0000-0000-000000000000}"/>
          </ac:spMkLst>
        </pc:spChg>
        <pc:spChg chg="add del mod topLvl">
          <ac:chgData name="羿鞍 李" userId="2a129dfff4002090" providerId="LiveId" clId="{5B515671-6AA2-4DF7-BA89-821F27E35824}" dt="2024-01-21T10:56:56.587" v="3854" actId="478"/>
          <ac:spMkLst>
            <pc:docMk/>
            <pc:sldMk cId="0" sldId="290"/>
            <ac:spMk id="7963" creationId="{00000000-0000-0000-0000-000000000000}"/>
          </ac:spMkLst>
        </pc:spChg>
        <pc:spChg chg="add del mod topLvl">
          <ac:chgData name="羿鞍 李" userId="2a129dfff4002090" providerId="LiveId" clId="{5B515671-6AA2-4DF7-BA89-821F27E35824}" dt="2024-01-21T10:56:32.097" v="3851" actId="478"/>
          <ac:spMkLst>
            <pc:docMk/>
            <pc:sldMk cId="0" sldId="290"/>
            <ac:spMk id="7965" creationId="{00000000-0000-0000-0000-000000000000}"/>
          </ac:spMkLst>
        </pc:spChg>
        <pc:spChg chg="topLvl">
          <ac:chgData name="羿鞍 李" userId="2a129dfff4002090" providerId="LiveId" clId="{5B515671-6AA2-4DF7-BA89-821F27E35824}" dt="2024-01-21T10:57:41.217" v="3857" actId="478"/>
          <ac:spMkLst>
            <pc:docMk/>
            <pc:sldMk cId="0" sldId="290"/>
            <ac:spMk id="7971" creationId="{00000000-0000-0000-0000-000000000000}"/>
          </ac:spMkLst>
        </pc:spChg>
        <pc:spChg chg="del topLvl">
          <ac:chgData name="羿鞍 李" userId="2a129dfff4002090" providerId="LiveId" clId="{5B515671-6AA2-4DF7-BA89-821F27E35824}" dt="2024-01-21T10:57:41.217" v="3857" actId="478"/>
          <ac:spMkLst>
            <pc:docMk/>
            <pc:sldMk cId="0" sldId="290"/>
            <ac:spMk id="7972" creationId="{00000000-0000-0000-0000-000000000000}"/>
          </ac:spMkLst>
        </pc:spChg>
        <pc:grpChg chg="del">
          <ac:chgData name="羿鞍 李" userId="2a129dfff4002090" providerId="LiveId" clId="{5B515671-6AA2-4DF7-BA89-821F27E35824}" dt="2024-01-21T10:57:45.665" v="3858" actId="478"/>
          <ac:grpSpMkLst>
            <pc:docMk/>
            <pc:sldMk cId="0" sldId="290"/>
            <ac:grpSpMk id="7956" creationId="{00000000-0000-0000-0000-000000000000}"/>
          </ac:grpSpMkLst>
        </pc:grpChg>
        <pc:grpChg chg="add del">
          <ac:chgData name="羿鞍 李" userId="2a129dfff4002090" providerId="LiveId" clId="{5B515671-6AA2-4DF7-BA89-821F27E35824}" dt="2024-01-21T10:56:55.835" v="3853" actId="478"/>
          <ac:grpSpMkLst>
            <pc:docMk/>
            <pc:sldMk cId="0" sldId="290"/>
            <ac:grpSpMk id="7958" creationId="{00000000-0000-0000-0000-000000000000}"/>
          </ac:grpSpMkLst>
        </pc:grpChg>
        <pc:grpChg chg="add del mod">
          <ac:chgData name="羿鞍 李" userId="2a129dfff4002090" providerId="LiveId" clId="{5B515671-6AA2-4DF7-BA89-821F27E35824}" dt="2024-01-21T10:57:50.225" v="3861" actId="478"/>
          <ac:grpSpMkLst>
            <pc:docMk/>
            <pc:sldMk cId="0" sldId="290"/>
            <ac:grpSpMk id="7961" creationId="{00000000-0000-0000-0000-000000000000}"/>
          </ac:grpSpMkLst>
        </pc:grpChg>
        <pc:grpChg chg="add del">
          <ac:chgData name="羿鞍 李" userId="2a129dfff4002090" providerId="LiveId" clId="{5B515671-6AA2-4DF7-BA89-821F27E35824}" dt="2024-01-21T10:57:47.535" v="3859" actId="478"/>
          <ac:grpSpMkLst>
            <pc:docMk/>
            <pc:sldMk cId="0" sldId="290"/>
            <ac:grpSpMk id="7964" creationId="{00000000-0000-0000-0000-000000000000}"/>
          </ac:grpSpMkLst>
        </pc:grpChg>
        <pc:grpChg chg="mod topLvl">
          <ac:chgData name="羿鞍 李" userId="2a129dfff4002090" providerId="LiveId" clId="{5B515671-6AA2-4DF7-BA89-821F27E35824}" dt="2024-01-21T10:56:32.097" v="3851" actId="478"/>
          <ac:grpSpMkLst>
            <pc:docMk/>
            <pc:sldMk cId="0" sldId="290"/>
            <ac:grpSpMk id="7966" creationId="{00000000-0000-0000-0000-000000000000}"/>
          </ac:grpSpMkLst>
        </pc:grpChg>
        <pc:grpChg chg="del">
          <ac:chgData name="羿鞍 李" userId="2a129dfff4002090" providerId="LiveId" clId="{5B515671-6AA2-4DF7-BA89-821F27E35824}" dt="2024-01-21T10:57:41.217" v="3857" actId="478"/>
          <ac:grpSpMkLst>
            <pc:docMk/>
            <pc:sldMk cId="0" sldId="290"/>
            <ac:grpSpMk id="7970" creationId="{00000000-0000-0000-0000-000000000000}"/>
          </ac:grpSpMkLst>
        </pc:grpChg>
      </pc:sldChg>
      <pc:sldChg chg="del">
        <pc:chgData name="羿鞍 李" userId="2a129dfff4002090" providerId="LiveId" clId="{5B515671-6AA2-4DF7-BA89-821F27E35824}" dt="2024-01-21T13:51:49.864" v="5580" actId="47"/>
        <pc:sldMkLst>
          <pc:docMk/>
          <pc:sldMk cId="0" sldId="291"/>
        </pc:sldMkLst>
      </pc:sldChg>
      <pc:sldChg chg="del">
        <pc:chgData name="羿鞍 李" userId="2a129dfff4002090" providerId="LiveId" clId="{5B515671-6AA2-4DF7-BA89-821F27E35824}" dt="2024-01-21T13:51:50.377" v="5581" actId="47"/>
        <pc:sldMkLst>
          <pc:docMk/>
          <pc:sldMk cId="0" sldId="292"/>
        </pc:sldMkLst>
      </pc:sldChg>
      <pc:sldChg chg="del">
        <pc:chgData name="羿鞍 李" userId="2a129dfff4002090" providerId="LiveId" clId="{5B515671-6AA2-4DF7-BA89-821F27E35824}" dt="2024-01-21T13:51:50.845" v="5582" actId="47"/>
        <pc:sldMkLst>
          <pc:docMk/>
          <pc:sldMk cId="0" sldId="293"/>
        </pc:sldMkLst>
      </pc:sldChg>
      <pc:sldChg chg="del">
        <pc:chgData name="羿鞍 李" userId="2a129dfff4002090" providerId="LiveId" clId="{5B515671-6AA2-4DF7-BA89-821F27E35824}" dt="2024-01-21T13:51:51.265" v="5583" actId="47"/>
        <pc:sldMkLst>
          <pc:docMk/>
          <pc:sldMk cId="0" sldId="294"/>
        </pc:sldMkLst>
      </pc:sldChg>
      <pc:sldChg chg="del">
        <pc:chgData name="羿鞍 李" userId="2a129dfff4002090" providerId="LiveId" clId="{5B515671-6AA2-4DF7-BA89-821F27E35824}" dt="2024-01-21T13:51:52.293" v="5584" actId="47"/>
        <pc:sldMkLst>
          <pc:docMk/>
          <pc:sldMk cId="0" sldId="295"/>
        </pc:sldMkLst>
      </pc:sldChg>
      <pc:sldChg chg="del">
        <pc:chgData name="羿鞍 李" userId="2a129dfff4002090" providerId="LiveId" clId="{5B515671-6AA2-4DF7-BA89-821F27E35824}" dt="2024-01-21T13:51:52.692" v="5585" actId="47"/>
        <pc:sldMkLst>
          <pc:docMk/>
          <pc:sldMk cId="0" sldId="296"/>
        </pc:sldMkLst>
      </pc:sldChg>
      <pc:sldChg chg="del">
        <pc:chgData name="羿鞍 李" userId="2a129dfff4002090" providerId="LiveId" clId="{5B515671-6AA2-4DF7-BA89-821F27E35824}" dt="2024-01-21T13:51:53.791" v="5586" actId="47"/>
        <pc:sldMkLst>
          <pc:docMk/>
          <pc:sldMk cId="0" sldId="297"/>
        </pc:sldMkLst>
      </pc:sldChg>
      <pc:sldChg chg="del">
        <pc:chgData name="羿鞍 李" userId="2a129dfff4002090" providerId="LiveId" clId="{5B515671-6AA2-4DF7-BA89-821F27E35824}" dt="2024-01-21T13:51:54.241" v="5587" actId="47"/>
        <pc:sldMkLst>
          <pc:docMk/>
          <pc:sldMk cId="0" sldId="298"/>
        </pc:sldMkLst>
      </pc:sldChg>
      <pc:sldChg chg="del">
        <pc:chgData name="羿鞍 李" userId="2a129dfff4002090" providerId="LiveId" clId="{5B515671-6AA2-4DF7-BA89-821F27E35824}" dt="2024-01-21T13:51:54.569" v="5588" actId="47"/>
        <pc:sldMkLst>
          <pc:docMk/>
          <pc:sldMk cId="0" sldId="299"/>
        </pc:sldMkLst>
      </pc:sldChg>
      <pc:sldChg chg="del">
        <pc:chgData name="羿鞍 李" userId="2a129dfff4002090" providerId="LiveId" clId="{5B515671-6AA2-4DF7-BA89-821F27E35824}" dt="2024-01-21T13:51:55.440" v="5589" actId="47"/>
        <pc:sldMkLst>
          <pc:docMk/>
          <pc:sldMk cId="0" sldId="300"/>
        </pc:sldMkLst>
      </pc:sldChg>
      <pc:sldChg chg="del">
        <pc:chgData name="羿鞍 李" userId="2a129dfff4002090" providerId="LiveId" clId="{5B515671-6AA2-4DF7-BA89-821F27E35824}" dt="2024-01-21T13:51:55.873" v="5590" actId="47"/>
        <pc:sldMkLst>
          <pc:docMk/>
          <pc:sldMk cId="0" sldId="301"/>
        </pc:sldMkLst>
      </pc:sldChg>
      <pc:sldChg chg="del">
        <pc:chgData name="羿鞍 李" userId="2a129dfff4002090" providerId="LiveId" clId="{5B515671-6AA2-4DF7-BA89-821F27E35824}" dt="2024-01-21T13:51:56.325" v="5591" actId="47"/>
        <pc:sldMkLst>
          <pc:docMk/>
          <pc:sldMk cId="0" sldId="302"/>
        </pc:sldMkLst>
      </pc:sldChg>
      <pc:sldChg chg="del">
        <pc:chgData name="羿鞍 李" userId="2a129dfff4002090" providerId="LiveId" clId="{5B515671-6AA2-4DF7-BA89-821F27E35824}" dt="2024-01-21T13:51:57.166" v="5592" actId="47"/>
        <pc:sldMkLst>
          <pc:docMk/>
          <pc:sldMk cId="0" sldId="303"/>
        </pc:sldMkLst>
      </pc:sldChg>
      <pc:sldChg chg="del">
        <pc:chgData name="羿鞍 李" userId="2a129dfff4002090" providerId="LiveId" clId="{5B515671-6AA2-4DF7-BA89-821F27E35824}" dt="2024-01-21T13:51:57.574" v="5593" actId="47"/>
        <pc:sldMkLst>
          <pc:docMk/>
          <pc:sldMk cId="0" sldId="304"/>
        </pc:sldMkLst>
      </pc:sldChg>
      <pc:sldChg chg="del">
        <pc:chgData name="羿鞍 李" userId="2a129dfff4002090" providerId="LiveId" clId="{5B515671-6AA2-4DF7-BA89-821F27E35824}" dt="2024-01-21T13:51:58.031" v="5594" actId="47"/>
        <pc:sldMkLst>
          <pc:docMk/>
          <pc:sldMk cId="0" sldId="305"/>
        </pc:sldMkLst>
      </pc:sldChg>
      <pc:sldChg chg="del">
        <pc:chgData name="羿鞍 李" userId="2a129dfff4002090" providerId="LiveId" clId="{5B515671-6AA2-4DF7-BA89-821F27E35824}" dt="2024-01-21T13:51:58.497" v="5595" actId="47"/>
        <pc:sldMkLst>
          <pc:docMk/>
          <pc:sldMk cId="0" sldId="306"/>
        </pc:sldMkLst>
      </pc:sldChg>
      <pc:sldChg chg="del">
        <pc:chgData name="羿鞍 李" userId="2a129dfff4002090" providerId="LiveId" clId="{5B515671-6AA2-4DF7-BA89-821F27E35824}" dt="2024-01-21T13:51:58.911" v="5596" actId="47"/>
        <pc:sldMkLst>
          <pc:docMk/>
          <pc:sldMk cId="0" sldId="307"/>
        </pc:sldMkLst>
      </pc:sldChg>
      <pc:sldChg chg="del">
        <pc:chgData name="羿鞍 李" userId="2a129dfff4002090" providerId="LiveId" clId="{5B515671-6AA2-4DF7-BA89-821F27E35824}" dt="2024-01-21T13:51:59.694" v="5597" actId="47"/>
        <pc:sldMkLst>
          <pc:docMk/>
          <pc:sldMk cId="0" sldId="308"/>
        </pc:sldMkLst>
      </pc:sldChg>
      <pc:sldChg chg="del">
        <pc:chgData name="羿鞍 李" userId="2a129dfff4002090" providerId="LiveId" clId="{5B515671-6AA2-4DF7-BA89-821F27E35824}" dt="2024-01-21T13:52:00.054" v="5598" actId="47"/>
        <pc:sldMkLst>
          <pc:docMk/>
          <pc:sldMk cId="0" sldId="309"/>
        </pc:sldMkLst>
      </pc:sldChg>
      <pc:sldChg chg="del">
        <pc:chgData name="羿鞍 李" userId="2a129dfff4002090" providerId="LiveId" clId="{5B515671-6AA2-4DF7-BA89-821F27E35824}" dt="2024-01-21T13:52:00.502" v="5599" actId="47"/>
        <pc:sldMkLst>
          <pc:docMk/>
          <pc:sldMk cId="0" sldId="310"/>
        </pc:sldMkLst>
      </pc:sldChg>
      <pc:sldChg chg="addSp delSp modSp add del mod">
        <pc:chgData name="羿鞍 李" userId="2a129dfff4002090" providerId="LiveId" clId="{5B515671-6AA2-4DF7-BA89-821F27E35824}" dt="2024-01-21T16:18:49.104" v="5929" actId="47"/>
        <pc:sldMkLst>
          <pc:docMk/>
          <pc:sldMk cId="1130260596" sldId="311"/>
        </pc:sldMkLst>
        <pc:spChg chg="add mod">
          <ac:chgData name="羿鞍 李" userId="2a129dfff4002090" providerId="LiveId" clId="{5B515671-6AA2-4DF7-BA89-821F27E35824}" dt="2024-01-21T16:11:11.605" v="5895" actId="207"/>
          <ac:spMkLst>
            <pc:docMk/>
            <pc:sldMk cId="1130260596" sldId="311"/>
            <ac:spMk id="2" creationId="{A87BB25A-AAB9-F694-197D-C2A0459453E7}"/>
          </ac:spMkLst>
        </pc:spChg>
        <pc:spChg chg="add mod">
          <ac:chgData name="羿鞍 李" userId="2a129dfff4002090" providerId="LiveId" clId="{5B515671-6AA2-4DF7-BA89-821F27E35824}" dt="2024-01-21T16:11:37.819" v="5901" actId="14100"/>
          <ac:spMkLst>
            <pc:docMk/>
            <pc:sldMk cId="1130260596" sldId="311"/>
            <ac:spMk id="3" creationId="{E4989B40-01B6-7E44-7192-F3D3EAEB10B7}"/>
          </ac:spMkLst>
        </pc:spChg>
        <pc:spChg chg="add del">
          <ac:chgData name="羿鞍 李" userId="2a129dfff4002090" providerId="LiveId" clId="{5B515671-6AA2-4DF7-BA89-821F27E35824}" dt="2024-01-20T06:50:44.742" v="2535" actId="478"/>
          <ac:spMkLst>
            <pc:docMk/>
            <pc:sldMk cId="1130260596" sldId="311"/>
            <ac:spMk id="6" creationId="{BF673C9E-43F2-716C-231E-88AF094232D5}"/>
          </ac:spMkLst>
        </pc:spChg>
        <pc:spChg chg="add mod">
          <ac:chgData name="羿鞍 李" userId="2a129dfff4002090" providerId="LiveId" clId="{5B515671-6AA2-4DF7-BA89-821F27E35824}" dt="2024-01-20T06:58:25.575" v="2569" actId="14100"/>
          <ac:spMkLst>
            <pc:docMk/>
            <pc:sldMk cId="1130260596" sldId="311"/>
            <ac:spMk id="10" creationId="{32E6F00A-24C0-0DD3-C5BF-A48EFA5A799B}"/>
          </ac:spMkLst>
        </pc:spChg>
        <pc:spChg chg="del">
          <ac:chgData name="羿鞍 李" userId="2a129dfff4002090" providerId="LiveId" clId="{5B515671-6AA2-4DF7-BA89-821F27E35824}" dt="2024-01-20T06:46:27.735" v="2513" actId="478"/>
          <ac:spMkLst>
            <pc:docMk/>
            <pc:sldMk cId="1130260596" sldId="311"/>
            <ac:spMk id="12" creationId="{0F0ACDE3-AF4A-05D9-AA21-3B1A5DD47328}"/>
          </ac:spMkLst>
        </pc:spChg>
        <pc:spChg chg="add mod">
          <ac:chgData name="羿鞍 李" userId="2a129dfff4002090" providerId="LiveId" clId="{5B515671-6AA2-4DF7-BA89-821F27E35824}" dt="2024-01-20T06:55:10.852" v="2552" actId="1076"/>
          <ac:spMkLst>
            <pc:docMk/>
            <pc:sldMk cId="1130260596" sldId="311"/>
            <ac:spMk id="13" creationId="{F908E761-1AA5-F43A-0483-21D6812775C4}"/>
          </ac:spMkLst>
        </pc:spChg>
        <pc:spChg chg="add mod">
          <ac:chgData name="羿鞍 李" userId="2a129dfff4002090" providerId="LiveId" clId="{5B515671-6AA2-4DF7-BA89-821F27E35824}" dt="2024-01-21T11:09:19.816" v="4045" actId="14100"/>
          <ac:spMkLst>
            <pc:docMk/>
            <pc:sldMk cId="1130260596" sldId="311"/>
            <ac:spMk id="16" creationId="{6653E087-FA15-7BC9-9D7A-E6F7B2EF434F}"/>
          </ac:spMkLst>
        </pc:spChg>
        <pc:spChg chg="add del mod">
          <ac:chgData name="羿鞍 李" userId="2a129dfff4002090" providerId="LiveId" clId="{5B515671-6AA2-4DF7-BA89-821F27E35824}" dt="2024-01-21T11:07:43.566" v="3930" actId="478"/>
          <ac:spMkLst>
            <pc:docMk/>
            <pc:sldMk cId="1130260596" sldId="311"/>
            <ac:spMk id="19" creationId="{8C10B61E-7990-623A-2277-5EBBD610BDA4}"/>
          </ac:spMkLst>
        </pc:spChg>
        <pc:spChg chg="add mod">
          <ac:chgData name="羿鞍 李" userId="2a129dfff4002090" providerId="LiveId" clId="{5B515671-6AA2-4DF7-BA89-821F27E35824}" dt="2024-01-21T11:02:02.087" v="3909" actId="1076"/>
          <ac:spMkLst>
            <pc:docMk/>
            <pc:sldMk cId="1130260596" sldId="311"/>
            <ac:spMk id="20" creationId="{246389D3-F9E6-0CBF-F524-A993086BB0A0}"/>
          </ac:spMkLst>
        </pc:spChg>
        <pc:spChg chg="add mod">
          <ac:chgData name="羿鞍 李" userId="2a129dfff4002090" providerId="LiveId" clId="{5B515671-6AA2-4DF7-BA89-821F27E35824}" dt="2024-01-21T11:03:25.162" v="3928" actId="1076"/>
          <ac:spMkLst>
            <pc:docMk/>
            <pc:sldMk cId="1130260596" sldId="311"/>
            <ac:spMk id="21" creationId="{17A6F42B-D79E-169C-27A8-6CFE13FB3137}"/>
          </ac:spMkLst>
        </pc:spChg>
        <pc:spChg chg="add mod">
          <ac:chgData name="羿鞍 李" userId="2a129dfff4002090" providerId="LiveId" clId="{5B515671-6AA2-4DF7-BA89-821F27E35824}" dt="2024-01-21T11:09:28.022" v="4047" actId="113"/>
          <ac:spMkLst>
            <pc:docMk/>
            <pc:sldMk cId="1130260596" sldId="311"/>
            <ac:spMk id="23" creationId="{682BBDE1-5F13-EB5C-F3F6-FFB15034E913}"/>
          </ac:spMkLst>
        </pc:spChg>
        <pc:picChg chg="add del mod">
          <ac:chgData name="羿鞍 李" userId="2a129dfff4002090" providerId="LiveId" clId="{5B515671-6AA2-4DF7-BA89-821F27E35824}" dt="2024-01-20T06:52:59.494" v="2536" actId="478"/>
          <ac:picMkLst>
            <pc:docMk/>
            <pc:sldMk cId="1130260596" sldId="311"/>
            <ac:picMk id="3" creationId="{7BCAB878-0696-49BF-CBEB-A57425738FFE}"/>
          </ac:picMkLst>
        </pc:picChg>
        <pc:picChg chg="add del mod">
          <ac:chgData name="羿鞍 李" userId="2a129dfff4002090" providerId="LiveId" clId="{5B515671-6AA2-4DF7-BA89-821F27E35824}" dt="2024-01-21T16:16:57.627" v="5907" actId="478"/>
          <ac:picMkLst>
            <pc:docMk/>
            <pc:sldMk cId="1130260596" sldId="311"/>
            <ac:picMk id="5" creationId="{19A2EB99-DDBC-4A1C-3604-678AA0E4ACED}"/>
          </ac:picMkLst>
        </pc:picChg>
        <pc:picChg chg="add del">
          <ac:chgData name="羿鞍 李" userId="2a129dfff4002090" providerId="LiveId" clId="{5B515671-6AA2-4DF7-BA89-821F27E35824}" dt="2024-01-21T16:16:49.184" v="5905" actId="22"/>
          <ac:picMkLst>
            <pc:docMk/>
            <pc:sldMk cId="1130260596" sldId="311"/>
            <ac:picMk id="7" creationId="{AB44F4DA-D7A7-81CB-70F4-AF9A7A4CDE03}"/>
          </ac:picMkLst>
        </pc:picChg>
        <pc:picChg chg="add mod">
          <ac:chgData name="羿鞍 李" userId="2a129dfff4002090" providerId="LiveId" clId="{5B515671-6AA2-4DF7-BA89-821F27E35824}" dt="2024-01-21T16:11:30.218" v="5899" actId="1076"/>
          <ac:picMkLst>
            <pc:docMk/>
            <pc:sldMk cId="1130260596" sldId="311"/>
            <ac:picMk id="8" creationId="{884A19F1-B104-A63C-6AE6-BD971BF96960}"/>
          </ac:picMkLst>
        </pc:picChg>
        <pc:picChg chg="del">
          <ac:chgData name="羿鞍 李" userId="2a129dfff4002090" providerId="LiveId" clId="{5B515671-6AA2-4DF7-BA89-821F27E35824}" dt="2024-01-20T06:46:19.145" v="2511" actId="478"/>
          <ac:picMkLst>
            <pc:docMk/>
            <pc:sldMk cId="1130260596" sldId="311"/>
            <ac:picMk id="9" creationId="{0F8A4402-B7F2-6273-E1B8-0532098D5ABA}"/>
          </ac:picMkLst>
        </pc:picChg>
        <pc:cxnChg chg="add del mod">
          <ac:chgData name="羿鞍 李" userId="2a129dfff4002090" providerId="LiveId" clId="{5B515671-6AA2-4DF7-BA89-821F27E35824}" dt="2024-01-20T06:50:18.409" v="2533" actId="478"/>
          <ac:cxnSpMkLst>
            <pc:docMk/>
            <pc:sldMk cId="1130260596" sldId="311"/>
            <ac:cxnSpMk id="5" creationId="{0C3C31F9-1D0F-EDE7-D0AB-7685EC27081E}"/>
          </ac:cxnSpMkLst>
        </pc:cxnChg>
        <pc:cxnChg chg="del">
          <ac:chgData name="羿鞍 李" userId="2a129dfff4002090" providerId="LiveId" clId="{5B515671-6AA2-4DF7-BA89-821F27E35824}" dt="2024-01-20T06:46:27.735" v="2513" actId="478"/>
          <ac:cxnSpMkLst>
            <pc:docMk/>
            <pc:sldMk cId="1130260596" sldId="311"/>
            <ac:cxnSpMk id="11" creationId="{129B0D33-1FC6-5C99-F578-8A48C4EDDBF1}"/>
          </ac:cxnSpMkLst>
        </pc:cxnChg>
        <pc:cxnChg chg="del">
          <ac:chgData name="羿鞍 李" userId="2a129dfff4002090" providerId="LiveId" clId="{5B515671-6AA2-4DF7-BA89-821F27E35824}" dt="2024-01-20T06:46:23.251" v="2512" actId="478"/>
          <ac:cxnSpMkLst>
            <pc:docMk/>
            <pc:sldMk cId="1130260596" sldId="311"/>
            <ac:cxnSpMk id="14" creationId="{BAB76907-34C2-C3BD-CBB3-11B7032D6E72}"/>
          </ac:cxnSpMkLst>
        </pc:cxnChg>
        <pc:cxnChg chg="del">
          <ac:chgData name="羿鞍 李" userId="2a129dfff4002090" providerId="LiveId" clId="{5B515671-6AA2-4DF7-BA89-821F27E35824}" dt="2024-01-20T06:46:32.897" v="2514" actId="478"/>
          <ac:cxnSpMkLst>
            <pc:docMk/>
            <pc:sldMk cId="1130260596" sldId="311"/>
            <ac:cxnSpMk id="15" creationId="{31AB75D1-DC3A-D559-DA3C-3AD4A3E0798F}"/>
          </ac:cxnSpMkLst>
        </pc:cxnChg>
        <pc:cxnChg chg="del">
          <ac:chgData name="羿鞍 李" userId="2a129dfff4002090" providerId="LiveId" clId="{5B515671-6AA2-4DF7-BA89-821F27E35824}" dt="2024-01-20T06:46:27.735" v="2513" actId="478"/>
          <ac:cxnSpMkLst>
            <pc:docMk/>
            <pc:sldMk cId="1130260596" sldId="311"/>
            <ac:cxnSpMk id="17" creationId="{02BCF0A8-216A-6570-E8A5-E0169C837E1B}"/>
          </ac:cxnSpMkLst>
        </pc:cxnChg>
        <pc:cxnChg chg="del">
          <ac:chgData name="羿鞍 李" userId="2a129dfff4002090" providerId="LiveId" clId="{5B515671-6AA2-4DF7-BA89-821F27E35824}" dt="2024-01-20T06:46:27.735" v="2513" actId="478"/>
          <ac:cxnSpMkLst>
            <pc:docMk/>
            <pc:sldMk cId="1130260596" sldId="311"/>
            <ac:cxnSpMk id="18" creationId="{48E790A5-85E3-17B2-2D96-F3158B9AFF3B}"/>
          </ac:cxnSpMkLst>
        </pc:cxnChg>
        <pc:cxnChg chg="del">
          <ac:chgData name="羿鞍 李" userId="2a129dfff4002090" providerId="LiveId" clId="{5B515671-6AA2-4DF7-BA89-821F27E35824}" dt="2024-01-20T06:46:27.735" v="2513" actId="478"/>
          <ac:cxnSpMkLst>
            <pc:docMk/>
            <pc:sldMk cId="1130260596" sldId="311"/>
            <ac:cxnSpMk id="22" creationId="{12CEC6A5-475B-21E3-5FC7-C80DF09A65F0}"/>
          </ac:cxnSpMkLst>
        </pc:cxnChg>
        <pc:cxnChg chg="del">
          <ac:chgData name="羿鞍 李" userId="2a129dfff4002090" providerId="LiveId" clId="{5B515671-6AA2-4DF7-BA89-821F27E35824}" dt="2024-01-20T06:46:27.735" v="2513" actId="478"/>
          <ac:cxnSpMkLst>
            <pc:docMk/>
            <pc:sldMk cId="1130260596" sldId="311"/>
            <ac:cxnSpMk id="27" creationId="{6B1C126A-5225-6A40-9DA6-727E0F591DE8}"/>
          </ac:cxnSpMkLst>
        </pc:cxnChg>
      </pc:sldChg>
      <pc:sldChg chg="add del">
        <pc:chgData name="羿鞍 李" userId="2a129dfff4002090" providerId="LiveId" clId="{5B515671-6AA2-4DF7-BA89-821F27E35824}" dt="2024-01-20T06:46:41.177" v="2518" actId="47"/>
        <pc:sldMkLst>
          <pc:docMk/>
          <pc:sldMk cId="3282503251" sldId="312"/>
        </pc:sldMkLst>
      </pc:sldChg>
      <pc:sldChg chg="addSp delSp modSp add mod modNotesTx">
        <pc:chgData name="羿鞍 李" userId="2a129dfff4002090" providerId="LiveId" clId="{5B515671-6AA2-4DF7-BA89-821F27E35824}" dt="2024-01-22T07:44:53.331" v="9286" actId="20577"/>
        <pc:sldMkLst>
          <pc:docMk/>
          <pc:sldMk cId="1436277197" sldId="313"/>
        </pc:sldMkLst>
        <pc:spChg chg="add mod ord">
          <ac:chgData name="羿鞍 李" userId="2a129dfff4002090" providerId="LiveId" clId="{5B515671-6AA2-4DF7-BA89-821F27E35824}" dt="2024-01-20T07:39:06.296" v="2632" actId="1076"/>
          <ac:spMkLst>
            <pc:docMk/>
            <pc:sldMk cId="1436277197" sldId="313"/>
            <ac:spMk id="8" creationId="{9FB99C23-C718-1AE3-03FE-66C64940495B}"/>
          </ac:spMkLst>
        </pc:spChg>
        <pc:spChg chg="add mod ord">
          <ac:chgData name="羿鞍 李" userId="2a129dfff4002090" providerId="LiveId" clId="{5B515671-6AA2-4DF7-BA89-821F27E35824}" dt="2024-01-20T07:39:04.023" v="2631" actId="1076"/>
          <ac:spMkLst>
            <pc:docMk/>
            <pc:sldMk cId="1436277197" sldId="313"/>
            <ac:spMk id="9" creationId="{F155B236-C3A5-E16C-585C-37D9C377F942}"/>
          </ac:spMkLst>
        </pc:spChg>
        <pc:spChg chg="add del">
          <ac:chgData name="羿鞍 李" userId="2a129dfff4002090" providerId="LiveId" clId="{5B515671-6AA2-4DF7-BA89-821F27E35824}" dt="2024-01-20T07:41:16.552" v="2635" actId="478"/>
          <ac:spMkLst>
            <pc:docMk/>
            <pc:sldMk cId="1436277197" sldId="313"/>
            <ac:spMk id="14" creationId="{27A3BEBB-57A9-9A3A-F942-1E01E6F91546}"/>
          </ac:spMkLst>
        </pc:spChg>
        <pc:spChg chg="add mod">
          <ac:chgData name="羿鞍 李" userId="2a129dfff4002090" providerId="LiveId" clId="{5B515671-6AA2-4DF7-BA89-821F27E35824}" dt="2024-01-20T07:43:13.059" v="2702" actId="1076"/>
          <ac:spMkLst>
            <pc:docMk/>
            <pc:sldMk cId="1436277197" sldId="313"/>
            <ac:spMk id="18" creationId="{A513B1BD-E237-A260-C17D-17AAE47D8168}"/>
          </ac:spMkLst>
        </pc:spChg>
        <pc:spChg chg="add mod">
          <ac:chgData name="羿鞍 李" userId="2a129dfff4002090" providerId="LiveId" clId="{5B515671-6AA2-4DF7-BA89-821F27E35824}" dt="2024-01-21T11:33:58.185" v="4462" actId="767"/>
          <ac:spMkLst>
            <pc:docMk/>
            <pc:sldMk cId="1436277197" sldId="313"/>
            <ac:spMk id="19" creationId="{A13F92A0-0F6F-235C-9DD7-8EB6B9420C3D}"/>
          </ac:spMkLst>
        </pc:spChg>
        <pc:spChg chg="add mod">
          <ac:chgData name="羿鞍 李" userId="2a129dfff4002090" providerId="LiveId" clId="{5B515671-6AA2-4DF7-BA89-821F27E35824}" dt="2024-01-21T11:34:19.301" v="4466" actId="1076"/>
          <ac:spMkLst>
            <pc:docMk/>
            <pc:sldMk cId="1436277197" sldId="313"/>
            <ac:spMk id="20" creationId="{EFA7752E-24B6-6134-FCF5-DC84D1E6BAD8}"/>
          </ac:spMkLst>
        </pc:spChg>
        <pc:spChg chg="add del mod">
          <ac:chgData name="羿鞍 李" userId="2a129dfff4002090" providerId="LiveId" clId="{5B515671-6AA2-4DF7-BA89-821F27E35824}" dt="2024-01-21T11:35:56.116" v="4477" actId="11529"/>
          <ac:spMkLst>
            <pc:docMk/>
            <pc:sldMk cId="1436277197" sldId="313"/>
            <ac:spMk id="21" creationId="{8EC2BE8F-68B8-B009-E7A3-58CC0D96481A}"/>
          </ac:spMkLst>
        </pc:spChg>
        <pc:spChg chg="add mod">
          <ac:chgData name="羿鞍 李" userId="2a129dfff4002090" providerId="LiveId" clId="{5B515671-6AA2-4DF7-BA89-821F27E35824}" dt="2024-01-21T11:35:53.618" v="4474" actId="1076"/>
          <ac:spMkLst>
            <pc:docMk/>
            <pc:sldMk cId="1436277197" sldId="313"/>
            <ac:spMk id="22" creationId="{55C3C8FE-3A05-4E07-E941-37BD516D650B}"/>
          </ac:spMkLst>
        </pc:spChg>
        <pc:spChg chg="add del mod">
          <ac:chgData name="羿鞍 李" userId="2a129dfff4002090" providerId="LiveId" clId="{5B515671-6AA2-4DF7-BA89-821F27E35824}" dt="2024-01-21T11:36:32.626" v="4480"/>
          <ac:spMkLst>
            <pc:docMk/>
            <pc:sldMk cId="1436277197" sldId="313"/>
            <ac:spMk id="23" creationId="{9276C509-37EE-9FF1-D11B-BE5FAEBE0D96}"/>
          </ac:spMkLst>
        </pc:spChg>
        <pc:spChg chg="add mod">
          <ac:chgData name="羿鞍 李" userId="2a129dfff4002090" providerId="LiveId" clId="{5B515671-6AA2-4DF7-BA89-821F27E35824}" dt="2024-01-21T11:38:26.426" v="4614" actId="1076"/>
          <ac:spMkLst>
            <pc:docMk/>
            <pc:sldMk cId="1436277197" sldId="313"/>
            <ac:spMk id="24" creationId="{FC8E1629-DA3E-7CB5-84B7-33CC7E4D0315}"/>
          </ac:spMkLst>
        </pc:spChg>
        <pc:picChg chg="add del mod">
          <ac:chgData name="羿鞍 李" userId="2a129dfff4002090" providerId="LiveId" clId="{5B515671-6AA2-4DF7-BA89-821F27E35824}" dt="2024-01-20T07:18:28.745" v="2574" actId="478"/>
          <ac:picMkLst>
            <pc:docMk/>
            <pc:sldMk cId="1436277197" sldId="313"/>
            <ac:picMk id="3" creationId="{8682C89F-0146-C9EC-80FD-51A36642375C}"/>
          </ac:picMkLst>
        </pc:picChg>
        <pc:picChg chg="add del mod">
          <ac:chgData name="羿鞍 李" userId="2a129dfff4002090" providerId="LiveId" clId="{5B515671-6AA2-4DF7-BA89-821F27E35824}" dt="2024-01-20T07:29:15.038" v="2605" actId="478"/>
          <ac:picMkLst>
            <pc:docMk/>
            <pc:sldMk cId="1436277197" sldId="313"/>
            <ac:picMk id="5" creationId="{703F2CC2-8C45-AB88-EFF8-39F10D8E42CB}"/>
          </ac:picMkLst>
        </pc:picChg>
        <pc:picChg chg="add del mod">
          <ac:chgData name="羿鞍 李" userId="2a129dfff4002090" providerId="LiveId" clId="{5B515671-6AA2-4DF7-BA89-821F27E35824}" dt="2024-01-20T07:37:51.647" v="2617" actId="478"/>
          <ac:picMkLst>
            <pc:docMk/>
            <pc:sldMk cId="1436277197" sldId="313"/>
            <ac:picMk id="11" creationId="{A2B4653E-9F1E-F81C-AB97-92072EEA9756}"/>
          </ac:picMkLst>
        </pc:picChg>
        <pc:picChg chg="add mod">
          <ac:chgData name="羿鞍 李" userId="2a129dfff4002090" providerId="LiveId" clId="{5B515671-6AA2-4DF7-BA89-821F27E35824}" dt="2024-01-21T11:35:24.245" v="4469" actId="1076"/>
          <ac:picMkLst>
            <pc:docMk/>
            <pc:sldMk cId="1436277197" sldId="313"/>
            <ac:picMk id="13" creationId="{E1902371-E8F5-6E13-0CA4-36B35848E51B}"/>
          </ac:picMkLst>
        </pc:picChg>
        <pc:cxnChg chg="add del">
          <ac:chgData name="羿鞍 李" userId="2a129dfff4002090" providerId="LiveId" clId="{5B515671-6AA2-4DF7-BA89-821F27E35824}" dt="2024-01-20T07:18:59.796" v="2580" actId="478"/>
          <ac:cxnSpMkLst>
            <pc:docMk/>
            <pc:sldMk cId="1436277197" sldId="313"/>
            <ac:cxnSpMk id="7" creationId="{A2D35F0E-21F5-5C4D-63FC-E025A49FE1A1}"/>
          </ac:cxnSpMkLst>
        </pc:cxnChg>
        <pc:cxnChg chg="add mod">
          <ac:chgData name="羿鞍 李" userId="2a129dfff4002090" providerId="LiveId" clId="{5B515671-6AA2-4DF7-BA89-821F27E35824}" dt="2024-01-20T07:43:30.318" v="2704" actId="1076"/>
          <ac:cxnSpMkLst>
            <pc:docMk/>
            <pc:sldMk cId="1436277197" sldId="313"/>
            <ac:cxnSpMk id="16" creationId="{19029BAB-4BEC-6783-E58B-F84C85557E33}"/>
          </ac:cxnSpMkLst>
        </pc:cxnChg>
        <pc:cxnChg chg="add mod">
          <ac:chgData name="羿鞍 李" userId="2a129dfff4002090" providerId="LiveId" clId="{5B515671-6AA2-4DF7-BA89-821F27E35824}" dt="2024-01-21T11:40:20.671" v="4640" actId="14100"/>
          <ac:cxnSpMkLst>
            <pc:docMk/>
            <pc:sldMk cId="1436277197" sldId="313"/>
            <ac:cxnSpMk id="26" creationId="{7C60FE77-D03B-F864-6561-61CD363DB82A}"/>
          </ac:cxnSpMkLst>
        </pc:cxnChg>
        <pc:cxnChg chg="add del mod">
          <ac:chgData name="羿鞍 李" userId="2a129dfff4002090" providerId="LiveId" clId="{5B515671-6AA2-4DF7-BA89-821F27E35824}" dt="2024-01-21T11:39:35.359" v="4631" actId="478"/>
          <ac:cxnSpMkLst>
            <pc:docMk/>
            <pc:sldMk cId="1436277197" sldId="313"/>
            <ac:cxnSpMk id="28" creationId="{526D8348-6375-3665-9D0A-1E89BCAB7D06}"/>
          </ac:cxnSpMkLst>
        </pc:cxnChg>
        <pc:cxnChg chg="add mod">
          <ac:chgData name="羿鞍 李" userId="2a129dfff4002090" providerId="LiveId" clId="{5B515671-6AA2-4DF7-BA89-821F27E35824}" dt="2024-01-21T11:40:12.210" v="4638" actId="14100"/>
          <ac:cxnSpMkLst>
            <pc:docMk/>
            <pc:sldMk cId="1436277197" sldId="313"/>
            <ac:cxnSpMk id="33" creationId="{8C87C81D-999F-BFEC-D1A4-DF40983B1728}"/>
          </ac:cxnSpMkLst>
        </pc:cxnChg>
      </pc:sldChg>
      <pc:sldChg chg="addSp delSp modSp add mod ord modNotesTx">
        <pc:chgData name="羿鞍 李" userId="2a129dfff4002090" providerId="LiveId" clId="{5B515671-6AA2-4DF7-BA89-821F27E35824}" dt="2024-01-22T07:30:54.580" v="9021" actId="20577"/>
        <pc:sldMkLst>
          <pc:docMk/>
          <pc:sldMk cId="2124866567" sldId="314"/>
        </pc:sldMkLst>
        <pc:spChg chg="add del mod">
          <ac:chgData name="羿鞍 李" userId="2a129dfff4002090" providerId="LiveId" clId="{5B515671-6AA2-4DF7-BA89-821F27E35824}" dt="2024-01-21T11:12:20.029" v="4057" actId="478"/>
          <ac:spMkLst>
            <pc:docMk/>
            <pc:sldMk cId="2124866567" sldId="314"/>
            <ac:spMk id="8" creationId="{0B5B674F-2196-28AD-4BD7-BBC43B26F67B}"/>
          </ac:spMkLst>
        </pc:spChg>
        <pc:spChg chg="add del mod">
          <ac:chgData name="羿鞍 李" userId="2a129dfff4002090" providerId="LiveId" clId="{5B515671-6AA2-4DF7-BA89-821F27E35824}" dt="2024-01-21T11:25:55.201" v="4260" actId="478"/>
          <ac:spMkLst>
            <pc:docMk/>
            <pc:sldMk cId="2124866567" sldId="314"/>
            <ac:spMk id="9" creationId="{E10881E2-8B9A-B84A-2048-1BA62BFFBA79}"/>
          </ac:spMkLst>
        </pc:spChg>
        <pc:spChg chg="add del mod">
          <ac:chgData name="羿鞍 李" userId="2a129dfff4002090" providerId="LiveId" clId="{5B515671-6AA2-4DF7-BA89-821F27E35824}" dt="2024-01-21T11:25:56.711" v="4261" actId="478"/>
          <ac:spMkLst>
            <pc:docMk/>
            <pc:sldMk cId="2124866567" sldId="314"/>
            <ac:spMk id="10" creationId="{0CD51C5B-672D-D75D-0A7A-414187FFE59E}"/>
          </ac:spMkLst>
        </pc:spChg>
        <pc:spChg chg="add del mod">
          <ac:chgData name="羿鞍 李" userId="2a129dfff4002090" providerId="LiveId" clId="{5B515671-6AA2-4DF7-BA89-821F27E35824}" dt="2024-01-21T11:25:57.878" v="4262" actId="478"/>
          <ac:spMkLst>
            <pc:docMk/>
            <pc:sldMk cId="2124866567" sldId="314"/>
            <ac:spMk id="11" creationId="{BFB6B49C-4EC4-48FA-DB31-A9E379DC0DBF}"/>
          </ac:spMkLst>
        </pc:spChg>
        <pc:spChg chg="add mod">
          <ac:chgData name="羿鞍 李" userId="2a129dfff4002090" providerId="LiveId" clId="{5B515671-6AA2-4DF7-BA89-821F27E35824}" dt="2024-01-21T11:15:59.004" v="4241"/>
          <ac:spMkLst>
            <pc:docMk/>
            <pc:sldMk cId="2124866567" sldId="314"/>
            <ac:spMk id="12" creationId="{D9F4BC8A-32DE-5272-5A87-CEB7C3D7B590}"/>
          </ac:spMkLst>
        </pc:spChg>
        <pc:spChg chg="add mod">
          <ac:chgData name="羿鞍 李" userId="2a129dfff4002090" providerId="LiveId" clId="{5B515671-6AA2-4DF7-BA89-821F27E35824}" dt="2024-01-21T11:26:11.309" v="4265" actId="207"/>
          <ac:spMkLst>
            <pc:docMk/>
            <pc:sldMk cId="2124866567" sldId="314"/>
            <ac:spMk id="13" creationId="{BFE7B3D7-F748-C467-3E02-9A50822BE802}"/>
          </ac:spMkLst>
        </pc:spChg>
        <pc:spChg chg="add mod">
          <ac:chgData name="羿鞍 李" userId="2a129dfff4002090" providerId="LiveId" clId="{5B515671-6AA2-4DF7-BA89-821F27E35824}" dt="2024-01-21T11:26:27.580" v="4268" actId="14100"/>
          <ac:spMkLst>
            <pc:docMk/>
            <pc:sldMk cId="2124866567" sldId="314"/>
            <ac:spMk id="14" creationId="{EB278867-23D7-5E14-C6F8-9A0BC66BFAE4}"/>
          </ac:spMkLst>
        </pc:spChg>
        <pc:spChg chg="add mod">
          <ac:chgData name="羿鞍 李" userId="2a129dfff4002090" providerId="LiveId" clId="{5B515671-6AA2-4DF7-BA89-821F27E35824}" dt="2024-01-21T11:29:05.209" v="4448" actId="1076"/>
          <ac:spMkLst>
            <pc:docMk/>
            <pc:sldMk cId="2124866567" sldId="314"/>
            <ac:spMk id="15" creationId="{D66214D9-C4AD-0761-D3DD-83027C6509FA}"/>
          </ac:spMkLst>
        </pc:spChg>
        <pc:picChg chg="add del mod">
          <ac:chgData name="羿鞍 李" userId="2a129dfff4002090" providerId="LiveId" clId="{5B515671-6AA2-4DF7-BA89-821F27E35824}" dt="2024-01-20T07:48:56.669" v="2712" actId="478"/>
          <ac:picMkLst>
            <pc:docMk/>
            <pc:sldMk cId="2124866567" sldId="314"/>
            <ac:picMk id="3" creationId="{0F1B48A8-B6B6-BB35-25A4-C6ADC3B3E9D6}"/>
          </ac:picMkLst>
        </pc:picChg>
        <pc:picChg chg="add del mod">
          <ac:chgData name="羿鞍 李" userId="2a129dfff4002090" providerId="LiveId" clId="{5B515671-6AA2-4DF7-BA89-821F27E35824}" dt="2024-01-20T07:53:47.373" v="2716" actId="478"/>
          <ac:picMkLst>
            <pc:docMk/>
            <pc:sldMk cId="2124866567" sldId="314"/>
            <ac:picMk id="5" creationId="{57ADFE2C-2073-F416-3E2E-F105E4B9BEF2}"/>
          </ac:picMkLst>
        </pc:picChg>
        <pc:picChg chg="add mod">
          <ac:chgData name="羿鞍 李" userId="2a129dfff4002090" providerId="LiveId" clId="{5B515671-6AA2-4DF7-BA89-821F27E35824}" dt="2024-01-21T11:29:01.226" v="4447" actId="1076"/>
          <ac:picMkLst>
            <pc:docMk/>
            <pc:sldMk cId="2124866567" sldId="314"/>
            <ac:picMk id="7" creationId="{3361876A-D308-357E-7F81-9ECAD9CF20FF}"/>
          </ac:picMkLst>
        </pc:picChg>
      </pc:sldChg>
      <pc:sldChg chg="addSp delSp modSp add mod ord">
        <pc:chgData name="羿鞍 李" userId="2a129dfff4002090" providerId="LiveId" clId="{5B515671-6AA2-4DF7-BA89-821F27E35824}" dt="2024-01-21T11:42:25.479" v="4802" actId="1076"/>
        <pc:sldMkLst>
          <pc:docMk/>
          <pc:sldMk cId="2555665419" sldId="315"/>
        </pc:sldMkLst>
        <pc:spChg chg="add del mod">
          <ac:chgData name="羿鞍 李" userId="2a129dfff4002090" providerId="LiveId" clId="{5B515671-6AA2-4DF7-BA89-821F27E35824}" dt="2024-01-21T11:29:24.040" v="4451" actId="478"/>
          <ac:spMkLst>
            <pc:docMk/>
            <pc:sldMk cId="2555665419" sldId="315"/>
            <ac:spMk id="6" creationId="{5FDB75EB-167B-75CB-B57E-BBA616499643}"/>
          </ac:spMkLst>
        </pc:spChg>
        <pc:spChg chg="add del mod">
          <ac:chgData name="羿鞍 李" userId="2a129dfff4002090" providerId="LiveId" clId="{5B515671-6AA2-4DF7-BA89-821F27E35824}" dt="2024-01-21T11:29:21.400" v="4450" actId="478"/>
          <ac:spMkLst>
            <pc:docMk/>
            <pc:sldMk cId="2555665419" sldId="315"/>
            <ac:spMk id="7" creationId="{0312A007-690D-D669-277F-CEAA3D0F0DE8}"/>
          </ac:spMkLst>
        </pc:spChg>
        <pc:spChg chg="add del mod">
          <ac:chgData name="羿鞍 李" userId="2a129dfff4002090" providerId="LiveId" clId="{5B515671-6AA2-4DF7-BA89-821F27E35824}" dt="2024-01-21T11:29:18.993" v="4449" actId="478"/>
          <ac:spMkLst>
            <pc:docMk/>
            <pc:sldMk cId="2555665419" sldId="315"/>
            <ac:spMk id="8" creationId="{D10374B9-EBC3-C63D-CD7E-1A3837F3DA99}"/>
          </ac:spMkLst>
        </pc:spChg>
        <pc:spChg chg="add mod">
          <ac:chgData name="羿鞍 李" userId="2a129dfff4002090" providerId="LiveId" clId="{5B515671-6AA2-4DF7-BA89-821F27E35824}" dt="2024-01-21T11:29:24.410" v="4452"/>
          <ac:spMkLst>
            <pc:docMk/>
            <pc:sldMk cId="2555665419" sldId="315"/>
            <ac:spMk id="9" creationId="{19F9A841-981B-5404-844D-8214FC52C30B}"/>
          </ac:spMkLst>
        </pc:spChg>
        <pc:spChg chg="add mod">
          <ac:chgData name="羿鞍 李" userId="2a129dfff4002090" providerId="LiveId" clId="{5B515671-6AA2-4DF7-BA89-821F27E35824}" dt="2024-01-21T11:29:56.318" v="4460" actId="14100"/>
          <ac:spMkLst>
            <pc:docMk/>
            <pc:sldMk cId="2555665419" sldId="315"/>
            <ac:spMk id="10" creationId="{D8C560B4-5594-DE01-8D70-F9F92D680095}"/>
          </ac:spMkLst>
        </pc:spChg>
        <pc:spChg chg="add mod">
          <ac:chgData name="羿鞍 李" userId="2a129dfff4002090" providerId="LiveId" clId="{5B515671-6AA2-4DF7-BA89-821F27E35824}" dt="2024-01-21T11:41:39.149" v="4714" actId="113"/>
          <ac:spMkLst>
            <pc:docMk/>
            <pc:sldMk cId="2555665419" sldId="315"/>
            <ac:spMk id="11" creationId="{E97884F1-DDCD-5658-45AC-30374005E3AD}"/>
          </ac:spMkLst>
        </pc:spChg>
        <pc:spChg chg="add mod">
          <ac:chgData name="羿鞍 李" userId="2a129dfff4002090" providerId="LiveId" clId="{5B515671-6AA2-4DF7-BA89-821F27E35824}" dt="2024-01-21T11:42:25.479" v="4802" actId="1076"/>
          <ac:spMkLst>
            <pc:docMk/>
            <pc:sldMk cId="2555665419" sldId="315"/>
            <ac:spMk id="12" creationId="{FAB860F2-8CEA-5EA3-8D33-9673AF877E08}"/>
          </ac:spMkLst>
        </pc:spChg>
        <pc:picChg chg="add del mod">
          <ac:chgData name="羿鞍 李" userId="2a129dfff4002090" providerId="LiveId" clId="{5B515671-6AA2-4DF7-BA89-821F27E35824}" dt="2024-01-20T07:54:02.024" v="2720" actId="478"/>
          <ac:picMkLst>
            <pc:docMk/>
            <pc:sldMk cId="2555665419" sldId="315"/>
            <ac:picMk id="3" creationId="{2B30267D-FCAB-73F6-3C31-251254D1BD1C}"/>
          </ac:picMkLst>
        </pc:picChg>
        <pc:picChg chg="add mod">
          <ac:chgData name="羿鞍 李" userId="2a129dfff4002090" providerId="LiveId" clId="{5B515671-6AA2-4DF7-BA89-821F27E35824}" dt="2024-01-21T11:29:35.288" v="4455" actId="1076"/>
          <ac:picMkLst>
            <pc:docMk/>
            <pc:sldMk cId="2555665419" sldId="315"/>
            <ac:picMk id="5" creationId="{51EE712B-A3D4-4D6A-3EF5-8DA5AE793A04}"/>
          </ac:picMkLst>
        </pc:picChg>
      </pc:sldChg>
      <pc:sldChg chg="addSp delSp modSp add mod modNotesTx">
        <pc:chgData name="羿鞍 李" userId="2a129dfff4002090" providerId="LiveId" clId="{5B515671-6AA2-4DF7-BA89-821F27E35824}" dt="2024-01-22T07:54:58.633" v="9922" actId="20577"/>
        <pc:sldMkLst>
          <pc:docMk/>
          <pc:sldMk cId="4081797072" sldId="316"/>
        </pc:sldMkLst>
        <pc:picChg chg="add del mod">
          <ac:chgData name="羿鞍 李" userId="2a129dfff4002090" providerId="LiveId" clId="{5B515671-6AA2-4DF7-BA89-821F27E35824}" dt="2024-01-20T08:58:31.624" v="2789" actId="478"/>
          <ac:picMkLst>
            <pc:docMk/>
            <pc:sldMk cId="4081797072" sldId="316"/>
            <ac:picMk id="3" creationId="{60B17B24-B3A6-17E5-7426-4642BF2DE65D}"/>
          </ac:picMkLst>
        </pc:picChg>
        <pc:picChg chg="del">
          <ac:chgData name="羿鞍 李" userId="2a129dfff4002090" providerId="LiveId" clId="{5B515671-6AA2-4DF7-BA89-821F27E35824}" dt="2024-01-20T07:55:42.112" v="2730" actId="478"/>
          <ac:picMkLst>
            <pc:docMk/>
            <pc:sldMk cId="4081797072" sldId="316"/>
            <ac:picMk id="5" creationId="{51EE712B-A3D4-4D6A-3EF5-8DA5AE793A04}"/>
          </ac:picMkLst>
        </pc:picChg>
        <pc:picChg chg="add del mod">
          <ac:chgData name="羿鞍 李" userId="2a129dfff4002090" providerId="LiveId" clId="{5B515671-6AA2-4DF7-BA89-821F27E35824}" dt="2024-01-21T12:46:58.397" v="4804" actId="478"/>
          <ac:picMkLst>
            <pc:docMk/>
            <pc:sldMk cId="4081797072" sldId="316"/>
            <ac:picMk id="6" creationId="{58B03988-9B41-4B7D-A4F5-9909E6B3A292}"/>
          </ac:picMkLst>
        </pc:picChg>
        <pc:picChg chg="add mod">
          <ac:chgData name="羿鞍 李" userId="2a129dfff4002090" providerId="LiveId" clId="{5B515671-6AA2-4DF7-BA89-821F27E35824}" dt="2024-01-21T15:31:41.720" v="5610" actId="1076"/>
          <ac:picMkLst>
            <pc:docMk/>
            <pc:sldMk cId="4081797072" sldId="316"/>
            <ac:picMk id="8" creationId="{F318168A-57C6-443A-67DA-BFF59D584905}"/>
          </ac:picMkLst>
        </pc:picChg>
        <pc:cxnChg chg="add mod">
          <ac:chgData name="羿鞍 李" userId="2a129dfff4002090" providerId="LiveId" clId="{5B515671-6AA2-4DF7-BA89-821F27E35824}" dt="2024-01-21T15:32:04.118" v="5615" actId="1076"/>
          <ac:cxnSpMkLst>
            <pc:docMk/>
            <pc:sldMk cId="4081797072" sldId="316"/>
            <ac:cxnSpMk id="10" creationId="{B813E99D-33C2-5F55-A8C0-6D2B9B0A2DCA}"/>
          </ac:cxnSpMkLst>
        </pc:cxnChg>
        <pc:cxnChg chg="add mod">
          <ac:chgData name="羿鞍 李" userId="2a129dfff4002090" providerId="LiveId" clId="{5B515671-6AA2-4DF7-BA89-821F27E35824}" dt="2024-01-21T15:32:00.105" v="5614" actId="1076"/>
          <ac:cxnSpMkLst>
            <pc:docMk/>
            <pc:sldMk cId="4081797072" sldId="316"/>
            <ac:cxnSpMk id="11" creationId="{4EE1B444-1734-9A34-5EE0-E999FA70B427}"/>
          </ac:cxnSpMkLst>
        </pc:cxnChg>
        <pc:cxnChg chg="add mod">
          <ac:chgData name="羿鞍 李" userId="2a129dfff4002090" providerId="LiveId" clId="{5B515671-6AA2-4DF7-BA89-821F27E35824}" dt="2024-01-21T15:31:56.724" v="5613" actId="1076"/>
          <ac:cxnSpMkLst>
            <pc:docMk/>
            <pc:sldMk cId="4081797072" sldId="316"/>
            <ac:cxnSpMk id="12" creationId="{8D80EEE0-80F2-EDF2-2EF6-EDBBC9DBF25C}"/>
          </ac:cxnSpMkLst>
        </pc:cxnChg>
        <pc:cxnChg chg="add mod">
          <ac:chgData name="羿鞍 李" userId="2a129dfff4002090" providerId="LiveId" clId="{5B515671-6AA2-4DF7-BA89-821F27E35824}" dt="2024-01-21T15:31:54.309" v="5612" actId="1076"/>
          <ac:cxnSpMkLst>
            <pc:docMk/>
            <pc:sldMk cId="4081797072" sldId="316"/>
            <ac:cxnSpMk id="13" creationId="{94772FBE-11C1-C888-BEC0-9A0DBFD6E365}"/>
          </ac:cxnSpMkLst>
        </pc:cxnChg>
        <pc:cxnChg chg="add mod">
          <ac:chgData name="羿鞍 李" userId="2a129dfff4002090" providerId="LiveId" clId="{5B515671-6AA2-4DF7-BA89-821F27E35824}" dt="2024-01-21T15:31:52.066" v="5611" actId="1076"/>
          <ac:cxnSpMkLst>
            <pc:docMk/>
            <pc:sldMk cId="4081797072" sldId="316"/>
            <ac:cxnSpMk id="14" creationId="{E48CAC8D-3240-EB27-E557-CE43A89BD772}"/>
          </ac:cxnSpMkLst>
        </pc:cxnChg>
        <pc:cxnChg chg="add del">
          <ac:chgData name="羿鞍 李" userId="2a129dfff4002090" providerId="LiveId" clId="{5B515671-6AA2-4DF7-BA89-821F27E35824}" dt="2024-01-21T13:06:48.987" v="4834" actId="11529"/>
          <ac:cxnSpMkLst>
            <pc:docMk/>
            <pc:sldMk cId="4081797072" sldId="316"/>
            <ac:cxnSpMk id="16" creationId="{0CB7C4AA-1789-5712-3231-36776E6AAC52}"/>
          </ac:cxnSpMkLst>
        </pc:cxnChg>
        <pc:cxnChg chg="add mod">
          <ac:chgData name="羿鞍 李" userId="2a129dfff4002090" providerId="LiveId" clId="{5B515671-6AA2-4DF7-BA89-821F27E35824}" dt="2024-01-21T15:32:06.486" v="5616" actId="1076"/>
          <ac:cxnSpMkLst>
            <pc:docMk/>
            <pc:sldMk cId="4081797072" sldId="316"/>
            <ac:cxnSpMk id="17" creationId="{BC64C085-D62F-9D33-FF9F-2B5500C9E81F}"/>
          </ac:cxnSpMkLst>
        </pc:cxnChg>
        <pc:cxnChg chg="add mod">
          <ac:chgData name="羿鞍 李" userId="2a129dfff4002090" providerId="LiveId" clId="{5B515671-6AA2-4DF7-BA89-821F27E35824}" dt="2024-01-21T13:07:09.429" v="4839" actId="1076"/>
          <ac:cxnSpMkLst>
            <pc:docMk/>
            <pc:sldMk cId="4081797072" sldId="316"/>
            <ac:cxnSpMk id="18" creationId="{11D784A4-7FAB-0274-178D-09330BDEC669}"/>
          </ac:cxnSpMkLst>
        </pc:cxnChg>
        <pc:cxnChg chg="add mod">
          <ac:chgData name="羿鞍 李" userId="2a129dfff4002090" providerId="LiveId" clId="{5B515671-6AA2-4DF7-BA89-821F27E35824}" dt="2024-01-21T13:07:13.528" v="4841" actId="1076"/>
          <ac:cxnSpMkLst>
            <pc:docMk/>
            <pc:sldMk cId="4081797072" sldId="316"/>
            <ac:cxnSpMk id="19" creationId="{7563A9D2-DA3C-5A8D-0325-54CDDCABD60F}"/>
          </ac:cxnSpMkLst>
        </pc:cxnChg>
      </pc:sldChg>
      <pc:sldChg chg="addSp delSp modSp add del mod modNotesTx">
        <pc:chgData name="羿鞍 李" userId="2a129dfff4002090" providerId="LiveId" clId="{5B515671-6AA2-4DF7-BA89-821F27E35824}" dt="2024-01-22T08:22:10.492" v="10544" actId="20577"/>
        <pc:sldMkLst>
          <pc:docMk/>
          <pc:sldMk cId="513834002" sldId="317"/>
        </pc:sldMkLst>
        <pc:spChg chg="add del">
          <ac:chgData name="羿鞍 李" userId="2a129dfff4002090" providerId="LiveId" clId="{5B515671-6AA2-4DF7-BA89-821F27E35824}" dt="2024-01-21T13:44:31.350" v="5501" actId="478"/>
          <ac:spMkLst>
            <pc:docMk/>
            <pc:sldMk cId="513834002" sldId="317"/>
            <ac:spMk id="4" creationId="{F101ACE3-244B-50F2-1DCA-2A589D081267}"/>
          </ac:spMkLst>
        </pc:spChg>
        <pc:spChg chg="add mod">
          <ac:chgData name="羿鞍 李" userId="2a129dfff4002090" providerId="LiveId" clId="{5B515671-6AA2-4DF7-BA89-821F27E35824}" dt="2024-01-21T13:45:32.609" v="5514" actId="14100"/>
          <ac:spMkLst>
            <pc:docMk/>
            <pc:sldMk cId="513834002" sldId="317"/>
            <ac:spMk id="8" creationId="{34BF294C-C3C1-BAB4-8412-BB8FC1DD68B4}"/>
          </ac:spMkLst>
        </pc:spChg>
        <pc:spChg chg="add mod">
          <ac:chgData name="羿鞍 李" userId="2a129dfff4002090" providerId="LiveId" clId="{5B515671-6AA2-4DF7-BA89-821F27E35824}" dt="2024-01-21T13:46:14.541" v="5534" actId="1076"/>
          <ac:spMkLst>
            <pc:docMk/>
            <pc:sldMk cId="513834002" sldId="317"/>
            <ac:spMk id="9" creationId="{4DDAB06D-2B07-A188-797C-8E58717CC853}"/>
          </ac:spMkLst>
        </pc:spChg>
        <pc:picChg chg="add del mod">
          <ac:chgData name="羿鞍 李" userId="2a129dfff4002090" providerId="LiveId" clId="{5B515671-6AA2-4DF7-BA89-821F27E35824}" dt="2024-01-21T13:44:29.359" v="5500" actId="478"/>
          <ac:picMkLst>
            <pc:docMk/>
            <pc:sldMk cId="513834002" sldId="317"/>
            <ac:picMk id="3" creationId="{2A6F56CE-2926-E2EC-61B3-CC63A1B5F64C}"/>
          </ac:picMkLst>
        </pc:picChg>
        <pc:picChg chg="del">
          <ac:chgData name="羿鞍 李" userId="2a129dfff4002090" providerId="LiveId" clId="{5B515671-6AA2-4DF7-BA89-821F27E35824}" dt="2024-01-20T07:55:44.593" v="2731" actId="478"/>
          <ac:picMkLst>
            <pc:docMk/>
            <pc:sldMk cId="513834002" sldId="317"/>
            <ac:picMk id="5" creationId="{51EE712B-A3D4-4D6A-3EF5-8DA5AE793A04}"/>
          </ac:picMkLst>
        </pc:picChg>
        <pc:picChg chg="add mod">
          <ac:chgData name="羿鞍 李" userId="2a129dfff4002090" providerId="LiveId" clId="{5B515671-6AA2-4DF7-BA89-821F27E35824}" dt="2024-01-21T13:45:54.320" v="5529" actId="1076"/>
          <ac:picMkLst>
            <pc:docMk/>
            <pc:sldMk cId="513834002" sldId="317"/>
            <ac:picMk id="7" creationId="{EA39FCD4-7EFD-8FF1-9772-93430CB628EC}"/>
          </ac:picMkLst>
        </pc:picChg>
      </pc:sldChg>
      <pc:sldChg chg="modSp add mod ord">
        <pc:chgData name="羿鞍 李" userId="2a129dfff4002090" providerId="LiveId" clId="{5B515671-6AA2-4DF7-BA89-821F27E35824}" dt="2024-01-21T13:48:32.139" v="5544" actId="1076"/>
        <pc:sldMkLst>
          <pc:docMk/>
          <pc:sldMk cId="2327652030" sldId="318"/>
        </pc:sldMkLst>
        <pc:spChg chg="mod">
          <ac:chgData name="羿鞍 李" userId="2a129dfff4002090" providerId="LiveId" clId="{5B515671-6AA2-4DF7-BA89-821F27E35824}" dt="2024-01-21T13:38:28.660" v="4948" actId="5793"/>
          <ac:spMkLst>
            <pc:docMk/>
            <pc:sldMk cId="2327652030" sldId="318"/>
            <ac:spMk id="6756" creationId="{00000000-0000-0000-0000-000000000000}"/>
          </ac:spMkLst>
        </pc:spChg>
        <pc:spChg chg="mod">
          <ac:chgData name="羿鞍 李" userId="2a129dfff4002090" providerId="LiveId" clId="{5B515671-6AA2-4DF7-BA89-821F27E35824}" dt="2024-01-21T13:48:32.139" v="5544" actId="1076"/>
          <ac:spMkLst>
            <pc:docMk/>
            <pc:sldMk cId="2327652030" sldId="318"/>
            <ac:spMk id="6757" creationId="{00000000-0000-0000-0000-000000000000}"/>
          </ac:spMkLst>
        </pc:spChg>
      </pc:sldChg>
      <pc:sldChg chg="modSp add mod modNotesTx">
        <pc:chgData name="羿鞍 李" userId="2a129dfff4002090" providerId="LiveId" clId="{5B515671-6AA2-4DF7-BA89-821F27E35824}" dt="2024-01-22T08:19:27.886" v="10309" actId="20577"/>
        <pc:sldMkLst>
          <pc:docMk/>
          <pc:sldMk cId="1957508986" sldId="319"/>
        </pc:sldMkLst>
        <pc:picChg chg="mod">
          <ac:chgData name="羿鞍 李" userId="2a129dfff4002090" providerId="LiveId" clId="{5B515671-6AA2-4DF7-BA89-821F27E35824}" dt="2024-01-21T13:46:51.021" v="5536" actId="1076"/>
          <ac:picMkLst>
            <pc:docMk/>
            <pc:sldMk cId="1957508986" sldId="319"/>
            <ac:picMk id="6" creationId="{58B03988-9B41-4B7D-A4F5-9909E6B3A292}"/>
          </ac:picMkLst>
        </pc:picChg>
      </pc:sldChg>
      <pc:sldChg chg="addSp delSp modSp add mod modNotesTx">
        <pc:chgData name="羿鞍 李" userId="2a129dfff4002090" providerId="LiveId" clId="{5B515671-6AA2-4DF7-BA89-821F27E35824}" dt="2024-01-22T07:59:00.875" v="10185" actId="20577"/>
        <pc:sldMkLst>
          <pc:docMk/>
          <pc:sldMk cId="170266761" sldId="320"/>
        </pc:sldMkLst>
        <pc:picChg chg="add mod">
          <ac:chgData name="羿鞍 李" userId="2a129dfff4002090" providerId="LiveId" clId="{5B515671-6AA2-4DF7-BA89-821F27E35824}" dt="2024-01-21T15:29:09.394" v="5603" actId="1076"/>
          <ac:picMkLst>
            <pc:docMk/>
            <pc:sldMk cId="170266761" sldId="320"/>
            <ac:picMk id="3" creationId="{DA2B5225-CAC3-83C6-4810-1AB888C3CD28}"/>
          </ac:picMkLst>
        </pc:picChg>
        <pc:picChg chg="del">
          <ac:chgData name="羿鞍 李" userId="2a129dfff4002090" providerId="LiveId" clId="{5B515671-6AA2-4DF7-BA89-821F27E35824}" dt="2024-01-21T12:47:01.831" v="4806" actId="478"/>
          <ac:picMkLst>
            <pc:docMk/>
            <pc:sldMk cId="170266761" sldId="320"/>
            <ac:picMk id="6" creationId="{58B03988-9B41-4B7D-A4F5-9909E6B3A292}"/>
          </ac:picMkLst>
        </pc:picChg>
        <pc:cxnChg chg="add mod">
          <ac:chgData name="羿鞍 李" userId="2a129dfff4002090" providerId="LiveId" clId="{5B515671-6AA2-4DF7-BA89-821F27E35824}" dt="2024-01-21T15:40:41.349" v="5889" actId="14100"/>
          <ac:cxnSpMkLst>
            <pc:docMk/>
            <pc:sldMk cId="170266761" sldId="320"/>
            <ac:cxnSpMk id="5" creationId="{EF0B3414-06B3-8571-C8D8-EA17B86C56DB}"/>
          </ac:cxnSpMkLst>
        </pc:cxnChg>
      </pc:sldChg>
      <pc:sldChg chg="addSp delSp modSp add mod modNotesTx">
        <pc:chgData name="羿鞍 李" userId="2a129dfff4002090" providerId="LiveId" clId="{5B515671-6AA2-4DF7-BA89-821F27E35824}" dt="2024-01-22T07:29:34.996" v="9010" actId="20577"/>
        <pc:sldMkLst>
          <pc:docMk/>
          <pc:sldMk cId="3610378137" sldId="321"/>
        </pc:sldMkLst>
        <pc:spChg chg="del">
          <ac:chgData name="羿鞍 李" userId="2a129dfff4002090" providerId="LiveId" clId="{5B515671-6AA2-4DF7-BA89-821F27E35824}" dt="2024-01-21T16:17:46.670" v="5913" actId="478"/>
          <ac:spMkLst>
            <pc:docMk/>
            <pc:sldMk cId="3610378137" sldId="321"/>
            <ac:spMk id="2" creationId="{A87BB25A-AAB9-F694-197D-C2A0459453E7}"/>
          </ac:spMkLst>
        </pc:spChg>
        <pc:spChg chg="del">
          <ac:chgData name="羿鞍 李" userId="2a129dfff4002090" providerId="LiveId" clId="{5B515671-6AA2-4DF7-BA89-821F27E35824}" dt="2024-01-21T16:17:44.784" v="5912" actId="478"/>
          <ac:spMkLst>
            <pc:docMk/>
            <pc:sldMk cId="3610378137" sldId="321"/>
            <ac:spMk id="3" creationId="{E4989B40-01B6-7E44-7192-F3D3EAEB10B7}"/>
          </ac:spMkLst>
        </pc:spChg>
        <pc:spChg chg="mod">
          <ac:chgData name="羿鞍 李" userId="2a129dfff4002090" providerId="LiveId" clId="{5B515671-6AA2-4DF7-BA89-821F27E35824}" dt="2024-01-21T16:22:29.812" v="5932" actId="1076"/>
          <ac:spMkLst>
            <pc:docMk/>
            <pc:sldMk cId="3610378137" sldId="321"/>
            <ac:spMk id="10" creationId="{32E6F00A-24C0-0DD3-C5BF-A48EFA5A799B}"/>
          </ac:spMkLst>
        </pc:spChg>
        <pc:spChg chg="mod">
          <ac:chgData name="羿鞍 李" userId="2a129dfff4002090" providerId="LiveId" clId="{5B515671-6AA2-4DF7-BA89-821F27E35824}" dt="2024-01-21T16:22:57.100" v="5938" actId="1076"/>
          <ac:spMkLst>
            <pc:docMk/>
            <pc:sldMk cId="3610378137" sldId="321"/>
            <ac:spMk id="13" creationId="{F908E761-1AA5-F43A-0483-21D6812775C4}"/>
          </ac:spMkLst>
        </pc:spChg>
        <pc:spChg chg="mod">
          <ac:chgData name="羿鞍 李" userId="2a129dfff4002090" providerId="LiveId" clId="{5B515671-6AA2-4DF7-BA89-821F27E35824}" dt="2024-01-21T16:22:49.719" v="5936" actId="14100"/>
          <ac:spMkLst>
            <pc:docMk/>
            <pc:sldMk cId="3610378137" sldId="321"/>
            <ac:spMk id="16" creationId="{6653E087-FA15-7BC9-9D7A-E6F7B2EF434F}"/>
          </ac:spMkLst>
        </pc:spChg>
        <pc:spChg chg="mod">
          <ac:chgData name="羿鞍 李" userId="2a129dfff4002090" providerId="LiveId" clId="{5B515671-6AA2-4DF7-BA89-821F27E35824}" dt="2024-01-21T16:22:59.631" v="5939" actId="1076"/>
          <ac:spMkLst>
            <pc:docMk/>
            <pc:sldMk cId="3610378137" sldId="321"/>
            <ac:spMk id="20" creationId="{246389D3-F9E6-0CBF-F524-A993086BB0A0}"/>
          </ac:spMkLst>
        </pc:spChg>
        <pc:spChg chg="mod">
          <ac:chgData name="羿鞍 李" userId="2a129dfff4002090" providerId="LiveId" clId="{5B515671-6AA2-4DF7-BA89-821F27E35824}" dt="2024-01-22T06:48:54.394" v="8881" actId="20577"/>
          <ac:spMkLst>
            <pc:docMk/>
            <pc:sldMk cId="3610378137" sldId="321"/>
            <ac:spMk id="21" creationId="{17A6F42B-D79E-169C-27A8-6CFE13FB3137}"/>
          </ac:spMkLst>
        </pc:spChg>
        <pc:spChg chg="mod">
          <ac:chgData name="羿鞍 李" userId="2a129dfff4002090" providerId="LiveId" clId="{5B515671-6AA2-4DF7-BA89-821F27E35824}" dt="2024-01-21T16:22:53.467" v="5937" actId="1076"/>
          <ac:spMkLst>
            <pc:docMk/>
            <pc:sldMk cId="3610378137" sldId="321"/>
            <ac:spMk id="23" creationId="{682BBDE1-5F13-EB5C-F3F6-FFB15034E913}"/>
          </ac:spMkLst>
        </pc:spChg>
        <pc:picChg chg="add mod ord">
          <ac:chgData name="羿鞍 李" userId="2a129dfff4002090" providerId="LiveId" clId="{5B515671-6AA2-4DF7-BA89-821F27E35824}" dt="2024-01-21T16:22:46.509" v="5935" actId="1076"/>
          <ac:picMkLst>
            <pc:docMk/>
            <pc:sldMk cId="3610378137" sldId="321"/>
            <ac:picMk id="5" creationId="{74348784-A6E8-3D1E-84D9-A20D0F024D4B}"/>
          </ac:picMkLst>
        </pc:picChg>
        <pc:picChg chg="del">
          <ac:chgData name="羿鞍 李" userId="2a129dfff4002090" providerId="LiveId" clId="{5B515671-6AA2-4DF7-BA89-821F27E35824}" dt="2024-01-21T16:17:42.144" v="5911" actId="478"/>
          <ac:picMkLst>
            <pc:docMk/>
            <pc:sldMk cId="3610378137" sldId="321"/>
            <ac:picMk id="8" creationId="{884A19F1-B104-A63C-6AE6-BD971BF96960}"/>
          </ac:picMkLst>
        </pc:picChg>
      </pc:sldChg>
      <pc:sldChg chg="add del">
        <pc:chgData name="羿鞍 李" userId="2a129dfff4002090" providerId="LiveId" clId="{5B515671-6AA2-4DF7-BA89-821F27E35824}" dt="2024-01-21T16:17:19.350" v="5910"/>
        <pc:sldMkLst>
          <pc:docMk/>
          <pc:sldMk cId="873567503" sldId="322"/>
        </pc:sldMkLst>
      </pc:sldChg>
      <pc:sldMasterChg chg="delSldLayout">
        <pc:chgData name="羿鞍 李" userId="2a129dfff4002090" providerId="LiveId" clId="{5B515671-6AA2-4DF7-BA89-821F27E35824}" dt="2024-01-21T13:51:50.377" v="5581" actId="47"/>
        <pc:sldMasterMkLst>
          <pc:docMk/>
          <pc:sldMasterMk cId="0" sldId="2147483686"/>
        </pc:sldMasterMkLst>
        <pc:sldLayoutChg chg="del">
          <pc:chgData name="羿鞍 李" userId="2a129dfff4002090" providerId="LiveId" clId="{5B515671-6AA2-4DF7-BA89-821F27E35824}" dt="2024-01-21T13:49:24.702" v="5547" actId="47"/>
          <pc:sldLayoutMkLst>
            <pc:docMk/>
            <pc:sldMasterMk cId="0" sldId="2147483686"/>
            <pc:sldLayoutMk cId="0" sldId="2147483654"/>
          </pc:sldLayoutMkLst>
        </pc:sldLayoutChg>
        <pc:sldLayoutChg chg="del">
          <pc:chgData name="羿鞍 李" userId="2a129dfff4002090" providerId="LiveId" clId="{5B515671-6AA2-4DF7-BA89-821F27E35824}" dt="2024-01-21T13:51:42.249" v="5570" actId="47"/>
          <pc:sldLayoutMkLst>
            <pc:docMk/>
            <pc:sldMasterMk cId="0" sldId="2147483686"/>
            <pc:sldLayoutMk cId="0" sldId="2147483656"/>
          </pc:sldLayoutMkLst>
        </pc:sldLayoutChg>
        <pc:sldLayoutChg chg="del">
          <pc:chgData name="羿鞍 李" userId="2a129dfff4002090" providerId="LiveId" clId="{5B515671-6AA2-4DF7-BA89-821F27E35824}" dt="2024-01-21T13:51:44.202" v="5573" actId="47"/>
          <pc:sldLayoutMkLst>
            <pc:docMk/>
            <pc:sldMasterMk cId="0" sldId="2147483686"/>
            <pc:sldLayoutMk cId="0" sldId="2147483657"/>
          </pc:sldLayoutMkLst>
        </pc:sldLayoutChg>
        <pc:sldLayoutChg chg="del">
          <pc:chgData name="羿鞍 李" userId="2a129dfff4002090" providerId="LiveId" clId="{5B515671-6AA2-4DF7-BA89-821F27E35824}" dt="2024-01-21T13:51:27.883" v="5562" actId="47"/>
          <pc:sldLayoutMkLst>
            <pc:docMk/>
            <pc:sldMasterMk cId="0" sldId="2147483686"/>
            <pc:sldLayoutMk cId="0" sldId="2147483664"/>
          </pc:sldLayoutMkLst>
        </pc:sldLayoutChg>
        <pc:sldLayoutChg chg="del">
          <pc:chgData name="羿鞍 李" userId="2a129dfff4002090" providerId="LiveId" clId="{5B515671-6AA2-4DF7-BA89-821F27E35824}" dt="2024-01-21T13:51:47.747" v="5576" actId="47"/>
          <pc:sldLayoutMkLst>
            <pc:docMk/>
            <pc:sldMasterMk cId="0" sldId="2147483686"/>
            <pc:sldLayoutMk cId="0" sldId="2147483665"/>
          </pc:sldLayoutMkLst>
        </pc:sldLayoutChg>
        <pc:sldLayoutChg chg="del">
          <pc:chgData name="羿鞍 李" userId="2a129dfff4002090" providerId="LiveId" clId="{5B515671-6AA2-4DF7-BA89-821F27E35824}" dt="2024-01-21T13:51:48.446" v="5577" actId="47"/>
          <pc:sldLayoutMkLst>
            <pc:docMk/>
            <pc:sldMasterMk cId="0" sldId="2147483686"/>
            <pc:sldLayoutMk cId="0" sldId="2147483666"/>
          </pc:sldLayoutMkLst>
        </pc:sldLayoutChg>
        <pc:sldLayoutChg chg="del">
          <pc:chgData name="羿鞍 李" userId="2a129dfff4002090" providerId="LiveId" clId="{5B515671-6AA2-4DF7-BA89-821F27E35824}" dt="2024-01-21T13:51:48.848" v="5578" actId="47"/>
          <pc:sldLayoutMkLst>
            <pc:docMk/>
            <pc:sldMasterMk cId="0" sldId="2147483686"/>
            <pc:sldLayoutMk cId="0" sldId="2147483667"/>
          </pc:sldLayoutMkLst>
        </pc:sldLayoutChg>
        <pc:sldLayoutChg chg="del">
          <pc:chgData name="羿鞍 李" userId="2a129dfff4002090" providerId="LiveId" clId="{5B515671-6AA2-4DF7-BA89-821F27E35824}" dt="2024-01-21T13:51:49.864" v="5580" actId="47"/>
          <pc:sldLayoutMkLst>
            <pc:docMk/>
            <pc:sldMasterMk cId="0" sldId="2147483686"/>
            <pc:sldLayoutMk cId="0" sldId="2147483668"/>
          </pc:sldLayoutMkLst>
        </pc:sldLayoutChg>
        <pc:sldLayoutChg chg="del">
          <pc:chgData name="羿鞍 李" userId="2a129dfff4002090" providerId="LiveId" clId="{5B515671-6AA2-4DF7-BA89-821F27E35824}" dt="2024-01-21T13:51:50.377" v="5581" actId="47"/>
          <pc:sldLayoutMkLst>
            <pc:docMk/>
            <pc:sldMasterMk cId="0" sldId="2147483686"/>
            <pc:sldLayoutMk cId="0" sldId="2147483669"/>
          </pc:sldLayoutMkLst>
        </pc:sldLayoutChg>
        <pc:sldLayoutChg chg="del">
          <pc:chgData name="羿鞍 李" userId="2a129dfff4002090" providerId="LiveId" clId="{5B515671-6AA2-4DF7-BA89-821F27E35824}" dt="2024-01-21T13:51:49.363" v="5579" actId="47"/>
          <pc:sldLayoutMkLst>
            <pc:docMk/>
            <pc:sldMasterMk cId="0" sldId="2147483686"/>
            <pc:sldLayoutMk cId="0" sldId="2147483671"/>
          </pc:sldLayoutMkLst>
        </pc:sldLayoutChg>
        <pc:sldLayoutChg chg="del">
          <pc:chgData name="羿鞍 李" userId="2a129dfff4002090" providerId="LiveId" clId="{5B515671-6AA2-4DF7-BA89-821F27E35824}" dt="2024-01-21T13:51:34.907" v="5565" actId="47"/>
          <pc:sldLayoutMkLst>
            <pc:docMk/>
            <pc:sldMasterMk cId="0" sldId="2147483686"/>
            <pc:sldLayoutMk cId="0" sldId="2147483672"/>
          </pc:sldLayoutMkLst>
        </pc:sldLayoutChg>
        <pc:sldLayoutChg chg="del">
          <pc:chgData name="羿鞍 李" userId="2a129dfff4002090" providerId="LiveId" clId="{5B515671-6AA2-4DF7-BA89-821F27E35824}" dt="2024-01-21T13:51:40.702" v="5568" actId="47"/>
          <pc:sldLayoutMkLst>
            <pc:docMk/>
            <pc:sldMasterMk cId="0" sldId="2147483686"/>
            <pc:sldLayoutMk cId="0" sldId="2147483673"/>
          </pc:sldLayoutMkLst>
        </pc:sldLayoutChg>
        <pc:sldLayoutChg chg="del">
          <pc:chgData name="羿鞍 李" userId="2a129dfff4002090" providerId="LiveId" clId="{5B515671-6AA2-4DF7-BA89-821F27E35824}" dt="2024-01-21T13:51:43.144" v="5571" actId="47"/>
          <pc:sldLayoutMkLst>
            <pc:docMk/>
            <pc:sldMasterMk cId="0" sldId="2147483686"/>
            <pc:sldLayoutMk cId="0" sldId="2147483675"/>
          </pc:sldLayoutMkLst>
        </pc:sldLayoutChg>
        <pc:sldLayoutChg chg="del">
          <pc:chgData name="羿鞍 李" userId="2a129dfff4002090" providerId="LiveId" clId="{5B515671-6AA2-4DF7-BA89-821F27E35824}" dt="2024-01-21T13:51:33.378" v="5564" actId="47"/>
          <pc:sldLayoutMkLst>
            <pc:docMk/>
            <pc:sldMasterMk cId="0" sldId="2147483686"/>
            <pc:sldLayoutMk cId="0" sldId="2147483676"/>
          </pc:sldLayoutMkLst>
        </pc:sldLayoutChg>
        <pc:sldLayoutChg chg="del">
          <pc:chgData name="羿鞍 李" userId="2a129dfff4002090" providerId="LiveId" clId="{5B515671-6AA2-4DF7-BA89-821F27E35824}" dt="2024-01-21T13:51:47.297" v="5575" actId="47"/>
          <pc:sldLayoutMkLst>
            <pc:docMk/>
            <pc:sldMasterMk cId="0" sldId="2147483686"/>
            <pc:sldLayoutMk cId="0" sldId="2147483677"/>
          </pc:sldLayoutMkLst>
        </pc:sldLayoutChg>
      </pc:sldMasterChg>
      <pc:sldMasterChg chg="del delSldLayout">
        <pc:chgData name="羿鞍 李" userId="2a129dfff4002090" providerId="LiveId" clId="{5B515671-6AA2-4DF7-BA89-821F27E35824}" dt="2024-01-21T13:52:00.502" v="5599" actId="47"/>
        <pc:sldMasterMkLst>
          <pc:docMk/>
          <pc:sldMasterMk cId="0" sldId="2147483687"/>
        </pc:sldMasterMkLst>
        <pc:sldLayoutChg chg="del">
          <pc:chgData name="羿鞍 李" userId="2a129dfff4002090" providerId="LiveId" clId="{5B515671-6AA2-4DF7-BA89-821F27E35824}" dt="2024-01-21T13:52:00.502" v="5599" actId="47"/>
          <pc:sldLayoutMkLst>
            <pc:docMk/>
            <pc:sldMasterMk cId="0" sldId="2147483687"/>
            <pc:sldLayoutMk cId="0" sldId="2147483684"/>
          </pc:sldLayoutMkLst>
        </pc:sldLayoutChg>
        <pc:sldLayoutChg chg="del">
          <pc:chgData name="羿鞍 李" userId="2a129dfff4002090" providerId="LiveId" clId="{5B515671-6AA2-4DF7-BA89-821F27E35824}" dt="2024-01-21T13:51:57.166" v="5592" actId="47"/>
          <pc:sldLayoutMkLst>
            <pc:docMk/>
            <pc:sldMasterMk cId="0" sldId="2147483687"/>
            <pc:sldLayoutMk cId="0" sldId="214748368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" name="Google Shape;6277;gd1b6111b2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8" name="Google Shape;6278;gd1b6111b2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大家好，我是李羿鞍，我做的是電影票房分析，期間以</a:t>
            </a:r>
            <a:r>
              <a:rPr lang="en-US" altLang="zh-TW" dirty="0"/>
              <a:t>2019-2023</a:t>
            </a:r>
            <a:r>
              <a:rPr lang="zh-TW" altLang="en-US" dirty="0"/>
              <a:t>，共五年的資料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5" name="Google Shape;6305;gdffe5a3af5_0_1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6" name="Google Shape;6306;gdffe5a3af5_0_1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在這段期間，所有的電影中，發行的國別地區，以美國為最多，有四分之一，依序為日本、法國、韓國、台灣；而類型最多的為劇情片，劇情片指的是以劇情及人物性格為主軸推進為表現手法的電影，比較特別的是恐怖片及驚悚片的佔比相當多，有</a:t>
            </a:r>
            <a:r>
              <a:rPr lang="en-US" altLang="zh-TW" dirty="0"/>
              <a:t>15%</a:t>
            </a:r>
            <a:r>
              <a:rPr lang="zh-TW" altLang="en-US" dirty="0"/>
              <a:t>，事實上這類電影的消費對象相對固定，對恐怖驚悚的喜好有一定的忠誠度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11528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5" name="Google Shape;6305;gdffe5a3af5_0_1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6" name="Google Shape;6306;gdffe5a3af5_0_1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接著來以類別及國別地區比較對票房的影響，可以發現最賣座的類型為動作片，依序為動畫片及恐怖片，而國別的部分，跟發行國家的佔比有直接關係，佔比越高的國家有更高的票房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18629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5" name="Google Shape;6305;gdffe5a3af5_0_1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6" name="Google Shape;6306;gdffe5a3af5_0_1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0655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5" name="Google Shape;6305;gdffe5a3af5_0_1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6" name="Google Shape;6306;gdffe5a3af5_0_1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我想知道什麼類別的電影能得到更高的影評，以類別對上</a:t>
            </a:r>
            <a:r>
              <a:rPr lang="en-US" altLang="zh-TW" dirty="0" err="1"/>
              <a:t>imdb</a:t>
            </a:r>
            <a:r>
              <a:rPr lang="zh-TW" altLang="en-US" dirty="0"/>
              <a:t> 評價的中位數呈現散佈圖，其中可以發現紀錄片、動畫片可以得到相對較高的評分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5947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5" name="Google Shape;6305;gdffe5a3af5_0_1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6" name="Google Shape;6306;gdffe5a3af5_0_1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舉例來說，如圖是紀錄片</a:t>
            </a:r>
            <a:r>
              <a:rPr lang="en-US" altLang="zh-TW" dirty="0" err="1"/>
              <a:t>imdb</a:t>
            </a:r>
            <a:r>
              <a:rPr lang="zh-TW" altLang="en-US" dirty="0"/>
              <a:t>評價前十名的電影，評分都在</a:t>
            </a:r>
            <a:r>
              <a:rPr lang="en-US" altLang="zh-TW" dirty="0"/>
              <a:t>8.5</a:t>
            </a:r>
            <a:r>
              <a:rPr lang="zh-TW" altLang="en-US" dirty="0"/>
              <a:t>以上，有趣的部分是，紅色代表有關韓國偶像演唱會的紀錄片，前十裡就有</a:t>
            </a:r>
            <a:r>
              <a:rPr lang="en-US" altLang="zh-TW" dirty="0"/>
              <a:t>5</a:t>
            </a:r>
            <a:r>
              <a:rPr lang="zh-TW" altLang="en-US" dirty="0"/>
              <a:t>部與此有關，而紫色代表跟國際上發生的動盪有關的紀錄片，如</a:t>
            </a:r>
            <a:r>
              <a:rPr lang="en-US" altLang="zh-TW" dirty="0"/>
              <a:t>:</a:t>
            </a:r>
            <a:r>
              <a:rPr lang="zh-TW" altLang="en-US" dirty="0"/>
              <a:t>親愛的莎瑪，描述的正是敘利亞內戰下，一位母親同時也是戰地記者，為了孩子辛苦得記錄下一切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93711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5" name="Google Shape;6305;gdffe5a3af5_0_1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6" name="Google Shape;6306;gdffe5a3af5_0_1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動畫片的部分，我想特別介紹囊括多項國際大獎的動畫片，蜘蛛人</a:t>
            </a:r>
            <a:r>
              <a:rPr lang="en-US" altLang="zh-TW" dirty="0"/>
              <a:t>:</a:t>
            </a:r>
            <a:r>
              <a:rPr lang="zh-TW" altLang="en-US" dirty="0"/>
              <a:t>穿越新宇宙，從投票的人數高達</a:t>
            </a:r>
            <a:r>
              <a:rPr lang="en-US" altLang="zh-TW" dirty="0"/>
              <a:t>33</a:t>
            </a:r>
            <a:r>
              <a:rPr lang="zh-TW" altLang="en-US" dirty="0"/>
              <a:t>萬就能感受其中的魅力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93715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5" name="Google Shape;6305;gdffe5a3af5_0_1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6" name="Google Shape;6306;gdffe5a3af5_0_1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以</a:t>
            </a:r>
            <a:r>
              <a:rPr lang="en-US" altLang="zh-TW" dirty="0" err="1"/>
              <a:t>imdb</a:t>
            </a:r>
            <a:r>
              <a:rPr lang="zh-TW" altLang="en-US" dirty="0"/>
              <a:t>評價</a:t>
            </a:r>
            <a:r>
              <a:rPr lang="en-US" altLang="zh-TW" dirty="0"/>
              <a:t>7</a:t>
            </a:r>
            <a:r>
              <a:rPr lang="zh-TW" altLang="en-US" dirty="0"/>
              <a:t>分以上找出</a:t>
            </a:r>
            <a:r>
              <a:rPr lang="en-US" altLang="zh-TW" dirty="0"/>
              <a:t>2023</a:t>
            </a:r>
            <a:r>
              <a:rPr lang="zh-TW" altLang="en-US" dirty="0"/>
              <a:t>票房前</a:t>
            </a:r>
            <a:r>
              <a:rPr lang="en-US" altLang="zh-TW" dirty="0"/>
              <a:t>6</a:t>
            </a:r>
            <a:r>
              <a:rPr lang="zh-TW" altLang="en-US" dirty="0"/>
              <a:t>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72641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5" name="Google Shape;6305;gdffe5a3af5_0_1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6" name="Google Shape;6306;gdffe5a3af5_0_1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dirty="0"/>
              <a:t>以</a:t>
            </a:r>
            <a:r>
              <a:rPr lang="en-US" altLang="zh-TW" dirty="0" err="1"/>
              <a:t>imdb</a:t>
            </a:r>
            <a:r>
              <a:rPr lang="zh-TW" altLang="en-US" dirty="0"/>
              <a:t>評價</a:t>
            </a:r>
            <a:r>
              <a:rPr lang="en-US" altLang="zh-TW" dirty="0"/>
              <a:t>7</a:t>
            </a:r>
            <a:r>
              <a:rPr lang="zh-TW" altLang="en-US" dirty="0"/>
              <a:t>分以上找出</a:t>
            </a:r>
            <a:r>
              <a:rPr lang="en-US" altLang="zh-TW" dirty="0"/>
              <a:t>2022</a:t>
            </a:r>
            <a:r>
              <a:rPr lang="zh-TW" altLang="en-US" dirty="0"/>
              <a:t>票房前</a:t>
            </a:r>
            <a:r>
              <a:rPr lang="en-US" altLang="zh-TW" dirty="0"/>
              <a:t>6</a:t>
            </a:r>
            <a:r>
              <a:rPr lang="zh-TW" altLang="en-US" dirty="0"/>
              <a:t>名，其中找到兩部票房超出</a:t>
            </a:r>
            <a:r>
              <a:rPr lang="en-US" altLang="zh-TW" dirty="0"/>
              <a:t>7</a:t>
            </a:r>
            <a:r>
              <a:rPr lang="zh-TW" altLang="en-US" dirty="0"/>
              <a:t>億的超賣座電影，阿凡達</a:t>
            </a:r>
            <a:r>
              <a:rPr lang="en-US" altLang="zh-TW" dirty="0"/>
              <a:t>:</a:t>
            </a:r>
            <a:r>
              <a:rPr lang="zh-TW" altLang="en-US" dirty="0"/>
              <a:t>水之道、捍衛戰士</a:t>
            </a:r>
            <a:r>
              <a:rPr lang="en-US" altLang="zh-TW" dirty="0"/>
              <a:t>:</a:t>
            </a:r>
            <a:r>
              <a:rPr lang="zh-TW" altLang="en-US" dirty="0"/>
              <a:t>獨行俠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681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4" name="Google Shape;7374;gf9aa5ee10f_0_1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5" name="Google Shape;7375;gf9aa5ee10f_0_1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9" name="Google Shape;6549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0" name="Google Shape;6550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 機器學習的部分，我建立了多元線性迴歸的模型，以自變數</a:t>
            </a:r>
            <a:r>
              <a:rPr lang="en-US" altLang="zh-TW" dirty="0"/>
              <a:t>(</a:t>
            </a:r>
            <a:r>
              <a:rPr lang="zh-TW" altLang="en-US" dirty="0"/>
              <a:t>上映院數、上映週數、國別、</a:t>
            </a:r>
            <a:r>
              <a:rPr lang="en-US" altLang="zh-TW" dirty="0" err="1"/>
              <a:t>imdb</a:t>
            </a:r>
            <a:r>
              <a:rPr lang="zh-TW" altLang="en-US" dirty="0"/>
              <a:t>評分、投票人數、類別、得獎數</a:t>
            </a:r>
            <a:r>
              <a:rPr lang="en-US" altLang="zh-TW" dirty="0"/>
              <a:t>)</a:t>
            </a:r>
            <a:r>
              <a:rPr lang="zh-TW" altLang="en-US" dirty="0"/>
              <a:t>對應變數</a:t>
            </a:r>
            <a:r>
              <a:rPr lang="en-US" altLang="zh-TW" dirty="0"/>
              <a:t>(</a:t>
            </a:r>
            <a:r>
              <a:rPr lang="zh-TW" altLang="en-US" dirty="0"/>
              <a:t>票房</a:t>
            </a:r>
            <a:r>
              <a:rPr lang="en-US" altLang="zh-TW" dirty="0"/>
              <a:t>)</a:t>
            </a:r>
            <a:r>
              <a:rPr lang="zh-TW" altLang="en-US" dirty="0"/>
              <a:t> 的影響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4" name="Google Shape;6314;g13199e9e53b_0_1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5" name="Google Shape;6315;g13199e9e53b_0_1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起因呢</a:t>
            </a:r>
            <a:r>
              <a:rPr lang="en-US" altLang="zh-TW" dirty="0"/>
              <a:t>?</a:t>
            </a:r>
            <a:r>
              <a:rPr lang="zh-TW" altLang="en-US" dirty="0"/>
              <a:t>是因為好想在過年期間來個電影馬拉松，但是電影那麼多要怎麼挑呢，於是我想運用所學得大數據分析，找出有哪些中意的電影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3" name="Google Shape;6703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4" name="Google Shape;6704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如圖是</a:t>
            </a:r>
            <a:r>
              <a:rPr lang="en-US" altLang="zh-TW" dirty="0" err="1"/>
              <a:t>imdb</a:t>
            </a:r>
            <a:r>
              <a:rPr lang="zh-TW" altLang="en-US" dirty="0"/>
              <a:t>評價對票房的散佈圖，呈現正相關的關係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" name="Google Shape;6759;gcc9050bdf8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0" name="Google Shape;6760;gcc9050bdf8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模型的結果，解釋程度</a:t>
            </a:r>
            <a:r>
              <a:rPr lang="en-US" altLang="zh-TW" dirty="0"/>
              <a:t>R-squared</a:t>
            </a:r>
            <a:r>
              <a:rPr lang="zh-TW" altLang="en-US" dirty="0"/>
              <a:t>為</a:t>
            </a:r>
            <a:r>
              <a:rPr lang="en-US" altLang="zh-TW" dirty="0"/>
              <a:t>0.59</a:t>
            </a:r>
            <a:r>
              <a:rPr lang="zh-TW" altLang="en-US" dirty="0"/>
              <a:t>，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7" name="Google Shape;6417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8" name="Google Shape;6418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3" name="Google Shape;6703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4" name="Google Shape;6704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7666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2" name="Google Shape;7462;g136cf391dd3_0_2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3" name="Google Shape;7463;g136cf391dd3_0_2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0" name="Google Shape;7950;gcc9050bdf8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1" name="Google Shape;7951;gcc9050bdf8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6" name="Google Shape;6336;g13dfdf49308_1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7" name="Google Shape;6337;g13dfdf49308_1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報告分成</a:t>
            </a:r>
            <a:r>
              <a:rPr lang="en-US" altLang="zh-TW" dirty="0"/>
              <a:t>4</a:t>
            </a:r>
            <a:r>
              <a:rPr lang="zh-TW" altLang="en-US" dirty="0"/>
              <a:t>個段落，</a:t>
            </a:r>
            <a:r>
              <a:rPr lang="en-US" altLang="zh-TW" dirty="0"/>
              <a:t>1.</a:t>
            </a:r>
            <a:r>
              <a:rPr lang="zh-TW" altLang="en-US" dirty="0"/>
              <a:t>資料說明及分析流程</a:t>
            </a:r>
            <a:r>
              <a:rPr lang="en-US" altLang="zh-TW" dirty="0"/>
              <a:t>2.</a:t>
            </a:r>
            <a:r>
              <a:rPr lang="zh-TW" altLang="en-US" dirty="0"/>
              <a:t>想討論的問題及分析結果</a:t>
            </a:r>
            <a:r>
              <a:rPr lang="en-US" altLang="zh-TW" dirty="0"/>
              <a:t>3.</a:t>
            </a:r>
            <a:r>
              <a:rPr lang="zh-TW" altLang="en-US" dirty="0"/>
              <a:t>機器學習，最後結論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7" name="Google Shape;6357;g13dfdf49308_1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8" name="Google Shape;6358;g13dfdf49308_1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8" name="Google Shape;6568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9" name="Google Shape;6569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資料來自</a:t>
            </a:r>
            <a:r>
              <a:rPr lang="en-US" altLang="zh-TW" dirty="0"/>
              <a:t>3</a:t>
            </a:r>
            <a:r>
              <a:rPr lang="zh-TW" altLang="en-US" dirty="0"/>
              <a:t>個地方，</a:t>
            </a:r>
            <a:r>
              <a:rPr lang="en-US" altLang="zh-TW" dirty="0"/>
              <a:t>1.</a:t>
            </a:r>
            <a:r>
              <a:rPr lang="zh-TW" altLang="en-US" dirty="0"/>
              <a:t>國家電影及視聽中心取得每周票房</a:t>
            </a:r>
            <a:r>
              <a:rPr lang="en-US" altLang="zh-TW" dirty="0"/>
              <a:t>2.</a:t>
            </a:r>
            <a:r>
              <a:rPr lang="zh-TW" altLang="en-US" dirty="0"/>
              <a:t>文化部</a:t>
            </a:r>
            <a:r>
              <a:rPr lang="en-US" altLang="zh-TW" dirty="0" err="1"/>
              <a:t>opendata</a:t>
            </a:r>
            <a:r>
              <a:rPr lang="zh-TW" altLang="en-US" dirty="0"/>
              <a:t>電影資訊相關資料</a:t>
            </a:r>
            <a:r>
              <a:rPr lang="en-US" altLang="zh-TW" dirty="0"/>
              <a:t>csv</a:t>
            </a:r>
            <a:r>
              <a:rPr lang="zh-TW" altLang="en-US" dirty="0"/>
              <a:t>檔</a:t>
            </a:r>
            <a:r>
              <a:rPr lang="en-US" altLang="zh-TW" dirty="0"/>
              <a:t>3.omdb API</a:t>
            </a:r>
            <a:r>
              <a:rPr lang="zh-TW" altLang="en-US" dirty="0"/>
              <a:t>抓取</a:t>
            </a:r>
            <a:r>
              <a:rPr lang="en-US" altLang="zh-TW" dirty="0" err="1"/>
              <a:t>json</a:t>
            </a:r>
            <a:r>
              <a:rPr lang="zh-TW" altLang="en-US" dirty="0"/>
              <a:t>檔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1" name="Google Shape;7551;g112db5e131c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2" name="Google Shape;7552;g112db5e131c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接下來介紹流程，首先</a:t>
            </a:r>
            <a:r>
              <a:rPr lang="en-US" altLang="zh-TW" dirty="0"/>
              <a:t>step 1</a:t>
            </a:r>
            <a:r>
              <a:rPr lang="zh-TW" altLang="en-US" dirty="0"/>
              <a:t>以</a:t>
            </a:r>
            <a:r>
              <a:rPr lang="en-US" altLang="zh-TW" dirty="0"/>
              <a:t>requests</a:t>
            </a:r>
            <a:r>
              <a:rPr lang="zh-TW" altLang="en-US" dirty="0"/>
              <a:t>、</a:t>
            </a:r>
            <a:r>
              <a:rPr lang="en-US" altLang="zh-TW" dirty="0" err="1"/>
              <a:t>Beautifulsoup</a:t>
            </a:r>
            <a:r>
              <a:rPr lang="zh-TW" altLang="en-US" dirty="0"/>
              <a:t>網路爬蟲抓取電影票房，再來</a:t>
            </a:r>
            <a:r>
              <a:rPr lang="en-US" altLang="zh-TW" dirty="0"/>
              <a:t>step 2 </a:t>
            </a:r>
            <a:r>
              <a:rPr lang="zh-TW" altLang="en-US" dirty="0"/>
              <a:t>讀取文化部</a:t>
            </a:r>
            <a:r>
              <a:rPr lang="en-US" altLang="zh-TW" dirty="0" err="1"/>
              <a:t>opendata</a:t>
            </a:r>
            <a:r>
              <a:rPr lang="zh-TW" altLang="en-US" dirty="0"/>
              <a:t>取得的電影資訊</a:t>
            </a:r>
            <a:r>
              <a:rPr lang="en-US" altLang="zh-TW" dirty="0"/>
              <a:t>csv</a:t>
            </a:r>
            <a:r>
              <a:rPr lang="zh-TW" altLang="en-US" dirty="0"/>
              <a:t>檔 ，加入外文片名，</a:t>
            </a:r>
            <a:r>
              <a:rPr lang="en-US" altLang="zh-TW" dirty="0"/>
              <a:t>step 3</a:t>
            </a:r>
            <a:r>
              <a:rPr lang="zh-TW" altLang="en-US" dirty="0"/>
              <a:t>加入</a:t>
            </a:r>
            <a:r>
              <a:rPr lang="en-US" altLang="zh-TW" dirty="0" err="1"/>
              <a:t>omdb</a:t>
            </a:r>
            <a:r>
              <a:rPr lang="en-US" altLang="zh-TW" dirty="0"/>
              <a:t> API</a:t>
            </a:r>
            <a:r>
              <a:rPr lang="zh-TW" altLang="en-US" dirty="0"/>
              <a:t>取得的電影細部資訊</a:t>
            </a:r>
            <a:r>
              <a:rPr lang="en-US" altLang="zh-TW" dirty="0"/>
              <a:t> step 4 power bi</a:t>
            </a:r>
            <a:r>
              <a:rPr lang="zh-TW" altLang="en-US" dirty="0"/>
              <a:t>做出圖表及多元線性迴歸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0" name="Google Shape;6610;gf9aa5ee10f_0_1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1" name="Google Shape;6611;gf9aa5ee10f_0_1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8" name="Google Shape;6498;gddd26cc8a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9" name="Google Shape;6499;gddd26cc8a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那麼 有哪些因素會影響到票房呢</a:t>
            </a:r>
            <a:r>
              <a:rPr lang="en-US" altLang="zh-TW" dirty="0"/>
              <a:t>?</a:t>
            </a:r>
            <a:r>
              <a:rPr lang="zh-TW" altLang="en-US" dirty="0"/>
              <a:t> 是哪種電影類型、哪個出品國家、還是說</a:t>
            </a:r>
            <a:r>
              <a:rPr lang="en-US" altLang="zh-TW" dirty="0" err="1"/>
              <a:t>imdb</a:t>
            </a:r>
            <a:r>
              <a:rPr lang="zh-TW" altLang="en-US" dirty="0"/>
              <a:t>的評分會影響到票房的好壞，讓我們往下看下去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5" name="Google Shape;6305;gdffe5a3af5_0_1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6" name="Google Shape;6306;gdffe5a3af5_0_1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首先，這是</a:t>
            </a:r>
            <a:r>
              <a:rPr lang="en-US" altLang="zh-TW" dirty="0"/>
              <a:t>2019-2023</a:t>
            </a:r>
            <a:r>
              <a:rPr lang="zh-TW" altLang="en-US" dirty="0"/>
              <a:t>五年期間電影票房的累計銷售金額，可以發現在</a:t>
            </a:r>
            <a:r>
              <a:rPr lang="en-US" altLang="zh-TW" dirty="0"/>
              <a:t>2021</a:t>
            </a:r>
            <a:r>
              <a:rPr lang="zh-TW" altLang="en-US" dirty="0"/>
              <a:t>年受到疫情有非常嚴重的影響，下跌了</a:t>
            </a:r>
            <a:r>
              <a:rPr lang="en-US" altLang="zh-TW" dirty="0"/>
              <a:t>50</a:t>
            </a:r>
            <a:r>
              <a:rPr lang="zh-TW" altLang="en-US" dirty="0"/>
              <a:t> 億，直到現在仍然未回到疫情前水準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987616" y="246891"/>
            <a:ext cx="7314559" cy="4652582"/>
            <a:chOff x="958816" y="246891"/>
            <a:chExt cx="7314559" cy="4652582"/>
          </a:xfrm>
        </p:grpSpPr>
        <p:sp>
          <p:nvSpPr>
            <p:cNvPr id="10" name="Google Shape;10;p2"/>
            <p:cNvSpPr/>
            <p:nvPr/>
          </p:nvSpPr>
          <p:spPr>
            <a:xfrm flipH="1">
              <a:off x="1158200" y="564974"/>
              <a:ext cx="7115175" cy="4334500"/>
            </a:xfrm>
            <a:custGeom>
              <a:avLst/>
              <a:gdLst/>
              <a:ahLst/>
              <a:cxnLst/>
              <a:rect l="l" t="t" r="r" b="b"/>
              <a:pathLst>
                <a:path w="284607" h="134112" extrusionOk="0">
                  <a:moveTo>
                    <a:pt x="273939" y="0"/>
                  </a:moveTo>
                  <a:lnTo>
                    <a:pt x="0" y="134112"/>
                  </a:lnTo>
                  <a:lnTo>
                    <a:pt x="266700" y="134112"/>
                  </a:lnTo>
                  <a:lnTo>
                    <a:pt x="284607" y="8763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1" name="Google Shape;11;p2"/>
            <p:cNvGrpSpPr/>
            <p:nvPr/>
          </p:nvGrpSpPr>
          <p:grpSpPr>
            <a:xfrm>
              <a:off x="958816" y="246891"/>
              <a:ext cx="631414" cy="628524"/>
              <a:chOff x="1468922" y="418813"/>
              <a:chExt cx="631414" cy="628524"/>
            </a:xfrm>
          </p:grpSpPr>
          <p:sp>
            <p:nvSpPr>
              <p:cNvPr id="12" name="Google Shape;12;p2"/>
              <p:cNvSpPr/>
              <p:nvPr/>
            </p:nvSpPr>
            <p:spPr>
              <a:xfrm rot="-1486471">
                <a:off x="1606973" y="466290"/>
                <a:ext cx="154012" cy="122309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1929" extrusionOk="0">
                    <a:moveTo>
                      <a:pt x="250" y="1929"/>
                    </a:moveTo>
                    <a:lnTo>
                      <a:pt x="0" y="464"/>
                    </a:lnTo>
                    <a:cubicBezTo>
                      <a:pt x="0" y="464"/>
                      <a:pt x="1215" y="0"/>
                      <a:pt x="2429" y="464"/>
                    </a:cubicBezTo>
                    <a:lnTo>
                      <a:pt x="2179" y="19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 rot="-1486471">
                <a:off x="1531704" y="505899"/>
                <a:ext cx="505850" cy="410741"/>
              </a:xfrm>
              <a:custGeom>
                <a:avLst/>
                <a:gdLst/>
                <a:ahLst/>
                <a:cxnLst/>
                <a:rect l="l" t="t" r="r" b="b"/>
                <a:pathLst>
                  <a:path w="7978" h="6478" extrusionOk="0">
                    <a:moveTo>
                      <a:pt x="0" y="834"/>
                    </a:moveTo>
                    <a:lnTo>
                      <a:pt x="476" y="6478"/>
                    </a:lnTo>
                    <a:cubicBezTo>
                      <a:pt x="2703" y="5787"/>
                      <a:pt x="4977" y="5811"/>
                      <a:pt x="7513" y="6478"/>
                    </a:cubicBezTo>
                    <a:lnTo>
                      <a:pt x="7977" y="834"/>
                    </a:lnTo>
                    <a:cubicBezTo>
                      <a:pt x="5703" y="1"/>
                      <a:pt x="2429" y="1"/>
                      <a:pt x="0" y="8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-1486471">
                <a:off x="1650300" y="846485"/>
                <a:ext cx="446185" cy="112545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1775" extrusionOk="0">
                    <a:moveTo>
                      <a:pt x="0" y="798"/>
                    </a:moveTo>
                    <a:lnTo>
                      <a:pt x="1048" y="1655"/>
                    </a:lnTo>
                    <a:lnTo>
                      <a:pt x="5692" y="1774"/>
                    </a:lnTo>
                    <a:lnTo>
                      <a:pt x="7037" y="798"/>
                    </a:lnTo>
                    <a:cubicBezTo>
                      <a:pt x="4656" y="84"/>
                      <a:pt x="2513" y="0"/>
                      <a:pt x="0" y="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-1486471">
                <a:off x="1717761" y="879747"/>
                <a:ext cx="319374" cy="67210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1060" extrusionOk="0">
                    <a:moveTo>
                      <a:pt x="5037" y="524"/>
                    </a:moveTo>
                    <a:cubicBezTo>
                      <a:pt x="5037" y="822"/>
                      <a:pt x="3906" y="1060"/>
                      <a:pt x="2525" y="1060"/>
                    </a:cubicBezTo>
                    <a:cubicBezTo>
                      <a:pt x="1132" y="1060"/>
                      <a:pt x="1" y="822"/>
                      <a:pt x="1" y="524"/>
                    </a:cubicBezTo>
                    <a:cubicBezTo>
                      <a:pt x="1" y="238"/>
                      <a:pt x="1132" y="0"/>
                      <a:pt x="2525" y="0"/>
                    </a:cubicBezTo>
                    <a:cubicBezTo>
                      <a:pt x="3906" y="0"/>
                      <a:pt x="5037" y="238"/>
                      <a:pt x="5037" y="5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" name="Google Shape;16;p2"/>
          <p:cNvGrpSpPr/>
          <p:nvPr/>
        </p:nvGrpSpPr>
        <p:grpSpPr>
          <a:xfrm>
            <a:off x="849275" y="246891"/>
            <a:ext cx="7438826" cy="4652584"/>
            <a:chOff x="1049075" y="246891"/>
            <a:chExt cx="7438826" cy="4652584"/>
          </a:xfrm>
        </p:grpSpPr>
        <p:sp>
          <p:nvSpPr>
            <p:cNvPr id="17" name="Google Shape;17;p2"/>
            <p:cNvSpPr/>
            <p:nvPr/>
          </p:nvSpPr>
          <p:spPr>
            <a:xfrm>
              <a:off x="1049075" y="564975"/>
              <a:ext cx="7115175" cy="4334500"/>
            </a:xfrm>
            <a:custGeom>
              <a:avLst/>
              <a:gdLst/>
              <a:ahLst/>
              <a:cxnLst/>
              <a:rect l="l" t="t" r="r" b="b"/>
              <a:pathLst>
                <a:path w="284607" h="134112" extrusionOk="0">
                  <a:moveTo>
                    <a:pt x="273939" y="0"/>
                  </a:moveTo>
                  <a:lnTo>
                    <a:pt x="0" y="134112"/>
                  </a:lnTo>
                  <a:lnTo>
                    <a:pt x="266700" y="134112"/>
                  </a:lnTo>
                  <a:lnTo>
                    <a:pt x="284607" y="8763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8" name="Google Shape;18;p2"/>
            <p:cNvGrpSpPr/>
            <p:nvPr/>
          </p:nvGrpSpPr>
          <p:grpSpPr>
            <a:xfrm>
              <a:off x="7825154" y="246891"/>
              <a:ext cx="662747" cy="662501"/>
              <a:chOff x="7015629" y="399549"/>
              <a:chExt cx="662747" cy="662501"/>
            </a:xfrm>
          </p:grpSpPr>
          <p:sp>
            <p:nvSpPr>
              <p:cNvPr id="19" name="Google Shape;19;p2"/>
              <p:cNvSpPr/>
              <p:nvPr/>
            </p:nvSpPr>
            <p:spPr>
              <a:xfrm rot="2162420">
                <a:off x="7387430" y="475758"/>
                <a:ext cx="154012" cy="122309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1929" extrusionOk="0">
                    <a:moveTo>
                      <a:pt x="250" y="1929"/>
                    </a:moveTo>
                    <a:lnTo>
                      <a:pt x="0" y="464"/>
                    </a:lnTo>
                    <a:cubicBezTo>
                      <a:pt x="0" y="464"/>
                      <a:pt x="1215" y="0"/>
                      <a:pt x="2429" y="464"/>
                    </a:cubicBezTo>
                    <a:lnTo>
                      <a:pt x="2179" y="19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2162420">
                <a:off x="7100104" y="509051"/>
                <a:ext cx="505850" cy="410742"/>
              </a:xfrm>
              <a:custGeom>
                <a:avLst/>
                <a:gdLst/>
                <a:ahLst/>
                <a:cxnLst/>
                <a:rect l="l" t="t" r="r" b="b"/>
                <a:pathLst>
                  <a:path w="7978" h="6478" extrusionOk="0">
                    <a:moveTo>
                      <a:pt x="0" y="834"/>
                    </a:moveTo>
                    <a:lnTo>
                      <a:pt x="476" y="6478"/>
                    </a:lnTo>
                    <a:cubicBezTo>
                      <a:pt x="2703" y="5787"/>
                      <a:pt x="4977" y="5811"/>
                      <a:pt x="7513" y="6478"/>
                    </a:cubicBezTo>
                    <a:lnTo>
                      <a:pt x="7977" y="834"/>
                    </a:lnTo>
                    <a:cubicBezTo>
                      <a:pt x="5703" y="1"/>
                      <a:pt x="2429" y="1"/>
                      <a:pt x="0" y="8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2162420">
                <a:off x="7006038" y="829018"/>
                <a:ext cx="446186" cy="112545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1775" extrusionOk="0">
                    <a:moveTo>
                      <a:pt x="0" y="798"/>
                    </a:moveTo>
                    <a:lnTo>
                      <a:pt x="1048" y="1655"/>
                    </a:lnTo>
                    <a:lnTo>
                      <a:pt x="5692" y="1774"/>
                    </a:lnTo>
                    <a:lnTo>
                      <a:pt x="7037" y="798"/>
                    </a:lnTo>
                    <a:cubicBezTo>
                      <a:pt x="4656" y="84"/>
                      <a:pt x="2513" y="0"/>
                      <a:pt x="0" y="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2162420">
                <a:off x="7062170" y="860392"/>
                <a:ext cx="319374" cy="67210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1060" extrusionOk="0">
                    <a:moveTo>
                      <a:pt x="5037" y="524"/>
                    </a:moveTo>
                    <a:cubicBezTo>
                      <a:pt x="5037" y="822"/>
                      <a:pt x="3906" y="1060"/>
                      <a:pt x="2525" y="1060"/>
                    </a:cubicBezTo>
                    <a:cubicBezTo>
                      <a:pt x="1132" y="1060"/>
                      <a:pt x="1" y="822"/>
                      <a:pt x="1" y="524"/>
                    </a:cubicBezTo>
                    <a:cubicBezTo>
                      <a:pt x="1" y="238"/>
                      <a:pt x="1132" y="0"/>
                      <a:pt x="2525" y="0"/>
                    </a:cubicBezTo>
                    <a:cubicBezTo>
                      <a:pt x="3906" y="0"/>
                      <a:pt x="5037" y="238"/>
                      <a:pt x="5037" y="5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Google Shape;23;p2"/>
          <p:cNvSpPr/>
          <p:nvPr/>
        </p:nvSpPr>
        <p:spPr>
          <a:xfrm>
            <a:off x="-7175" y="4261150"/>
            <a:ext cx="9158700" cy="73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1612550" y="4261166"/>
            <a:ext cx="5926350" cy="882332"/>
            <a:chOff x="1612550" y="3566525"/>
            <a:chExt cx="5926350" cy="1577000"/>
          </a:xfrm>
        </p:grpSpPr>
        <p:sp>
          <p:nvSpPr>
            <p:cNvPr id="25" name="Google Shape;25;p2"/>
            <p:cNvSpPr/>
            <p:nvPr/>
          </p:nvSpPr>
          <p:spPr>
            <a:xfrm>
              <a:off x="1612550" y="3566525"/>
              <a:ext cx="5926350" cy="1577000"/>
            </a:xfrm>
            <a:custGeom>
              <a:avLst/>
              <a:gdLst/>
              <a:ahLst/>
              <a:cxnLst/>
              <a:rect l="l" t="t" r="r" b="b"/>
              <a:pathLst>
                <a:path w="237054" h="63080" extrusionOk="0">
                  <a:moveTo>
                    <a:pt x="66199" y="0"/>
                  </a:moveTo>
                  <a:lnTo>
                    <a:pt x="0" y="63079"/>
                  </a:lnTo>
                  <a:lnTo>
                    <a:pt x="237054" y="63079"/>
                  </a:lnTo>
                  <a:lnTo>
                    <a:pt x="1708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13450" y="3566525"/>
              <a:ext cx="1738050" cy="1577000"/>
            </a:xfrm>
            <a:custGeom>
              <a:avLst/>
              <a:gdLst/>
              <a:ahLst/>
              <a:cxnLst/>
              <a:rect l="l" t="t" r="r" b="b"/>
              <a:pathLst>
                <a:path w="69522" h="63080" extrusionOk="0">
                  <a:moveTo>
                    <a:pt x="66212" y="0"/>
                  </a:moveTo>
                  <a:lnTo>
                    <a:pt x="1" y="63079"/>
                  </a:lnTo>
                  <a:lnTo>
                    <a:pt x="3323" y="63079"/>
                  </a:lnTo>
                  <a:lnTo>
                    <a:pt x="695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599950" y="3566525"/>
              <a:ext cx="1737725" cy="1577000"/>
            </a:xfrm>
            <a:custGeom>
              <a:avLst/>
              <a:gdLst/>
              <a:ahLst/>
              <a:cxnLst/>
              <a:rect l="l" t="t" r="r" b="b"/>
              <a:pathLst>
                <a:path w="69509" h="63080" extrusionOk="0">
                  <a:moveTo>
                    <a:pt x="0" y="0"/>
                  </a:moveTo>
                  <a:lnTo>
                    <a:pt x="66199" y="63079"/>
                  </a:lnTo>
                  <a:lnTo>
                    <a:pt x="69509" y="63079"/>
                  </a:lnTo>
                  <a:lnTo>
                    <a:pt x="33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-417858" y="-823150"/>
            <a:ext cx="9978772" cy="7065516"/>
            <a:chOff x="-417858" y="-823150"/>
            <a:chExt cx="9978772" cy="7065516"/>
          </a:xfrm>
        </p:grpSpPr>
        <p:grpSp>
          <p:nvGrpSpPr>
            <p:cNvPr id="29" name="Google Shape;29;p2"/>
            <p:cNvGrpSpPr/>
            <p:nvPr/>
          </p:nvGrpSpPr>
          <p:grpSpPr>
            <a:xfrm>
              <a:off x="33" y="-132178"/>
              <a:ext cx="1291188" cy="4951353"/>
              <a:chOff x="1440600" y="197825"/>
              <a:chExt cx="990175" cy="3797050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 flipH="1">
              <a:off x="7860233" y="-132178"/>
              <a:ext cx="1291188" cy="4951353"/>
              <a:chOff x="1440600" y="197825"/>
              <a:chExt cx="990175" cy="379705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" name="Google Shape;49;p2"/>
            <p:cNvGrpSpPr/>
            <p:nvPr/>
          </p:nvGrpSpPr>
          <p:grpSpPr>
            <a:xfrm>
              <a:off x="-20" y="4613271"/>
              <a:ext cx="9143683" cy="1629094"/>
              <a:chOff x="429225" y="4417075"/>
              <a:chExt cx="6749600" cy="1202550"/>
            </a:xfrm>
          </p:grpSpPr>
          <p:sp>
            <p:nvSpPr>
              <p:cNvPr id="50" name="Google Shape;50;p2"/>
              <p:cNvSpPr/>
              <p:nvPr/>
            </p:nvSpPr>
            <p:spPr>
              <a:xfrm>
                <a:off x="1901275" y="5022325"/>
                <a:ext cx="3806000" cy="502300"/>
              </a:xfrm>
              <a:custGeom>
                <a:avLst/>
                <a:gdLst/>
                <a:ahLst/>
                <a:cxnLst/>
                <a:rect l="l" t="t" r="r" b="b"/>
                <a:pathLst>
                  <a:path w="152240" h="20092" extrusionOk="0">
                    <a:moveTo>
                      <a:pt x="0" y="0"/>
                    </a:moveTo>
                    <a:lnTo>
                      <a:pt x="0" y="20092"/>
                    </a:lnTo>
                    <a:lnTo>
                      <a:pt x="152239" y="20092"/>
                    </a:lnTo>
                    <a:lnTo>
                      <a:pt x="152239" y="0"/>
                    </a:lnTo>
                    <a:close/>
                  </a:path>
                </a:pathLst>
              </a:custGeom>
              <a:solidFill>
                <a:srgbClr val="C3CA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429225" y="4417075"/>
                <a:ext cx="650000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00" h="22122" extrusionOk="0">
                    <a:moveTo>
                      <a:pt x="6465" y="1"/>
                    </a:moveTo>
                    <a:cubicBezTo>
                      <a:pt x="2884" y="1"/>
                      <a:pt x="0" y="2905"/>
                      <a:pt x="0" y="6466"/>
                    </a:cubicBezTo>
                    <a:lnTo>
                      <a:pt x="0" y="22121"/>
                    </a:lnTo>
                    <a:lnTo>
                      <a:pt x="26000" y="22121"/>
                    </a:lnTo>
                    <a:lnTo>
                      <a:pt x="26000" y="6466"/>
                    </a:lnTo>
                    <a:cubicBezTo>
                      <a:pt x="26000" y="2885"/>
                      <a:pt x="23095" y="1"/>
                      <a:pt x="19535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429700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88" y="1"/>
                    </a:moveTo>
                    <a:cubicBezTo>
                      <a:pt x="2726" y="1"/>
                      <a:pt x="1" y="2726"/>
                      <a:pt x="1" y="6088"/>
                    </a:cubicBezTo>
                    <a:lnTo>
                      <a:pt x="1" y="20828"/>
                    </a:lnTo>
                    <a:lnTo>
                      <a:pt x="24509" y="20828"/>
                    </a:lnTo>
                    <a:lnTo>
                      <a:pt x="24509" y="6088"/>
                    </a:lnTo>
                    <a:cubicBezTo>
                      <a:pt x="24509" y="2726"/>
                      <a:pt x="21783" y="1"/>
                      <a:pt x="18422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944925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5372" y="0"/>
                    </a:moveTo>
                    <a:cubicBezTo>
                      <a:pt x="5089" y="1009"/>
                      <a:pt x="4907" y="1390"/>
                      <a:pt x="4548" y="1390"/>
                    </a:cubicBezTo>
                    <a:cubicBezTo>
                      <a:pt x="4376" y="1390"/>
                      <a:pt x="4164" y="1302"/>
                      <a:pt x="3880" y="1154"/>
                    </a:cubicBezTo>
                    <a:lnTo>
                      <a:pt x="1" y="12771"/>
                    </a:lnTo>
                    <a:lnTo>
                      <a:pt x="5372" y="12771"/>
                    </a:lnTo>
                    <a:lnTo>
                      <a:pt x="5372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429700" y="4488200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010" y="0"/>
                    </a:moveTo>
                    <a:cubicBezTo>
                      <a:pt x="777" y="1134"/>
                      <a:pt x="1" y="2706"/>
                      <a:pt x="1" y="4536"/>
                    </a:cubicBezTo>
                    <a:lnTo>
                      <a:pt x="1" y="19276"/>
                    </a:lnTo>
                    <a:lnTo>
                      <a:pt x="24489" y="19276"/>
                    </a:lnTo>
                    <a:lnTo>
                      <a:pt x="24489" y="7659"/>
                    </a:lnTo>
                    <a:cubicBezTo>
                      <a:pt x="20033" y="5709"/>
                      <a:pt x="14881" y="5570"/>
                      <a:pt x="10166" y="4158"/>
                    </a:cubicBezTo>
                    <a:cubicBezTo>
                      <a:pt x="7242" y="3263"/>
                      <a:pt x="4477" y="1850"/>
                      <a:pt x="2010" y="0"/>
                    </a:cubicBezTo>
                    <a:close/>
                  </a:path>
                </a:pathLst>
              </a:custGeom>
              <a:solidFill>
                <a:srgbClr val="45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430200" y="4449400"/>
                <a:ext cx="6122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29" extrusionOk="0">
                    <a:moveTo>
                      <a:pt x="6068" y="1"/>
                    </a:moveTo>
                    <a:cubicBezTo>
                      <a:pt x="2706" y="1"/>
                      <a:pt x="1" y="2726"/>
                      <a:pt x="1" y="6088"/>
                    </a:cubicBezTo>
                    <a:lnTo>
                      <a:pt x="1" y="6207"/>
                    </a:lnTo>
                    <a:cubicBezTo>
                      <a:pt x="1" y="2885"/>
                      <a:pt x="2706" y="160"/>
                      <a:pt x="6028" y="160"/>
                    </a:cubicBezTo>
                    <a:lnTo>
                      <a:pt x="18262" y="160"/>
                    </a:lnTo>
                    <a:cubicBezTo>
                      <a:pt x="21584" y="160"/>
                      <a:pt x="24270" y="2885"/>
                      <a:pt x="24270" y="6207"/>
                    </a:cubicBezTo>
                    <a:lnTo>
                      <a:pt x="24270" y="20828"/>
                    </a:lnTo>
                    <a:lnTo>
                      <a:pt x="24489" y="20828"/>
                    </a:lnTo>
                    <a:lnTo>
                      <a:pt x="24489" y="6088"/>
                    </a:lnTo>
                    <a:cubicBezTo>
                      <a:pt x="24469" y="2726"/>
                      <a:pt x="21763" y="1"/>
                      <a:pt x="18402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1191600" y="4417075"/>
                <a:ext cx="650525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21" h="22122" extrusionOk="0">
                    <a:moveTo>
                      <a:pt x="6466" y="1"/>
                    </a:moveTo>
                    <a:cubicBezTo>
                      <a:pt x="2885" y="1"/>
                      <a:pt x="1" y="2905"/>
                      <a:pt x="1" y="6466"/>
                    </a:cubicBezTo>
                    <a:lnTo>
                      <a:pt x="1" y="22121"/>
                    </a:lnTo>
                    <a:lnTo>
                      <a:pt x="26020" y="22121"/>
                    </a:lnTo>
                    <a:lnTo>
                      <a:pt x="26020" y="6466"/>
                    </a:lnTo>
                    <a:cubicBezTo>
                      <a:pt x="26020" y="2885"/>
                      <a:pt x="23116" y="1"/>
                      <a:pt x="1955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1192600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87" y="1"/>
                    </a:moveTo>
                    <a:cubicBezTo>
                      <a:pt x="2726" y="1"/>
                      <a:pt x="0" y="2726"/>
                      <a:pt x="0" y="6088"/>
                    </a:cubicBezTo>
                    <a:lnTo>
                      <a:pt x="0" y="20828"/>
                    </a:lnTo>
                    <a:lnTo>
                      <a:pt x="24508" y="20828"/>
                    </a:lnTo>
                    <a:lnTo>
                      <a:pt x="24508" y="6088"/>
                    </a:lnTo>
                    <a:cubicBezTo>
                      <a:pt x="24508" y="2726"/>
                      <a:pt x="21783" y="1"/>
                      <a:pt x="1842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1707825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5371" y="0"/>
                    </a:moveTo>
                    <a:cubicBezTo>
                      <a:pt x="5089" y="1009"/>
                      <a:pt x="4906" y="1390"/>
                      <a:pt x="4548" y="1390"/>
                    </a:cubicBezTo>
                    <a:cubicBezTo>
                      <a:pt x="4376" y="1390"/>
                      <a:pt x="4163" y="1302"/>
                      <a:pt x="3879" y="1154"/>
                    </a:cubicBezTo>
                    <a:lnTo>
                      <a:pt x="0" y="12771"/>
                    </a:lnTo>
                    <a:lnTo>
                      <a:pt x="5371" y="12771"/>
                    </a:lnTo>
                    <a:lnTo>
                      <a:pt x="537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1192600" y="4488200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009" y="0"/>
                    </a:moveTo>
                    <a:cubicBezTo>
                      <a:pt x="756" y="1134"/>
                      <a:pt x="0" y="2706"/>
                      <a:pt x="0" y="4536"/>
                    </a:cubicBezTo>
                    <a:lnTo>
                      <a:pt x="0" y="19276"/>
                    </a:lnTo>
                    <a:lnTo>
                      <a:pt x="24488" y="19276"/>
                    </a:lnTo>
                    <a:lnTo>
                      <a:pt x="24488" y="7659"/>
                    </a:lnTo>
                    <a:cubicBezTo>
                      <a:pt x="20032" y="5709"/>
                      <a:pt x="14860" y="5570"/>
                      <a:pt x="10165" y="4158"/>
                    </a:cubicBezTo>
                    <a:cubicBezTo>
                      <a:pt x="7221" y="3263"/>
                      <a:pt x="4476" y="1850"/>
                      <a:pt x="2009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92600" y="4449400"/>
                <a:ext cx="6122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29" extrusionOk="0">
                    <a:moveTo>
                      <a:pt x="6068" y="1"/>
                    </a:moveTo>
                    <a:cubicBezTo>
                      <a:pt x="2706" y="1"/>
                      <a:pt x="0" y="2726"/>
                      <a:pt x="0" y="6088"/>
                    </a:cubicBezTo>
                    <a:lnTo>
                      <a:pt x="0" y="6207"/>
                    </a:lnTo>
                    <a:cubicBezTo>
                      <a:pt x="0" y="2885"/>
                      <a:pt x="2706" y="160"/>
                      <a:pt x="6008" y="160"/>
                    </a:cubicBezTo>
                    <a:lnTo>
                      <a:pt x="18242" y="160"/>
                    </a:lnTo>
                    <a:cubicBezTo>
                      <a:pt x="21584" y="160"/>
                      <a:pt x="24269" y="2885"/>
                      <a:pt x="24269" y="6207"/>
                    </a:cubicBezTo>
                    <a:lnTo>
                      <a:pt x="24269" y="20828"/>
                    </a:lnTo>
                    <a:lnTo>
                      <a:pt x="24488" y="20828"/>
                    </a:lnTo>
                    <a:lnTo>
                      <a:pt x="24488" y="6088"/>
                    </a:lnTo>
                    <a:cubicBezTo>
                      <a:pt x="24488" y="2726"/>
                      <a:pt x="21743" y="1"/>
                      <a:pt x="18401" y="1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1954475" y="4417075"/>
                <a:ext cx="650525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21" h="22122" extrusionOk="0">
                    <a:moveTo>
                      <a:pt x="6466" y="1"/>
                    </a:moveTo>
                    <a:cubicBezTo>
                      <a:pt x="2885" y="1"/>
                      <a:pt x="1" y="2905"/>
                      <a:pt x="1" y="6466"/>
                    </a:cubicBezTo>
                    <a:lnTo>
                      <a:pt x="1" y="22121"/>
                    </a:lnTo>
                    <a:lnTo>
                      <a:pt x="26021" y="22121"/>
                    </a:lnTo>
                    <a:lnTo>
                      <a:pt x="26021" y="6466"/>
                    </a:lnTo>
                    <a:cubicBezTo>
                      <a:pt x="26021" y="2885"/>
                      <a:pt x="23116" y="1"/>
                      <a:pt x="1955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1954475" y="4449400"/>
                <a:ext cx="6132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0829" extrusionOk="0">
                    <a:moveTo>
                      <a:pt x="6108" y="1"/>
                    </a:moveTo>
                    <a:cubicBezTo>
                      <a:pt x="2746" y="1"/>
                      <a:pt x="1" y="2726"/>
                      <a:pt x="1" y="6088"/>
                    </a:cubicBezTo>
                    <a:lnTo>
                      <a:pt x="1" y="20828"/>
                    </a:lnTo>
                    <a:lnTo>
                      <a:pt x="24529" y="20828"/>
                    </a:lnTo>
                    <a:lnTo>
                      <a:pt x="24529" y="6088"/>
                    </a:lnTo>
                    <a:cubicBezTo>
                      <a:pt x="24529" y="2726"/>
                      <a:pt x="21783" y="1"/>
                      <a:pt x="1844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470200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5372" y="0"/>
                    </a:moveTo>
                    <a:cubicBezTo>
                      <a:pt x="5076" y="1009"/>
                      <a:pt x="4889" y="1390"/>
                      <a:pt x="4535" y="1390"/>
                    </a:cubicBezTo>
                    <a:cubicBezTo>
                      <a:pt x="4365" y="1390"/>
                      <a:pt x="4157" y="1302"/>
                      <a:pt x="3880" y="1154"/>
                    </a:cubicBezTo>
                    <a:lnTo>
                      <a:pt x="1" y="12771"/>
                    </a:lnTo>
                    <a:lnTo>
                      <a:pt x="5372" y="12771"/>
                    </a:lnTo>
                    <a:lnTo>
                      <a:pt x="5372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954475" y="4488200"/>
                <a:ext cx="6127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19277" extrusionOk="0">
                    <a:moveTo>
                      <a:pt x="2010" y="0"/>
                    </a:moveTo>
                    <a:cubicBezTo>
                      <a:pt x="777" y="1134"/>
                      <a:pt x="1" y="2706"/>
                      <a:pt x="1" y="4536"/>
                    </a:cubicBezTo>
                    <a:lnTo>
                      <a:pt x="1" y="19276"/>
                    </a:lnTo>
                    <a:lnTo>
                      <a:pt x="24509" y="19276"/>
                    </a:lnTo>
                    <a:lnTo>
                      <a:pt x="24509" y="7659"/>
                    </a:lnTo>
                    <a:cubicBezTo>
                      <a:pt x="20053" y="5709"/>
                      <a:pt x="14881" y="5570"/>
                      <a:pt x="10166" y="4158"/>
                    </a:cubicBezTo>
                    <a:cubicBezTo>
                      <a:pt x="7242" y="3263"/>
                      <a:pt x="4477" y="1850"/>
                      <a:pt x="201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1954475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68" y="1"/>
                    </a:moveTo>
                    <a:cubicBezTo>
                      <a:pt x="2726" y="1"/>
                      <a:pt x="1" y="2726"/>
                      <a:pt x="1" y="6088"/>
                    </a:cubicBezTo>
                    <a:lnTo>
                      <a:pt x="1" y="6207"/>
                    </a:lnTo>
                    <a:cubicBezTo>
                      <a:pt x="1" y="2885"/>
                      <a:pt x="2726" y="160"/>
                      <a:pt x="6028" y="160"/>
                    </a:cubicBezTo>
                    <a:lnTo>
                      <a:pt x="18262" y="160"/>
                    </a:lnTo>
                    <a:cubicBezTo>
                      <a:pt x="21584" y="160"/>
                      <a:pt x="24270" y="2885"/>
                      <a:pt x="24270" y="6207"/>
                    </a:cubicBezTo>
                    <a:lnTo>
                      <a:pt x="24270" y="20828"/>
                    </a:lnTo>
                    <a:lnTo>
                      <a:pt x="24509" y="20828"/>
                    </a:lnTo>
                    <a:lnTo>
                      <a:pt x="24509" y="6088"/>
                    </a:lnTo>
                    <a:cubicBezTo>
                      <a:pt x="24509" y="2726"/>
                      <a:pt x="21783" y="1"/>
                      <a:pt x="18441" y="1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716875" y="4417075"/>
                <a:ext cx="650025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22122" extrusionOk="0">
                    <a:moveTo>
                      <a:pt x="6466" y="1"/>
                    </a:moveTo>
                    <a:cubicBezTo>
                      <a:pt x="2885" y="1"/>
                      <a:pt x="0" y="2905"/>
                      <a:pt x="0" y="6466"/>
                    </a:cubicBezTo>
                    <a:lnTo>
                      <a:pt x="0" y="22121"/>
                    </a:lnTo>
                    <a:lnTo>
                      <a:pt x="26000" y="22121"/>
                    </a:lnTo>
                    <a:lnTo>
                      <a:pt x="26000" y="6466"/>
                    </a:lnTo>
                    <a:cubicBezTo>
                      <a:pt x="26000" y="2885"/>
                      <a:pt x="23096" y="1"/>
                      <a:pt x="1953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716875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88" y="1"/>
                    </a:moveTo>
                    <a:cubicBezTo>
                      <a:pt x="2726" y="1"/>
                      <a:pt x="0" y="2726"/>
                      <a:pt x="0" y="6088"/>
                    </a:cubicBezTo>
                    <a:lnTo>
                      <a:pt x="0" y="20828"/>
                    </a:lnTo>
                    <a:lnTo>
                      <a:pt x="24508" y="20828"/>
                    </a:lnTo>
                    <a:lnTo>
                      <a:pt x="24508" y="6088"/>
                    </a:lnTo>
                    <a:cubicBezTo>
                      <a:pt x="24508" y="2726"/>
                      <a:pt x="21783" y="1"/>
                      <a:pt x="1842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3232600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5371" y="0"/>
                    </a:moveTo>
                    <a:cubicBezTo>
                      <a:pt x="5089" y="1009"/>
                      <a:pt x="4906" y="1390"/>
                      <a:pt x="4548" y="1390"/>
                    </a:cubicBezTo>
                    <a:cubicBezTo>
                      <a:pt x="4375" y="1390"/>
                      <a:pt x="4163" y="1302"/>
                      <a:pt x="3879" y="1154"/>
                    </a:cubicBezTo>
                    <a:lnTo>
                      <a:pt x="0" y="12771"/>
                    </a:lnTo>
                    <a:lnTo>
                      <a:pt x="5371" y="12771"/>
                    </a:lnTo>
                    <a:lnTo>
                      <a:pt x="537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2716875" y="4488200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010" y="0"/>
                    </a:moveTo>
                    <a:cubicBezTo>
                      <a:pt x="776" y="1134"/>
                      <a:pt x="0" y="2706"/>
                      <a:pt x="0" y="4536"/>
                    </a:cubicBezTo>
                    <a:lnTo>
                      <a:pt x="0" y="19276"/>
                    </a:lnTo>
                    <a:lnTo>
                      <a:pt x="24488" y="19276"/>
                    </a:lnTo>
                    <a:lnTo>
                      <a:pt x="24488" y="7659"/>
                    </a:lnTo>
                    <a:cubicBezTo>
                      <a:pt x="20032" y="5709"/>
                      <a:pt x="14860" y="5570"/>
                      <a:pt x="10166" y="4158"/>
                    </a:cubicBezTo>
                    <a:cubicBezTo>
                      <a:pt x="7221" y="3263"/>
                      <a:pt x="4476" y="1850"/>
                      <a:pt x="201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2717375" y="4449400"/>
                <a:ext cx="6122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29" extrusionOk="0">
                    <a:moveTo>
                      <a:pt x="6068" y="1"/>
                    </a:moveTo>
                    <a:cubicBezTo>
                      <a:pt x="2706" y="1"/>
                      <a:pt x="0" y="2726"/>
                      <a:pt x="0" y="6088"/>
                    </a:cubicBezTo>
                    <a:lnTo>
                      <a:pt x="0" y="6207"/>
                    </a:lnTo>
                    <a:cubicBezTo>
                      <a:pt x="0" y="2885"/>
                      <a:pt x="2706" y="160"/>
                      <a:pt x="6028" y="160"/>
                    </a:cubicBezTo>
                    <a:lnTo>
                      <a:pt x="18262" y="160"/>
                    </a:lnTo>
                    <a:cubicBezTo>
                      <a:pt x="21584" y="160"/>
                      <a:pt x="24269" y="2885"/>
                      <a:pt x="24269" y="6207"/>
                    </a:cubicBezTo>
                    <a:lnTo>
                      <a:pt x="24269" y="20828"/>
                    </a:lnTo>
                    <a:lnTo>
                      <a:pt x="24488" y="20828"/>
                    </a:lnTo>
                    <a:lnTo>
                      <a:pt x="24488" y="6088"/>
                    </a:lnTo>
                    <a:cubicBezTo>
                      <a:pt x="24468" y="2726"/>
                      <a:pt x="21763" y="1"/>
                      <a:pt x="18401" y="1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3479750" y="4417075"/>
                <a:ext cx="650025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22122" extrusionOk="0">
                    <a:moveTo>
                      <a:pt x="6446" y="1"/>
                    </a:moveTo>
                    <a:cubicBezTo>
                      <a:pt x="2885" y="1"/>
                      <a:pt x="1" y="2905"/>
                      <a:pt x="1" y="6466"/>
                    </a:cubicBezTo>
                    <a:lnTo>
                      <a:pt x="1" y="22121"/>
                    </a:lnTo>
                    <a:lnTo>
                      <a:pt x="26001" y="22121"/>
                    </a:lnTo>
                    <a:lnTo>
                      <a:pt x="26001" y="6466"/>
                    </a:lnTo>
                    <a:cubicBezTo>
                      <a:pt x="26001" y="2885"/>
                      <a:pt x="23096" y="1"/>
                      <a:pt x="1953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3479250" y="4449400"/>
                <a:ext cx="6132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0829" extrusionOk="0">
                    <a:moveTo>
                      <a:pt x="6108" y="1"/>
                    </a:moveTo>
                    <a:cubicBezTo>
                      <a:pt x="2746" y="1"/>
                      <a:pt x="1" y="2726"/>
                      <a:pt x="1" y="6088"/>
                    </a:cubicBezTo>
                    <a:lnTo>
                      <a:pt x="1" y="20828"/>
                    </a:lnTo>
                    <a:lnTo>
                      <a:pt x="24529" y="20828"/>
                    </a:lnTo>
                    <a:lnTo>
                      <a:pt x="24529" y="6088"/>
                    </a:lnTo>
                    <a:cubicBezTo>
                      <a:pt x="24529" y="2726"/>
                      <a:pt x="21803" y="1"/>
                      <a:pt x="1844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3994975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5372" y="0"/>
                    </a:moveTo>
                    <a:cubicBezTo>
                      <a:pt x="5089" y="1009"/>
                      <a:pt x="4907" y="1390"/>
                      <a:pt x="4548" y="1390"/>
                    </a:cubicBezTo>
                    <a:cubicBezTo>
                      <a:pt x="4376" y="1390"/>
                      <a:pt x="4163" y="1302"/>
                      <a:pt x="3880" y="1154"/>
                    </a:cubicBezTo>
                    <a:lnTo>
                      <a:pt x="1" y="12771"/>
                    </a:lnTo>
                    <a:lnTo>
                      <a:pt x="5372" y="12771"/>
                    </a:lnTo>
                    <a:lnTo>
                      <a:pt x="5372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3479250" y="4488200"/>
                <a:ext cx="6127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19277" extrusionOk="0">
                    <a:moveTo>
                      <a:pt x="2030" y="0"/>
                    </a:moveTo>
                    <a:cubicBezTo>
                      <a:pt x="777" y="1134"/>
                      <a:pt x="1" y="2706"/>
                      <a:pt x="1" y="4536"/>
                    </a:cubicBezTo>
                    <a:lnTo>
                      <a:pt x="1" y="19276"/>
                    </a:lnTo>
                    <a:lnTo>
                      <a:pt x="24509" y="19276"/>
                    </a:lnTo>
                    <a:lnTo>
                      <a:pt x="24509" y="7659"/>
                    </a:lnTo>
                    <a:cubicBezTo>
                      <a:pt x="20053" y="5709"/>
                      <a:pt x="14881" y="5570"/>
                      <a:pt x="10186" y="4158"/>
                    </a:cubicBezTo>
                    <a:cubicBezTo>
                      <a:pt x="7242" y="3263"/>
                      <a:pt x="4477" y="1850"/>
                      <a:pt x="203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3479250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68" y="1"/>
                    </a:moveTo>
                    <a:cubicBezTo>
                      <a:pt x="2726" y="1"/>
                      <a:pt x="1" y="2726"/>
                      <a:pt x="1" y="6088"/>
                    </a:cubicBezTo>
                    <a:lnTo>
                      <a:pt x="1" y="6207"/>
                    </a:lnTo>
                    <a:cubicBezTo>
                      <a:pt x="1" y="2885"/>
                      <a:pt x="2726" y="160"/>
                      <a:pt x="6028" y="160"/>
                    </a:cubicBezTo>
                    <a:lnTo>
                      <a:pt x="18262" y="160"/>
                    </a:lnTo>
                    <a:cubicBezTo>
                      <a:pt x="21584" y="160"/>
                      <a:pt x="24270" y="2885"/>
                      <a:pt x="24270" y="6207"/>
                    </a:cubicBezTo>
                    <a:lnTo>
                      <a:pt x="24270" y="20828"/>
                    </a:lnTo>
                    <a:lnTo>
                      <a:pt x="24509" y="20828"/>
                    </a:lnTo>
                    <a:lnTo>
                      <a:pt x="24509" y="6088"/>
                    </a:lnTo>
                    <a:cubicBezTo>
                      <a:pt x="24509" y="2726"/>
                      <a:pt x="21763" y="1"/>
                      <a:pt x="18402" y="1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6528800" y="4417075"/>
                <a:ext cx="650025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22122" extrusionOk="0">
                    <a:moveTo>
                      <a:pt x="6466" y="1"/>
                    </a:moveTo>
                    <a:cubicBezTo>
                      <a:pt x="2905" y="1"/>
                      <a:pt x="1" y="2885"/>
                      <a:pt x="1" y="6466"/>
                    </a:cubicBezTo>
                    <a:lnTo>
                      <a:pt x="1" y="22121"/>
                    </a:lnTo>
                    <a:lnTo>
                      <a:pt x="26001" y="22121"/>
                    </a:lnTo>
                    <a:lnTo>
                      <a:pt x="26001" y="6466"/>
                    </a:lnTo>
                    <a:cubicBezTo>
                      <a:pt x="26001" y="2905"/>
                      <a:pt x="23116" y="1"/>
                      <a:pt x="19535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6566100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88" y="1"/>
                    </a:moveTo>
                    <a:cubicBezTo>
                      <a:pt x="2726" y="1"/>
                      <a:pt x="1" y="2726"/>
                      <a:pt x="1" y="6088"/>
                    </a:cubicBezTo>
                    <a:lnTo>
                      <a:pt x="1" y="20828"/>
                    </a:lnTo>
                    <a:lnTo>
                      <a:pt x="24509" y="20828"/>
                    </a:lnTo>
                    <a:lnTo>
                      <a:pt x="24509" y="6088"/>
                    </a:lnTo>
                    <a:cubicBezTo>
                      <a:pt x="24509" y="2726"/>
                      <a:pt x="21783" y="1"/>
                      <a:pt x="1842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6528800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1" y="0"/>
                    </a:moveTo>
                    <a:lnTo>
                      <a:pt x="1" y="12771"/>
                    </a:lnTo>
                    <a:lnTo>
                      <a:pt x="5372" y="12771"/>
                    </a:lnTo>
                    <a:lnTo>
                      <a:pt x="1493" y="1154"/>
                    </a:lnTo>
                    <a:cubicBezTo>
                      <a:pt x="1209" y="1302"/>
                      <a:pt x="996" y="1390"/>
                      <a:pt x="824" y="1390"/>
                    </a:cubicBezTo>
                    <a:cubicBezTo>
                      <a:pt x="466" y="1390"/>
                      <a:pt x="283" y="1009"/>
                      <a:pt x="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6566600" y="4488200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79" y="0"/>
                    </a:moveTo>
                    <a:cubicBezTo>
                      <a:pt x="20013" y="1850"/>
                      <a:pt x="17268" y="3263"/>
                      <a:pt x="14323" y="4158"/>
                    </a:cubicBezTo>
                    <a:cubicBezTo>
                      <a:pt x="9629" y="5570"/>
                      <a:pt x="4457" y="5709"/>
                      <a:pt x="1" y="7659"/>
                    </a:cubicBezTo>
                    <a:lnTo>
                      <a:pt x="1" y="19276"/>
                    </a:lnTo>
                    <a:lnTo>
                      <a:pt x="24489" y="19276"/>
                    </a:lnTo>
                    <a:lnTo>
                      <a:pt x="24489" y="4536"/>
                    </a:lnTo>
                    <a:cubicBezTo>
                      <a:pt x="24489" y="2706"/>
                      <a:pt x="23733" y="1134"/>
                      <a:pt x="22479" y="0"/>
                    </a:cubicBezTo>
                    <a:close/>
                  </a:path>
                </a:pathLst>
              </a:custGeom>
              <a:solidFill>
                <a:srgbClr val="45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6566600" y="4449400"/>
                <a:ext cx="611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469" h="20829" extrusionOk="0">
                    <a:moveTo>
                      <a:pt x="6068" y="1"/>
                    </a:moveTo>
                    <a:cubicBezTo>
                      <a:pt x="2706" y="1"/>
                      <a:pt x="1" y="2726"/>
                      <a:pt x="1" y="6088"/>
                    </a:cubicBezTo>
                    <a:lnTo>
                      <a:pt x="1" y="20828"/>
                    </a:lnTo>
                    <a:lnTo>
                      <a:pt x="200" y="20828"/>
                    </a:lnTo>
                    <a:lnTo>
                      <a:pt x="200" y="6207"/>
                    </a:lnTo>
                    <a:cubicBezTo>
                      <a:pt x="200" y="2885"/>
                      <a:pt x="2885" y="160"/>
                      <a:pt x="6207" y="160"/>
                    </a:cubicBezTo>
                    <a:lnTo>
                      <a:pt x="18461" y="160"/>
                    </a:lnTo>
                    <a:cubicBezTo>
                      <a:pt x="21763" y="160"/>
                      <a:pt x="24469" y="2885"/>
                      <a:pt x="24469" y="6207"/>
                    </a:cubicBezTo>
                    <a:lnTo>
                      <a:pt x="24469" y="6088"/>
                    </a:lnTo>
                    <a:cubicBezTo>
                      <a:pt x="24469" y="2726"/>
                      <a:pt x="21763" y="1"/>
                      <a:pt x="18401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5766425" y="4417075"/>
                <a:ext cx="650500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20" h="22122" extrusionOk="0">
                    <a:moveTo>
                      <a:pt x="6465" y="1"/>
                    </a:moveTo>
                    <a:cubicBezTo>
                      <a:pt x="2925" y="1"/>
                      <a:pt x="0" y="2885"/>
                      <a:pt x="0" y="6466"/>
                    </a:cubicBezTo>
                    <a:lnTo>
                      <a:pt x="0" y="22121"/>
                    </a:lnTo>
                    <a:lnTo>
                      <a:pt x="26020" y="22121"/>
                    </a:lnTo>
                    <a:lnTo>
                      <a:pt x="26020" y="6466"/>
                    </a:lnTo>
                    <a:cubicBezTo>
                      <a:pt x="26020" y="2905"/>
                      <a:pt x="23136" y="1"/>
                      <a:pt x="1955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803225" y="4449400"/>
                <a:ext cx="6132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0829" extrusionOk="0">
                    <a:moveTo>
                      <a:pt x="6088" y="1"/>
                    </a:moveTo>
                    <a:cubicBezTo>
                      <a:pt x="2726" y="1"/>
                      <a:pt x="0" y="2726"/>
                      <a:pt x="0" y="6088"/>
                    </a:cubicBezTo>
                    <a:lnTo>
                      <a:pt x="0" y="20828"/>
                    </a:lnTo>
                    <a:lnTo>
                      <a:pt x="24528" y="20828"/>
                    </a:lnTo>
                    <a:lnTo>
                      <a:pt x="24528" y="6088"/>
                    </a:lnTo>
                    <a:cubicBezTo>
                      <a:pt x="24528" y="2726"/>
                      <a:pt x="21783" y="1"/>
                      <a:pt x="1842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5766425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0" y="0"/>
                    </a:moveTo>
                    <a:lnTo>
                      <a:pt x="0" y="12771"/>
                    </a:lnTo>
                    <a:lnTo>
                      <a:pt x="5371" y="12771"/>
                    </a:lnTo>
                    <a:lnTo>
                      <a:pt x="1492" y="1154"/>
                    </a:lnTo>
                    <a:cubicBezTo>
                      <a:pt x="1209" y="1302"/>
                      <a:pt x="998" y="1390"/>
                      <a:pt x="828" y="1390"/>
                    </a:cubicBezTo>
                    <a:cubicBezTo>
                      <a:pt x="474" y="1390"/>
                      <a:pt x="296" y="100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5803725" y="4488200"/>
                <a:ext cx="6127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19277" extrusionOk="0">
                    <a:moveTo>
                      <a:pt x="22479" y="0"/>
                    </a:moveTo>
                    <a:cubicBezTo>
                      <a:pt x="20032" y="1850"/>
                      <a:pt x="17267" y="3263"/>
                      <a:pt x="14323" y="4158"/>
                    </a:cubicBezTo>
                    <a:cubicBezTo>
                      <a:pt x="9628" y="5570"/>
                      <a:pt x="4456" y="5709"/>
                      <a:pt x="0" y="7659"/>
                    </a:cubicBezTo>
                    <a:lnTo>
                      <a:pt x="0" y="19276"/>
                    </a:lnTo>
                    <a:lnTo>
                      <a:pt x="24508" y="19276"/>
                    </a:lnTo>
                    <a:lnTo>
                      <a:pt x="24508" y="4536"/>
                    </a:lnTo>
                    <a:cubicBezTo>
                      <a:pt x="24508" y="2706"/>
                      <a:pt x="23732" y="1134"/>
                      <a:pt x="22479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5803725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87" y="1"/>
                    </a:moveTo>
                    <a:cubicBezTo>
                      <a:pt x="2745" y="1"/>
                      <a:pt x="0" y="2726"/>
                      <a:pt x="0" y="6088"/>
                    </a:cubicBezTo>
                    <a:lnTo>
                      <a:pt x="0" y="20828"/>
                    </a:lnTo>
                    <a:lnTo>
                      <a:pt x="219" y="20828"/>
                    </a:lnTo>
                    <a:lnTo>
                      <a:pt x="219" y="6207"/>
                    </a:lnTo>
                    <a:cubicBezTo>
                      <a:pt x="219" y="2885"/>
                      <a:pt x="2905" y="160"/>
                      <a:pt x="6247" y="160"/>
                    </a:cubicBezTo>
                    <a:lnTo>
                      <a:pt x="18481" y="160"/>
                    </a:lnTo>
                    <a:cubicBezTo>
                      <a:pt x="21783" y="160"/>
                      <a:pt x="24508" y="2885"/>
                      <a:pt x="24508" y="6207"/>
                    </a:cubicBezTo>
                    <a:lnTo>
                      <a:pt x="24508" y="6088"/>
                    </a:lnTo>
                    <a:cubicBezTo>
                      <a:pt x="24508" y="2726"/>
                      <a:pt x="21783" y="1"/>
                      <a:pt x="18441" y="1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5004025" y="4417075"/>
                <a:ext cx="650025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22122" extrusionOk="0">
                    <a:moveTo>
                      <a:pt x="6466" y="1"/>
                    </a:moveTo>
                    <a:cubicBezTo>
                      <a:pt x="2905" y="1"/>
                      <a:pt x="1" y="2885"/>
                      <a:pt x="1" y="6466"/>
                    </a:cubicBezTo>
                    <a:lnTo>
                      <a:pt x="1" y="22121"/>
                    </a:lnTo>
                    <a:lnTo>
                      <a:pt x="26001" y="22121"/>
                    </a:lnTo>
                    <a:lnTo>
                      <a:pt x="26001" y="6466"/>
                    </a:lnTo>
                    <a:cubicBezTo>
                      <a:pt x="26001" y="2905"/>
                      <a:pt x="23116" y="1"/>
                      <a:pt x="1953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5041325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88" y="1"/>
                    </a:moveTo>
                    <a:cubicBezTo>
                      <a:pt x="2726" y="1"/>
                      <a:pt x="1" y="2726"/>
                      <a:pt x="1" y="6088"/>
                    </a:cubicBezTo>
                    <a:lnTo>
                      <a:pt x="1" y="20828"/>
                    </a:lnTo>
                    <a:lnTo>
                      <a:pt x="24509" y="20828"/>
                    </a:lnTo>
                    <a:lnTo>
                      <a:pt x="24509" y="6088"/>
                    </a:lnTo>
                    <a:cubicBezTo>
                      <a:pt x="24509" y="2726"/>
                      <a:pt x="21783" y="1"/>
                      <a:pt x="1842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5004025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1" y="0"/>
                    </a:moveTo>
                    <a:lnTo>
                      <a:pt x="1" y="12771"/>
                    </a:lnTo>
                    <a:lnTo>
                      <a:pt x="5372" y="12771"/>
                    </a:lnTo>
                    <a:lnTo>
                      <a:pt x="1493" y="1154"/>
                    </a:lnTo>
                    <a:cubicBezTo>
                      <a:pt x="1209" y="1302"/>
                      <a:pt x="996" y="1390"/>
                      <a:pt x="824" y="1390"/>
                    </a:cubicBezTo>
                    <a:cubicBezTo>
                      <a:pt x="466" y="1390"/>
                      <a:pt x="283" y="1009"/>
                      <a:pt x="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5041825" y="4488200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79" y="0"/>
                    </a:moveTo>
                    <a:cubicBezTo>
                      <a:pt x="20013" y="1850"/>
                      <a:pt x="17248" y="3263"/>
                      <a:pt x="14323" y="4158"/>
                    </a:cubicBezTo>
                    <a:cubicBezTo>
                      <a:pt x="9629" y="5570"/>
                      <a:pt x="4457" y="5709"/>
                      <a:pt x="1" y="7659"/>
                    </a:cubicBezTo>
                    <a:lnTo>
                      <a:pt x="1" y="19276"/>
                    </a:lnTo>
                    <a:lnTo>
                      <a:pt x="24489" y="19276"/>
                    </a:lnTo>
                    <a:lnTo>
                      <a:pt x="24489" y="4536"/>
                    </a:lnTo>
                    <a:cubicBezTo>
                      <a:pt x="24489" y="2706"/>
                      <a:pt x="23713" y="1134"/>
                      <a:pt x="22479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5041325" y="4449400"/>
                <a:ext cx="6122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29" extrusionOk="0">
                    <a:moveTo>
                      <a:pt x="6088" y="1"/>
                    </a:moveTo>
                    <a:cubicBezTo>
                      <a:pt x="2726" y="1"/>
                      <a:pt x="21" y="2726"/>
                      <a:pt x="1" y="6088"/>
                    </a:cubicBezTo>
                    <a:lnTo>
                      <a:pt x="1" y="20828"/>
                    </a:lnTo>
                    <a:lnTo>
                      <a:pt x="220" y="20828"/>
                    </a:lnTo>
                    <a:lnTo>
                      <a:pt x="220" y="6207"/>
                    </a:lnTo>
                    <a:cubicBezTo>
                      <a:pt x="220" y="2885"/>
                      <a:pt x="2905" y="160"/>
                      <a:pt x="6227" y="160"/>
                    </a:cubicBezTo>
                    <a:lnTo>
                      <a:pt x="18461" y="160"/>
                    </a:lnTo>
                    <a:cubicBezTo>
                      <a:pt x="21783" y="160"/>
                      <a:pt x="24489" y="2885"/>
                      <a:pt x="24489" y="6207"/>
                    </a:cubicBezTo>
                    <a:lnTo>
                      <a:pt x="24489" y="6088"/>
                    </a:lnTo>
                    <a:cubicBezTo>
                      <a:pt x="24489" y="2726"/>
                      <a:pt x="21783" y="1"/>
                      <a:pt x="18421" y="1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241650" y="4417075"/>
                <a:ext cx="650500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20" h="22122" extrusionOk="0">
                    <a:moveTo>
                      <a:pt x="6465" y="1"/>
                    </a:moveTo>
                    <a:cubicBezTo>
                      <a:pt x="2905" y="1"/>
                      <a:pt x="0" y="2885"/>
                      <a:pt x="0" y="6466"/>
                    </a:cubicBezTo>
                    <a:lnTo>
                      <a:pt x="0" y="22121"/>
                    </a:lnTo>
                    <a:lnTo>
                      <a:pt x="26020" y="22121"/>
                    </a:lnTo>
                    <a:lnTo>
                      <a:pt x="26020" y="6466"/>
                    </a:lnTo>
                    <a:cubicBezTo>
                      <a:pt x="26020" y="2905"/>
                      <a:pt x="23136" y="1"/>
                      <a:pt x="1955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4278450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88" y="1"/>
                    </a:moveTo>
                    <a:cubicBezTo>
                      <a:pt x="2726" y="1"/>
                      <a:pt x="0" y="2726"/>
                      <a:pt x="0" y="6088"/>
                    </a:cubicBezTo>
                    <a:lnTo>
                      <a:pt x="0" y="20828"/>
                    </a:lnTo>
                    <a:lnTo>
                      <a:pt x="24508" y="20828"/>
                    </a:lnTo>
                    <a:lnTo>
                      <a:pt x="24508" y="6088"/>
                    </a:lnTo>
                    <a:cubicBezTo>
                      <a:pt x="24508" y="2726"/>
                      <a:pt x="21783" y="1"/>
                      <a:pt x="1842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4241650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0" y="0"/>
                    </a:moveTo>
                    <a:lnTo>
                      <a:pt x="0" y="12771"/>
                    </a:lnTo>
                    <a:lnTo>
                      <a:pt x="5371" y="12771"/>
                    </a:lnTo>
                    <a:lnTo>
                      <a:pt x="1492" y="1154"/>
                    </a:lnTo>
                    <a:cubicBezTo>
                      <a:pt x="1209" y="1302"/>
                      <a:pt x="996" y="1390"/>
                      <a:pt x="824" y="1390"/>
                    </a:cubicBezTo>
                    <a:cubicBezTo>
                      <a:pt x="465" y="1390"/>
                      <a:pt x="283" y="100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4278950" y="4488200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79" y="0"/>
                    </a:moveTo>
                    <a:cubicBezTo>
                      <a:pt x="20012" y="1850"/>
                      <a:pt x="17267" y="3263"/>
                      <a:pt x="14323" y="4158"/>
                    </a:cubicBezTo>
                    <a:cubicBezTo>
                      <a:pt x="9628" y="5570"/>
                      <a:pt x="4456" y="5709"/>
                      <a:pt x="0" y="7659"/>
                    </a:cubicBezTo>
                    <a:lnTo>
                      <a:pt x="0" y="19276"/>
                    </a:lnTo>
                    <a:lnTo>
                      <a:pt x="24488" y="19276"/>
                    </a:lnTo>
                    <a:lnTo>
                      <a:pt x="24488" y="4536"/>
                    </a:lnTo>
                    <a:cubicBezTo>
                      <a:pt x="24488" y="2706"/>
                      <a:pt x="23732" y="1134"/>
                      <a:pt x="22479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4278950" y="4449400"/>
                <a:ext cx="6122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29" extrusionOk="0">
                    <a:moveTo>
                      <a:pt x="6087" y="1"/>
                    </a:moveTo>
                    <a:cubicBezTo>
                      <a:pt x="2746" y="1"/>
                      <a:pt x="0" y="2726"/>
                      <a:pt x="0" y="6088"/>
                    </a:cubicBezTo>
                    <a:lnTo>
                      <a:pt x="0" y="20828"/>
                    </a:lnTo>
                    <a:lnTo>
                      <a:pt x="219" y="20828"/>
                    </a:lnTo>
                    <a:lnTo>
                      <a:pt x="219" y="6207"/>
                    </a:lnTo>
                    <a:cubicBezTo>
                      <a:pt x="219" y="2885"/>
                      <a:pt x="2905" y="160"/>
                      <a:pt x="6247" y="160"/>
                    </a:cubicBezTo>
                    <a:lnTo>
                      <a:pt x="18481" y="160"/>
                    </a:lnTo>
                    <a:cubicBezTo>
                      <a:pt x="21783" y="160"/>
                      <a:pt x="24488" y="2885"/>
                      <a:pt x="24488" y="6207"/>
                    </a:cubicBezTo>
                    <a:lnTo>
                      <a:pt x="24488" y="6088"/>
                    </a:lnTo>
                    <a:cubicBezTo>
                      <a:pt x="24488" y="2726"/>
                      <a:pt x="21783" y="1"/>
                      <a:pt x="18421" y="1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10650" y="4622475"/>
                <a:ext cx="650525" cy="553525"/>
              </a:xfrm>
              <a:custGeom>
                <a:avLst/>
                <a:gdLst/>
                <a:ahLst/>
                <a:cxnLst/>
                <a:rect l="l" t="t" r="r" b="b"/>
                <a:pathLst>
                  <a:path w="26021" h="22141" extrusionOk="0">
                    <a:moveTo>
                      <a:pt x="6466" y="0"/>
                    </a:moveTo>
                    <a:cubicBezTo>
                      <a:pt x="2885" y="0"/>
                      <a:pt x="1" y="2925"/>
                      <a:pt x="1" y="6465"/>
                    </a:cubicBezTo>
                    <a:lnTo>
                      <a:pt x="1" y="22141"/>
                    </a:lnTo>
                    <a:lnTo>
                      <a:pt x="26020" y="22141"/>
                    </a:lnTo>
                    <a:lnTo>
                      <a:pt x="26020" y="6465"/>
                    </a:lnTo>
                    <a:cubicBezTo>
                      <a:pt x="26020" y="2885"/>
                      <a:pt x="23116" y="0"/>
                      <a:pt x="19555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810650" y="4654800"/>
                <a:ext cx="613225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0848" extrusionOk="0">
                    <a:moveTo>
                      <a:pt x="6088" y="0"/>
                    </a:moveTo>
                    <a:cubicBezTo>
                      <a:pt x="2746" y="0"/>
                      <a:pt x="1" y="2746"/>
                      <a:pt x="1" y="6107"/>
                    </a:cubicBezTo>
                    <a:lnTo>
                      <a:pt x="1" y="20848"/>
                    </a:lnTo>
                    <a:lnTo>
                      <a:pt x="24528" y="20848"/>
                    </a:lnTo>
                    <a:lnTo>
                      <a:pt x="24528" y="6107"/>
                    </a:lnTo>
                    <a:cubicBezTo>
                      <a:pt x="24528" y="2746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1326875" y="4856200"/>
                <a:ext cx="13430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92" extrusionOk="0">
                    <a:moveTo>
                      <a:pt x="5371" y="1"/>
                    </a:moveTo>
                    <a:cubicBezTo>
                      <a:pt x="5073" y="1017"/>
                      <a:pt x="4886" y="1406"/>
                      <a:pt x="4527" y="1406"/>
                    </a:cubicBezTo>
                    <a:cubicBezTo>
                      <a:pt x="4358" y="1406"/>
                      <a:pt x="4152" y="1320"/>
                      <a:pt x="3879" y="1175"/>
                    </a:cubicBezTo>
                    <a:lnTo>
                      <a:pt x="0" y="12792"/>
                    </a:lnTo>
                    <a:lnTo>
                      <a:pt x="5371" y="12792"/>
                    </a:lnTo>
                    <a:lnTo>
                      <a:pt x="5371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10650" y="4729400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010" y="0"/>
                    </a:moveTo>
                    <a:cubicBezTo>
                      <a:pt x="777" y="1114"/>
                      <a:pt x="1" y="2706"/>
                      <a:pt x="1" y="4536"/>
                    </a:cubicBezTo>
                    <a:lnTo>
                      <a:pt x="1" y="19276"/>
                    </a:lnTo>
                    <a:lnTo>
                      <a:pt x="24489" y="19276"/>
                    </a:lnTo>
                    <a:lnTo>
                      <a:pt x="24489" y="7659"/>
                    </a:lnTo>
                    <a:cubicBezTo>
                      <a:pt x="20053" y="5709"/>
                      <a:pt x="14880" y="5570"/>
                      <a:pt x="10166" y="4158"/>
                    </a:cubicBezTo>
                    <a:cubicBezTo>
                      <a:pt x="7242" y="3263"/>
                      <a:pt x="4477" y="1850"/>
                      <a:pt x="2010" y="0"/>
                    </a:cubicBezTo>
                    <a:close/>
                  </a:path>
                </a:pathLst>
              </a:custGeom>
              <a:solidFill>
                <a:srgbClr val="45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11150" y="4654800"/>
                <a:ext cx="612725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48" extrusionOk="0">
                    <a:moveTo>
                      <a:pt x="6068" y="0"/>
                    </a:moveTo>
                    <a:cubicBezTo>
                      <a:pt x="2726" y="0"/>
                      <a:pt x="1" y="2746"/>
                      <a:pt x="1" y="6107"/>
                    </a:cubicBezTo>
                    <a:lnTo>
                      <a:pt x="1" y="6227"/>
                    </a:lnTo>
                    <a:cubicBezTo>
                      <a:pt x="1" y="2885"/>
                      <a:pt x="2726" y="179"/>
                      <a:pt x="6028" y="179"/>
                    </a:cubicBezTo>
                    <a:lnTo>
                      <a:pt x="18262" y="179"/>
                    </a:lnTo>
                    <a:cubicBezTo>
                      <a:pt x="21584" y="179"/>
                      <a:pt x="24270" y="2885"/>
                      <a:pt x="24270" y="6227"/>
                    </a:cubicBezTo>
                    <a:lnTo>
                      <a:pt x="24270" y="20848"/>
                    </a:lnTo>
                    <a:lnTo>
                      <a:pt x="24508" y="20848"/>
                    </a:lnTo>
                    <a:lnTo>
                      <a:pt x="24508" y="6107"/>
                    </a:lnTo>
                    <a:cubicBezTo>
                      <a:pt x="24469" y="2726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1573050" y="4622475"/>
                <a:ext cx="650000" cy="553525"/>
              </a:xfrm>
              <a:custGeom>
                <a:avLst/>
                <a:gdLst/>
                <a:ahLst/>
                <a:cxnLst/>
                <a:rect l="l" t="t" r="r" b="b"/>
                <a:pathLst>
                  <a:path w="26000" h="22141" extrusionOk="0">
                    <a:moveTo>
                      <a:pt x="6465" y="0"/>
                    </a:moveTo>
                    <a:cubicBezTo>
                      <a:pt x="2885" y="0"/>
                      <a:pt x="0" y="2925"/>
                      <a:pt x="0" y="6465"/>
                    </a:cubicBezTo>
                    <a:lnTo>
                      <a:pt x="0" y="22141"/>
                    </a:lnTo>
                    <a:lnTo>
                      <a:pt x="26000" y="22141"/>
                    </a:lnTo>
                    <a:lnTo>
                      <a:pt x="26000" y="6465"/>
                    </a:lnTo>
                    <a:cubicBezTo>
                      <a:pt x="26000" y="2885"/>
                      <a:pt x="23096" y="0"/>
                      <a:pt x="1953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1573550" y="4654800"/>
                <a:ext cx="613200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20848" extrusionOk="0">
                    <a:moveTo>
                      <a:pt x="6087" y="0"/>
                    </a:moveTo>
                    <a:cubicBezTo>
                      <a:pt x="2725" y="0"/>
                      <a:pt x="0" y="2746"/>
                      <a:pt x="0" y="6107"/>
                    </a:cubicBezTo>
                    <a:lnTo>
                      <a:pt x="0" y="20848"/>
                    </a:lnTo>
                    <a:lnTo>
                      <a:pt x="24528" y="20848"/>
                    </a:lnTo>
                    <a:lnTo>
                      <a:pt x="24528" y="6107"/>
                    </a:lnTo>
                    <a:cubicBezTo>
                      <a:pt x="24528" y="2746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088750" y="4856200"/>
                <a:ext cx="13430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92" extrusionOk="0">
                    <a:moveTo>
                      <a:pt x="5372" y="1"/>
                    </a:moveTo>
                    <a:cubicBezTo>
                      <a:pt x="5087" y="1017"/>
                      <a:pt x="4904" y="1406"/>
                      <a:pt x="4540" y="1406"/>
                    </a:cubicBezTo>
                    <a:cubicBezTo>
                      <a:pt x="4369" y="1406"/>
                      <a:pt x="4159" y="1320"/>
                      <a:pt x="3880" y="1175"/>
                    </a:cubicBezTo>
                    <a:lnTo>
                      <a:pt x="1" y="12792"/>
                    </a:lnTo>
                    <a:lnTo>
                      <a:pt x="5372" y="12792"/>
                    </a:lnTo>
                    <a:lnTo>
                      <a:pt x="5372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1573550" y="4693575"/>
                <a:ext cx="612200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8" h="19277" extrusionOk="0">
                    <a:moveTo>
                      <a:pt x="2009" y="1"/>
                    </a:moveTo>
                    <a:cubicBezTo>
                      <a:pt x="776" y="1115"/>
                      <a:pt x="0" y="2706"/>
                      <a:pt x="0" y="4517"/>
                    </a:cubicBezTo>
                    <a:lnTo>
                      <a:pt x="0" y="19277"/>
                    </a:lnTo>
                    <a:lnTo>
                      <a:pt x="24488" y="19277"/>
                    </a:lnTo>
                    <a:lnTo>
                      <a:pt x="24488" y="7660"/>
                    </a:lnTo>
                    <a:cubicBezTo>
                      <a:pt x="20032" y="5690"/>
                      <a:pt x="14860" y="5571"/>
                      <a:pt x="10165" y="4159"/>
                    </a:cubicBezTo>
                    <a:cubicBezTo>
                      <a:pt x="7241" y="3263"/>
                      <a:pt x="4476" y="1831"/>
                      <a:pt x="200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1573550" y="4654800"/>
                <a:ext cx="612200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488" h="20848" extrusionOk="0">
                    <a:moveTo>
                      <a:pt x="6067" y="0"/>
                    </a:moveTo>
                    <a:cubicBezTo>
                      <a:pt x="2706" y="0"/>
                      <a:pt x="0" y="2746"/>
                      <a:pt x="0" y="6107"/>
                    </a:cubicBezTo>
                    <a:lnTo>
                      <a:pt x="0" y="6227"/>
                    </a:lnTo>
                    <a:cubicBezTo>
                      <a:pt x="0" y="2885"/>
                      <a:pt x="2706" y="179"/>
                      <a:pt x="6008" y="179"/>
                    </a:cubicBezTo>
                    <a:lnTo>
                      <a:pt x="18262" y="179"/>
                    </a:lnTo>
                    <a:cubicBezTo>
                      <a:pt x="21584" y="179"/>
                      <a:pt x="24269" y="2885"/>
                      <a:pt x="24269" y="6227"/>
                    </a:cubicBezTo>
                    <a:lnTo>
                      <a:pt x="24269" y="20848"/>
                    </a:lnTo>
                    <a:lnTo>
                      <a:pt x="24488" y="20848"/>
                    </a:lnTo>
                    <a:lnTo>
                      <a:pt x="24488" y="6107"/>
                    </a:lnTo>
                    <a:cubicBezTo>
                      <a:pt x="24488" y="2726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335925" y="4622475"/>
                <a:ext cx="650025" cy="553525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22141" extrusionOk="0">
                    <a:moveTo>
                      <a:pt x="6466" y="0"/>
                    </a:moveTo>
                    <a:cubicBezTo>
                      <a:pt x="2885" y="0"/>
                      <a:pt x="1" y="2925"/>
                      <a:pt x="1" y="6465"/>
                    </a:cubicBezTo>
                    <a:lnTo>
                      <a:pt x="1" y="22141"/>
                    </a:lnTo>
                    <a:lnTo>
                      <a:pt x="26000" y="22141"/>
                    </a:lnTo>
                    <a:lnTo>
                      <a:pt x="26000" y="6465"/>
                    </a:lnTo>
                    <a:cubicBezTo>
                      <a:pt x="26000" y="2885"/>
                      <a:pt x="23096" y="0"/>
                      <a:pt x="1953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335925" y="4654800"/>
                <a:ext cx="612725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48" extrusionOk="0">
                    <a:moveTo>
                      <a:pt x="6088" y="0"/>
                    </a:moveTo>
                    <a:cubicBezTo>
                      <a:pt x="2726" y="0"/>
                      <a:pt x="1" y="2746"/>
                      <a:pt x="1" y="6107"/>
                    </a:cubicBezTo>
                    <a:lnTo>
                      <a:pt x="1" y="20848"/>
                    </a:lnTo>
                    <a:lnTo>
                      <a:pt x="24508" y="20848"/>
                    </a:lnTo>
                    <a:lnTo>
                      <a:pt x="24508" y="6107"/>
                    </a:lnTo>
                    <a:cubicBezTo>
                      <a:pt x="24508" y="2746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51650" y="4856200"/>
                <a:ext cx="13430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92" extrusionOk="0">
                    <a:moveTo>
                      <a:pt x="5371" y="1"/>
                    </a:moveTo>
                    <a:cubicBezTo>
                      <a:pt x="5087" y="1017"/>
                      <a:pt x="4904" y="1406"/>
                      <a:pt x="4539" y="1406"/>
                    </a:cubicBezTo>
                    <a:cubicBezTo>
                      <a:pt x="4369" y="1406"/>
                      <a:pt x="4159" y="1320"/>
                      <a:pt x="3879" y="1175"/>
                    </a:cubicBezTo>
                    <a:lnTo>
                      <a:pt x="0" y="12792"/>
                    </a:lnTo>
                    <a:lnTo>
                      <a:pt x="5371" y="12792"/>
                    </a:lnTo>
                    <a:lnTo>
                      <a:pt x="5371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2335925" y="4693575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010" y="1"/>
                    </a:moveTo>
                    <a:cubicBezTo>
                      <a:pt x="757" y="1115"/>
                      <a:pt x="1" y="2706"/>
                      <a:pt x="1" y="4517"/>
                    </a:cubicBezTo>
                    <a:lnTo>
                      <a:pt x="1" y="19277"/>
                    </a:lnTo>
                    <a:lnTo>
                      <a:pt x="24488" y="19277"/>
                    </a:lnTo>
                    <a:lnTo>
                      <a:pt x="24488" y="7660"/>
                    </a:lnTo>
                    <a:cubicBezTo>
                      <a:pt x="20033" y="5690"/>
                      <a:pt x="14860" y="5571"/>
                      <a:pt x="10166" y="4159"/>
                    </a:cubicBezTo>
                    <a:cubicBezTo>
                      <a:pt x="7222" y="3263"/>
                      <a:pt x="4476" y="1831"/>
                      <a:pt x="201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2335925" y="4654800"/>
                <a:ext cx="612225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48" extrusionOk="0">
                    <a:moveTo>
                      <a:pt x="6068" y="0"/>
                    </a:moveTo>
                    <a:cubicBezTo>
                      <a:pt x="2706" y="0"/>
                      <a:pt x="1" y="2746"/>
                      <a:pt x="1" y="6107"/>
                    </a:cubicBezTo>
                    <a:lnTo>
                      <a:pt x="1" y="6227"/>
                    </a:lnTo>
                    <a:cubicBezTo>
                      <a:pt x="1" y="2885"/>
                      <a:pt x="2706" y="179"/>
                      <a:pt x="6008" y="179"/>
                    </a:cubicBezTo>
                    <a:lnTo>
                      <a:pt x="18242" y="179"/>
                    </a:lnTo>
                    <a:cubicBezTo>
                      <a:pt x="21584" y="179"/>
                      <a:pt x="24270" y="2885"/>
                      <a:pt x="24270" y="6227"/>
                    </a:cubicBezTo>
                    <a:lnTo>
                      <a:pt x="24270" y="20848"/>
                    </a:lnTo>
                    <a:lnTo>
                      <a:pt x="24488" y="20848"/>
                    </a:lnTo>
                    <a:lnTo>
                      <a:pt x="24488" y="6107"/>
                    </a:lnTo>
                    <a:cubicBezTo>
                      <a:pt x="24488" y="2726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3097825" y="4622475"/>
                <a:ext cx="650500" cy="553525"/>
              </a:xfrm>
              <a:custGeom>
                <a:avLst/>
                <a:gdLst/>
                <a:ahLst/>
                <a:cxnLst/>
                <a:rect l="l" t="t" r="r" b="b"/>
                <a:pathLst>
                  <a:path w="26020" h="22141" extrusionOk="0">
                    <a:moveTo>
                      <a:pt x="6465" y="0"/>
                    </a:moveTo>
                    <a:cubicBezTo>
                      <a:pt x="2885" y="0"/>
                      <a:pt x="0" y="2925"/>
                      <a:pt x="0" y="6465"/>
                    </a:cubicBezTo>
                    <a:lnTo>
                      <a:pt x="0" y="22141"/>
                    </a:lnTo>
                    <a:lnTo>
                      <a:pt x="26020" y="22141"/>
                    </a:lnTo>
                    <a:lnTo>
                      <a:pt x="26020" y="6465"/>
                    </a:lnTo>
                    <a:cubicBezTo>
                      <a:pt x="26020" y="2885"/>
                      <a:pt x="23096" y="0"/>
                      <a:pt x="1955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3097825" y="4654800"/>
                <a:ext cx="613200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20848" extrusionOk="0">
                    <a:moveTo>
                      <a:pt x="6087" y="0"/>
                    </a:moveTo>
                    <a:cubicBezTo>
                      <a:pt x="2745" y="0"/>
                      <a:pt x="0" y="2746"/>
                      <a:pt x="0" y="6107"/>
                    </a:cubicBezTo>
                    <a:lnTo>
                      <a:pt x="0" y="20848"/>
                    </a:lnTo>
                    <a:lnTo>
                      <a:pt x="24528" y="20848"/>
                    </a:lnTo>
                    <a:lnTo>
                      <a:pt x="24528" y="6107"/>
                    </a:lnTo>
                    <a:cubicBezTo>
                      <a:pt x="24528" y="2746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3614025" y="4856200"/>
                <a:ext cx="13430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92" extrusionOk="0">
                    <a:moveTo>
                      <a:pt x="5372" y="1"/>
                    </a:moveTo>
                    <a:cubicBezTo>
                      <a:pt x="5074" y="1017"/>
                      <a:pt x="4886" y="1406"/>
                      <a:pt x="4527" y="1406"/>
                    </a:cubicBezTo>
                    <a:cubicBezTo>
                      <a:pt x="4359" y="1406"/>
                      <a:pt x="4153" y="1320"/>
                      <a:pt x="3880" y="1175"/>
                    </a:cubicBezTo>
                    <a:lnTo>
                      <a:pt x="1" y="12792"/>
                    </a:lnTo>
                    <a:lnTo>
                      <a:pt x="5372" y="12792"/>
                    </a:lnTo>
                    <a:lnTo>
                      <a:pt x="5372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3098325" y="4693575"/>
                <a:ext cx="612700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508" h="19277" extrusionOk="0">
                    <a:moveTo>
                      <a:pt x="2029" y="1"/>
                    </a:moveTo>
                    <a:cubicBezTo>
                      <a:pt x="776" y="1115"/>
                      <a:pt x="0" y="2706"/>
                      <a:pt x="0" y="4517"/>
                    </a:cubicBezTo>
                    <a:lnTo>
                      <a:pt x="0" y="19277"/>
                    </a:lnTo>
                    <a:lnTo>
                      <a:pt x="24508" y="19277"/>
                    </a:lnTo>
                    <a:lnTo>
                      <a:pt x="24508" y="7660"/>
                    </a:lnTo>
                    <a:cubicBezTo>
                      <a:pt x="20052" y="5690"/>
                      <a:pt x="14880" y="5571"/>
                      <a:pt x="10185" y="4159"/>
                    </a:cubicBezTo>
                    <a:cubicBezTo>
                      <a:pt x="7241" y="3263"/>
                      <a:pt x="4476" y="1831"/>
                      <a:pt x="202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3098325" y="4654800"/>
                <a:ext cx="612700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08" h="20848" extrusionOk="0">
                    <a:moveTo>
                      <a:pt x="6067" y="0"/>
                    </a:moveTo>
                    <a:cubicBezTo>
                      <a:pt x="2725" y="0"/>
                      <a:pt x="0" y="2746"/>
                      <a:pt x="0" y="6107"/>
                    </a:cubicBezTo>
                    <a:lnTo>
                      <a:pt x="0" y="6227"/>
                    </a:lnTo>
                    <a:cubicBezTo>
                      <a:pt x="0" y="2885"/>
                      <a:pt x="2725" y="179"/>
                      <a:pt x="6028" y="179"/>
                    </a:cubicBezTo>
                    <a:lnTo>
                      <a:pt x="18262" y="179"/>
                    </a:lnTo>
                    <a:cubicBezTo>
                      <a:pt x="21584" y="179"/>
                      <a:pt x="24269" y="2885"/>
                      <a:pt x="24269" y="6227"/>
                    </a:cubicBezTo>
                    <a:lnTo>
                      <a:pt x="24269" y="20848"/>
                    </a:lnTo>
                    <a:lnTo>
                      <a:pt x="24488" y="20848"/>
                    </a:lnTo>
                    <a:lnTo>
                      <a:pt x="24488" y="6107"/>
                    </a:lnTo>
                    <a:cubicBezTo>
                      <a:pt x="24508" y="2726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6147875" y="4622475"/>
                <a:ext cx="650000" cy="553525"/>
              </a:xfrm>
              <a:custGeom>
                <a:avLst/>
                <a:gdLst/>
                <a:ahLst/>
                <a:cxnLst/>
                <a:rect l="l" t="t" r="r" b="b"/>
                <a:pathLst>
                  <a:path w="26000" h="22141" extrusionOk="0">
                    <a:moveTo>
                      <a:pt x="6465" y="0"/>
                    </a:moveTo>
                    <a:cubicBezTo>
                      <a:pt x="2904" y="0"/>
                      <a:pt x="0" y="2885"/>
                      <a:pt x="0" y="6465"/>
                    </a:cubicBezTo>
                    <a:lnTo>
                      <a:pt x="0" y="22141"/>
                    </a:lnTo>
                    <a:lnTo>
                      <a:pt x="26000" y="22141"/>
                    </a:lnTo>
                    <a:lnTo>
                      <a:pt x="26000" y="6465"/>
                    </a:lnTo>
                    <a:cubicBezTo>
                      <a:pt x="26000" y="2925"/>
                      <a:pt x="23115" y="0"/>
                      <a:pt x="19535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6184175" y="4654800"/>
                <a:ext cx="613200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20848" extrusionOk="0">
                    <a:moveTo>
                      <a:pt x="6107" y="0"/>
                    </a:moveTo>
                    <a:cubicBezTo>
                      <a:pt x="2745" y="0"/>
                      <a:pt x="0" y="2746"/>
                      <a:pt x="0" y="6107"/>
                    </a:cubicBezTo>
                    <a:lnTo>
                      <a:pt x="0" y="20848"/>
                    </a:lnTo>
                    <a:lnTo>
                      <a:pt x="24528" y="20848"/>
                    </a:lnTo>
                    <a:lnTo>
                      <a:pt x="24528" y="6107"/>
                    </a:lnTo>
                    <a:cubicBezTo>
                      <a:pt x="24528" y="2746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6147875" y="4856200"/>
                <a:ext cx="13430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92" extrusionOk="0">
                    <a:moveTo>
                      <a:pt x="0" y="1"/>
                    </a:moveTo>
                    <a:lnTo>
                      <a:pt x="0" y="12792"/>
                    </a:lnTo>
                    <a:lnTo>
                      <a:pt x="5371" y="12792"/>
                    </a:lnTo>
                    <a:lnTo>
                      <a:pt x="1492" y="1175"/>
                    </a:lnTo>
                    <a:cubicBezTo>
                      <a:pt x="1213" y="1320"/>
                      <a:pt x="1002" y="1406"/>
                      <a:pt x="832" y="1406"/>
                    </a:cubicBezTo>
                    <a:cubicBezTo>
                      <a:pt x="468" y="1406"/>
                      <a:pt x="285" y="1017"/>
                      <a:pt x="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6185150" y="4729400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80" y="0"/>
                    </a:moveTo>
                    <a:cubicBezTo>
                      <a:pt x="20013" y="1850"/>
                      <a:pt x="17248" y="3263"/>
                      <a:pt x="14324" y="4158"/>
                    </a:cubicBezTo>
                    <a:cubicBezTo>
                      <a:pt x="9609" y="5570"/>
                      <a:pt x="4437" y="5709"/>
                      <a:pt x="1" y="7659"/>
                    </a:cubicBezTo>
                    <a:lnTo>
                      <a:pt x="1" y="19276"/>
                    </a:lnTo>
                    <a:lnTo>
                      <a:pt x="24489" y="19276"/>
                    </a:lnTo>
                    <a:lnTo>
                      <a:pt x="24489" y="4536"/>
                    </a:lnTo>
                    <a:cubicBezTo>
                      <a:pt x="24489" y="2706"/>
                      <a:pt x="23713" y="1114"/>
                      <a:pt x="22480" y="0"/>
                    </a:cubicBezTo>
                    <a:close/>
                  </a:path>
                </a:pathLst>
              </a:custGeom>
              <a:solidFill>
                <a:srgbClr val="45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6184675" y="4654800"/>
                <a:ext cx="612700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08" h="20848" extrusionOk="0">
                    <a:moveTo>
                      <a:pt x="6107" y="0"/>
                    </a:moveTo>
                    <a:cubicBezTo>
                      <a:pt x="2745" y="0"/>
                      <a:pt x="20" y="2726"/>
                      <a:pt x="0" y="6107"/>
                    </a:cubicBezTo>
                    <a:lnTo>
                      <a:pt x="0" y="20848"/>
                    </a:lnTo>
                    <a:lnTo>
                      <a:pt x="239" y="20848"/>
                    </a:lnTo>
                    <a:lnTo>
                      <a:pt x="239" y="6227"/>
                    </a:lnTo>
                    <a:cubicBezTo>
                      <a:pt x="239" y="2885"/>
                      <a:pt x="2924" y="179"/>
                      <a:pt x="6246" y="179"/>
                    </a:cubicBezTo>
                    <a:lnTo>
                      <a:pt x="18480" y="179"/>
                    </a:lnTo>
                    <a:cubicBezTo>
                      <a:pt x="21802" y="179"/>
                      <a:pt x="24508" y="2885"/>
                      <a:pt x="24508" y="6227"/>
                    </a:cubicBezTo>
                    <a:lnTo>
                      <a:pt x="24508" y="6107"/>
                    </a:lnTo>
                    <a:cubicBezTo>
                      <a:pt x="24508" y="2746"/>
                      <a:pt x="21802" y="0"/>
                      <a:pt x="18441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5385475" y="4622475"/>
                <a:ext cx="650525" cy="553525"/>
              </a:xfrm>
              <a:custGeom>
                <a:avLst/>
                <a:gdLst/>
                <a:ahLst/>
                <a:cxnLst/>
                <a:rect l="l" t="t" r="r" b="b"/>
                <a:pathLst>
                  <a:path w="26021" h="22141" extrusionOk="0">
                    <a:moveTo>
                      <a:pt x="6466" y="0"/>
                    </a:moveTo>
                    <a:cubicBezTo>
                      <a:pt x="2905" y="0"/>
                      <a:pt x="1" y="2885"/>
                      <a:pt x="1" y="6465"/>
                    </a:cubicBezTo>
                    <a:lnTo>
                      <a:pt x="1" y="22141"/>
                    </a:lnTo>
                    <a:lnTo>
                      <a:pt x="26020" y="22141"/>
                    </a:lnTo>
                    <a:lnTo>
                      <a:pt x="26020" y="6465"/>
                    </a:lnTo>
                    <a:cubicBezTo>
                      <a:pt x="26020" y="2925"/>
                      <a:pt x="23136" y="0"/>
                      <a:pt x="1955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5422275" y="4654800"/>
                <a:ext cx="612725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48" extrusionOk="0">
                    <a:moveTo>
                      <a:pt x="6088" y="0"/>
                    </a:moveTo>
                    <a:cubicBezTo>
                      <a:pt x="2726" y="0"/>
                      <a:pt x="1" y="2746"/>
                      <a:pt x="1" y="6107"/>
                    </a:cubicBezTo>
                    <a:lnTo>
                      <a:pt x="1" y="20848"/>
                    </a:lnTo>
                    <a:lnTo>
                      <a:pt x="24508" y="20848"/>
                    </a:lnTo>
                    <a:lnTo>
                      <a:pt x="24508" y="6107"/>
                    </a:lnTo>
                    <a:cubicBezTo>
                      <a:pt x="24508" y="2746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5385475" y="4856200"/>
                <a:ext cx="13430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92" extrusionOk="0">
                    <a:moveTo>
                      <a:pt x="1" y="1"/>
                    </a:moveTo>
                    <a:lnTo>
                      <a:pt x="1" y="12792"/>
                    </a:lnTo>
                    <a:lnTo>
                      <a:pt x="5372" y="12792"/>
                    </a:lnTo>
                    <a:lnTo>
                      <a:pt x="1492" y="1175"/>
                    </a:lnTo>
                    <a:cubicBezTo>
                      <a:pt x="1213" y="1320"/>
                      <a:pt x="1003" y="1406"/>
                      <a:pt x="832" y="1406"/>
                    </a:cubicBezTo>
                    <a:cubicBezTo>
                      <a:pt x="468" y="1406"/>
                      <a:pt x="285" y="1017"/>
                      <a:pt x="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5422775" y="4693575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79" y="1"/>
                    </a:moveTo>
                    <a:cubicBezTo>
                      <a:pt x="20013" y="1831"/>
                      <a:pt x="17267" y="3263"/>
                      <a:pt x="14323" y="4159"/>
                    </a:cubicBezTo>
                    <a:cubicBezTo>
                      <a:pt x="9629" y="5571"/>
                      <a:pt x="4456" y="5690"/>
                      <a:pt x="0" y="7660"/>
                    </a:cubicBezTo>
                    <a:lnTo>
                      <a:pt x="0" y="19277"/>
                    </a:lnTo>
                    <a:lnTo>
                      <a:pt x="24488" y="19277"/>
                    </a:lnTo>
                    <a:lnTo>
                      <a:pt x="24488" y="4517"/>
                    </a:lnTo>
                    <a:cubicBezTo>
                      <a:pt x="24488" y="2706"/>
                      <a:pt x="23732" y="1115"/>
                      <a:pt x="2247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5422775" y="4654800"/>
                <a:ext cx="611725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469" h="20848" extrusionOk="0">
                    <a:moveTo>
                      <a:pt x="6068" y="0"/>
                    </a:moveTo>
                    <a:cubicBezTo>
                      <a:pt x="2706" y="0"/>
                      <a:pt x="0" y="2726"/>
                      <a:pt x="0" y="6107"/>
                    </a:cubicBezTo>
                    <a:lnTo>
                      <a:pt x="0" y="20848"/>
                    </a:lnTo>
                    <a:lnTo>
                      <a:pt x="199" y="20848"/>
                    </a:lnTo>
                    <a:lnTo>
                      <a:pt x="199" y="6227"/>
                    </a:lnTo>
                    <a:cubicBezTo>
                      <a:pt x="199" y="2885"/>
                      <a:pt x="2885" y="179"/>
                      <a:pt x="6207" y="179"/>
                    </a:cubicBezTo>
                    <a:lnTo>
                      <a:pt x="18441" y="179"/>
                    </a:lnTo>
                    <a:cubicBezTo>
                      <a:pt x="21763" y="179"/>
                      <a:pt x="24468" y="2885"/>
                      <a:pt x="24468" y="6227"/>
                    </a:cubicBezTo>
                    <a:lnTo>
                      <a:pt x="24468" y="6107"/>
                    </a:lnTo>
                    <a:cubicBezTo>
                      <a:pt x="24468" y="2746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4622600" y="4622475"/>
                <a:ext cx="650500" cy="553525"/>
              </a:xfrm>
              <a:custGeom>
                <a:avLst/>
                <a:gdLst/>
                <a:ahLst/>
                <a:cxnLst/>
                <a:rect l="l" t="t" r="r" b="b"/>
                <a:pathLst>
                  <a:path w="26020" h="22141" extrusionOk="0">
                    <a:moveTo>
                      <a:pt x="6465" y="0"/>
                    </a:moveTo>
                    <a:cubicBezTo>
                      <a:pt x="2904" y="0"/>
                      <a:pt x="0" y="2885"/>
                      <a:pt x="0" y="6465"/>
                    </a:cubicBezTo>
                    <a:lnTo>
                      <a:pt x="0" y="22141"/>
                    </a:lnTo>
                    <a:lnTo>
                      <a:pt x="26020" y="22141"/>
                    </a:lnTo>
                    <a:lnTo>
                      <a:pt x="26020" y="6465"/>
                    </a:lnTo>
                    <a:cubicBezTo>
                      <a:pt x="26020" y="2925"/>
                      <a:pt x="23135" y="0"/>
                      <a:pt x="1955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4659900" y="4654800"/>
                <a:ext cx="613200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20848" extrusionOk="0">
                    <a:moveTo>
                      <a:pt x="6087" y="0"/>
                    </a:moveTo>
                    <a:cubicBezTo>
                      <a:pt x="2745" y="0"/>
                      <a:pt x="0" y="2746"/>
                      <a:pt x="0" y="6107"/>
                    </a:cubicBezTo>
                    <a:lnTo>
                      <a:pt x="0" y="20848"/>
                    </a:lnTo>
                    <a:lnTo>
                      <a:pt x="24528" y="20848"/>
                    </a:lnTo>
                    <a:lnTo>
                      <a:pt x="24528" y="6107"/>
                    </a:lnTo>
                    <a:cubicBezTo>
                      <a:pt x="24528" y="2746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4622600" y="4856200"/>
                <a:ext cx="13430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92" extrusionOk="0">
                    <a:moveTo>
                      <a:pt x="0" y="1"/>
                    </a:moveTo>
                    <a:lnTo>
                      <a:pt x="0" y="12792"/>
                    </a:lnTo>
                    <a:lnTo>
                      <a:pt x="5371" y="12792"/>
                    </a:lnTo>
                    <a:lnTo>
                      <a:pt x="1492" y="1175"/>
                    </a:lnTo>
                    <a:cubicBezTo>
                      <a:pt x="1219" y="1320"/>
                      <a:pt x="1013" y="1406"/>
                      <a:pt x="845" y="1406"/>
                    </a:cubicBezTo>
                    <a:cubicBezTo>
                      <a:pt x="486" y="1406"/>
                      <a:pt x="298" y="1017"/>
                      <a:pt x="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4660875" y="4693575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60" y="1"/>
                    </a:moveTo>
                    <a:cubicBezTo>
                      <a:pt x="20013" y="1831"/>
                      <a:pt x="17248" y="3263"/>
                      <a:pt x="14324" y="4159"/>
                    </a:cubicBezTo>
                    <a:cubicBezTo>
                      <a:pt x="9609" y="5571"/>
                      <a:pt x="4437" y="5690"/>
                      <a:pt x="1" y="7660"/>
                    </a:cubicBezTo>
                    <a:lnTo>
                      <a:pt x="1" y="19277"/>
                    </a:lnTo>
                    <a:lnTo>
                      <a:pt x="24489" y="19277"/>
                    </a:lnTo>
                    <a:lnTo>
                      <a:pt x="24489" y="4517"/>
                    </a:lnTo>
                    <a:cubicBezTo>
                      <a:pt x="24489" y="2706"/>
                      <a:pt x="23713" y="1115"/>
                      <a:pt x="2246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4659900" y="4654800"/>
                <a:ext cx="612700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08" h="20848" extrusionOk="0">
                    <a:moveTo>
                      <a:pt x="6107" y="0"/>
                    </a:moveTo>
                    <a:cubicBezTo>
                      <a:pt x="2745" y="0"/>
                      <a:pt x="40" y="2726"/>
                      <a:pt x="0" y="6107"/>
                    </a:cubicBezTo>
                    <a:lnTo>
                      <a:pt x="0" y="20848"/>
                    </a:lnTo>
                    <a:lnTo>
                      <a:pt x="239" y="20848"/>
                    </a:lnTo>
                    <a:lnTo>
                      <a:pt x="239" y="6227"/>
                    </a:lnTo>
                    <a:cubicBezTo>
                      <a:pt x="239" y="2885"/>
                      <a:pt x="2924" y="179"/>
                      <a:pt x="6246" y="179"/>
                    </a:cubicBezTo>
                    <a:lnTo>
                      <a:pt x="18480" y="179"/>
                    </a:lnTo>
                    <a:cubicBezTo>
                      <a:pt x="21783" y="179"/>
                      <a:pt x="24508" y="2885"/>
                      <a:pt x="24508" y="6227"/>
                    </a:cubicBezTo>
                    <a:lnTo>
                      <a:pt x="24508" y="6107"/>
                    </a:lnTo>
                    <a:cubicBezTo>
                      <a:pt x="24508" y="2746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3860700" y="4622475"/>
                <a:ext cx="650025" cy="553525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22141" extrusionOk="0">
                    <a:moveTo>
                      <a:pt x="6466" y="0"/>
                    </a:moveTo>
                    <a:cubicBezTo>
                      <a:pt x="2905" y="0"/>
                      <a:pt x="1" y="2885"/>
                      <a:pt x="1" y="6465"/>
                    </a:cubicBezTo>
                    <a:lnTo>
                      <a:pt x="1" y="22141"/>
                    </a:lnTo>
                    <a:lnTo>
                      <a:pt x="26000" y="22141"/>
                    </a:lnTo>
                    <a:lnTo>
                      <a:pt x="26000" y="6465"/>
                    </a:lnTo>
                    <a:cubicBezTo>
                      <a:pt x="26000" y="2925"/>
                      <a:pt x="23116" y="0"/>
                      <a:pt x="1953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3897000" y="4654800"/>
                <a:ext cx="613225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0848" extrusionOk="0">
                    <a:moveTo>
                      <a:pt x="6108" y="0"/>
                    </a:moveTo>
                    <a:cubicBezTo>
                      <a:pt x="2746" y="0"/>
                      <a:pt x="1" y="2746"/>
                      <a:pt x="1" y="6107"/>
                    </a:cubicBezTo>
                    <a:lnTo>
                      <a:pt x="1" y="20848"/>
                    </a:lnTo>
                    <a:lnTo>
                      <a:pt x="24528" y="20848"/>
                    </a:lnTo>
                    <a:lnTo>
                      <a:pt x="24528" y="6107"/>
                    </a:lnTo>
                    <a:cubicBezTo>
                      <a:pt x="24528" y="2746"/>
                      <a:pt x="21803" y="0"/>
                      <a:pt x="1844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3860700" y="4856200"/>
                <a:ext cx="13430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92" extrusionOk="0">
                    <a:moveTo>
                      <a:pt x="1" y="1"/>
                    </a:moveTo>
                    <a:lnTo>
                      <a:pt x="1" y="12792"/>
                    </a:lnTo>
                    <a:lnTo>
                      <a:pt x="5372" y="12792"/>
                    </a:lnTo>
                    <a:lnTo>
                      <a:pt x="1493" y="1175"/>
                    </a:lnTo>
                    <a:cubicBezTo>
                      <a:pt x="1213" y="1320"/>
                      <a:pt x="1003" y="1406"/>
                      <a:pt x="832" y="1406"/>
                    </a:cubicBezTo>
                    <a:cubicBezTo>
                      <a:pt x="468" y="1406"/>
                      <a:pt x="285" y="1017"/>
                      <a:pt x="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3898000" y="4693575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79" y="1"/>
                    </a:moveTo>
                    <a:cubicBezTo>
                      <a:pt x="20013" y="1831"/>
                      <a:pt x="17247" y="3263"/>
                      <a:pt x="14323" y="4159"/>
                    </a:cubicBezTo>
                    <a:cubicBezTo>
                      <a:pt x="9629" y="5571"/>
                      <a:pt x="4456" y="5690"/>
                      <a:pt x="1" y="7660"/>
                    </a:cubicBezTo>
                    <a:lnTo>
                      <a:pt x="1" y="19277"/>
                    </a:lnTo>
                    <a:lnTo>
                      <a:pt x="24488" y="19277"/>
                    </a:lnTo>
                    <a:lnTo>
                      <a:pt x="24488" y="4517"/>
                    </a:lnTo>
                    <a:cubicBezTo>
                      <a:pt x="24488" y="2706"/>
                      <a:pt x="23713" y="1115"/>
                      <a:pt x="2247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3898000" y="4654800"/>
                <a:ext cx="612225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48" extrusionOk="0">
                    <a:moveTo>
                      <a:pt x="6088" y="0"/>
                    </a:moveTo>
                    <a:cubicBezTo>
                      <a:pt x="2726" y="0"/>
                      <a:pt x="1" y="2726"/>
                      <a:pt x="1" y="6107"/>
                    </a:cubicBezTo>
                    <a:lnTo>
                      <a:pt x="1" y="20848"/>
                    </a:lnTo>
                    <a:lnTo>
                      <a:pt x="219" y="20848"/>
                    </a:lnTo>
                    <a:lnTo>
                      <a:pt x="219" y="6227"/>
                    </a:lnTo>
                    <a:cubicBezTo>
                      <a:pt x="219" y="2885"/>
                      <a:pt x="2905" y="179"/>
                      <a:pt x="6247" y="179"/>
                    </a:cubicBezTo>
                    <a:lnTo>
                      <a:pt x="18481" y="179"/>
                    </a:lnTo>
                    <a:cubicBezTo>
                      <a:pt x="21783" y="179"/>
                      <a:pt x="24488" y="2885"/>
                      <a:pt x="24488" y="6227"/>
                    </a:cubicBezTo>
                    <a:lnTo>
                      <a:pt x="24488" y="6107"/>
                    </a:lnTo>
                    <a:cubicBezTo>
                      <a:pt x="24488" y="2746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429225" y="4827850"/>
                <a:ext cx="650000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00" h="30338" extrusionOk="0">
                    <a:moveTo>
                      <a:pt x="6465" y="1"/>
                    </a:moveTo>
                    <a:cubicBezTo>
                      <a:pt x="2884" y="1"/>
                      <a:pt x="0" y="2905"/>
                      <a:pt x="0" y="6466"/>
                    </a:cubicBezTo>
                    <a:lnTo>
                      <a:pt x="0" y="30337"/>
                    </a:lnTo>
                    <a:lnTo>
                      <a:pt x="26000" y="30337"/>
                    </a:lnTo>
                    <a:lnTo>
                      <a:pt x="26000" y="6466"/>
                    </a:lnTo>
                    <a:cubicBezTo>
                      <a:pt x="26000" y="2885"/>
                      <a:pt x="23095" y="1"/>
                      <a:pt x="19535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429700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8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29043"/>
                    </a:lnTo>
                    <a:lnTo>
                      <a:pt x="24509" y="29043"/>
                    </a:lnTo>
                    <a:lnTo>
                      <a:pt x="24509" y="6087"/>
                    </a:lnTo>
                    <a:cubicBezTo>
                      <a:pt x="24509" y="2725"/>
                      <a:pt x="21783" y="0"/>
                      <a:pt x="18422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944925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5372" y="1"/>
                    </a:moveTo>
                    <a:cubicBezTo>
                      <a:pt x="5089" y="1009"/>
                      <a:pt x="4907" y="1390"/>
                      <a:pt x="4548" y="1390"/>
                    </a:cubicBezTo>
                    <a:cubicBezTo>
                      <a:pt x="4376" y="1390"/>
                      <a:pt x="4164" y="1303"/>
                      <a:pt x="3880" y="1154"/>
                    </a:cubicBezTo>
                    <a:lnTo>
                      <a:pt x="1" y="21007"/>
                    </a:lnTo>
                    <a:lnTo>
                      <a:pt x="5372" y="21007"/>
                    </a:lnTo>
                    <a:lnTo>
                      <a:pt x="5372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429700" y="4899475"/>
                <a:ext cx="6122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7493" extrusionOk="0">
                    <a:moveTo>
                      <a:pt x="2010" y="1"/>
                    </a:moveTo>
                    <a:cubicBezTo>
                      <a:pt x="777" y="1115"/>
                      <a:pt x="1" y="2706"/>
                      <a:pt x="1" y="4516"/>
                    </a:cubicBezTo>
                    <a:lnTo>
                      <a:pt x="1" y="27492"/>
                    </a:lnTo>
                    <a:lnTo>
                      <a:pt x="24489" y="27492"/>
                    </a:lnTo>
                    <a:lnTo>
                      <a:pt x="24489" y="7659"/>
                    </a:lnTo>
                    <a:cubicBezTo>
                      <a:pt x="20033" y="5690"/>
                      <a:pt x="14881" y="5571"/>
                      <a:pt x="10166" y="4138"/>
                    </a:cubicBezTo>
                    <a:cubicBezTo>
                      <a:pt x="7242" y="3243"/>
                      <a:pt x="4477" y="1831"/>
                      <a:pt x="2010" y="1"/>
                    </a:cubicBezTo>
                    <a:close/>
                  </a:path>
                </a:pathLst>
              </a:custGeom>
              <a:solidFill>
                <a:srgbClr val="45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430200" y="4860200"/>
                <a:ext cx="6122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9044" extrusionOk="0">
                    <a:moveTo>
                      <a:pt x="6068" y="0"/>
                    </a:moveTo>
                    <a:cubicBezTo>
                      <a:pt x="2706" y="0"/>
                      <a:pt x="1" y="2725"/>
                      <a:pt x="1" y="6087"/>
                    </a:cubicBezTo>
                    <a:lnTo>
                      <a:pt x="1" y="6207"/>
                    </a:lnTo>
                    <a:cubicBezTo>
                      <a:pt x="1" y="2884"/>
                      <a:pt x="2706" y="179"/>
                      <a:pt x="6028" y="179"/>
                    </a:cubicBezTo>
                    <a:lnTo>
                      <a:pt x="18262" y="179"/>
                    </a:lnTo>
                    <a:cubicBezTo>
                      <a:pt x="21584" y="179"/>
                      <a:pt x="24270" y="2884"/>
                      <a:pt x="24270" y="6207"/>
                    </a:cubicBezTo>
                    <a:lnTo>
                      <a:pt x="24270" y="29043"/>
                    </a:lnTo>
                    <a:lnTo>
                      <a:pt x="24489" y="29043"/>
                    </a:lnTo>
                    <a:lnTo>
                      <a:pt x="24489" y="6087"/>
                    </a:lnTo>
                    <a:cubicBezTo>
                      <a:pt x="24469" y="2725"/>
                      <a:pt x="21763" y="0"/>
                      <a:pt x="18402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1191600" y="4827850"/>
                <a:ext cx="650525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21" h="30338" extrusionOk="0">
                    <a:moveTo>
                      <a:pt x="6466" y="1"/>
                    </a:moveTo>
                    <a:cubicBezTo>
                      <a:pt x="2885" y="1"/>
                      <a:pt x="1" y="2905"/>
                      <a:pt x="1" y="6466"/>
                    </a:cubicBezTo>
                    <a:lnTo>
                      <a:pt x="1" y="30337"/>
                    </a:lnTo>
                    <a:lnTo>
                      <a:pt x="26020" y="30337"/>
                    </a:lnTo>
                    <a:lnTo>
                      <a:pt x="26020" y="6466"/>
                    </a:lnTo>
                    <a:cubicBezTo>
                      <a:pt x="26020" y="2885"/>
                      <a:pt x="23116" y="1"/>
                      <a:pt x="1955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1192600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87" y="0"/>
                    </a:moveTo>
                    <a:cubicBezTo>
                      <a:pt x="2726" y="0"/>
                      <a:pt x="0" y="2725"/>
                      <a:pt x="0" y="6087"/>
                    </a:cubicBezTo>
                    <a:lnTo>
                      <a:pt x="0" y="29043"/>
                    </a:lnTo>
                    <a:lnTo>
                      <a:pt x="24508" y="29043"/>
                    </a:lnTo>
                    <a:lnTo>
                      <a:pt x="24508" y="6087"/>
                    </a:lnTo>
                    <a:cubicBezTo>
                      <a:pt x="2450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1707825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5371" y="1"/>
                    </a:moveTo>
                    <a:cubicBezTo>
                      <a:pt x="5089" y="1009"/>
                      <a:pt x="4906" y="1390"/>
                      <a:pt x="4548" y="1390"/>
                    </a:cubicBezTo>
                    <a:cubicBezTo>
                      <a:pt x="4376" y="1390"/>
                      <a:pt x="4163" y="1303"/>
                      <a:pt x="3879" y="1154"/>
                    </a:cubicBezTo>
                    <a:lnTo>
                      <a:pt x="0" y="21007"/>
                    </a:lnTo>
                    <a:lnTo>
                      <a:pt x="5371" y="21007"/>
                    </a:lnTo>
                    <a:lnTo>
                      <a:pt x="5371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1192600" y="4899475"/>
                <a:ext cx="6122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7493" extrusionOk="0">
                    <a:moveTo>
                      <a:pt x="2009" y="1"/>
                    </a:moveTo>
                    <a:cubicBezTo>
                      <a:pt x="756" y="1115"/>
                      <a:pt x="0" y="2706"/>
                      <a:pt x="0" y="4516"/>
                    </a:cubicBezTo>
                    <a:lnTo>
                      <a:pt x="0" y="27492"/>
                    </a:lnTo>
                    <a:lnTo>
                      <a:pt x="24488" y="27492"/>
                    </a:lnTo>
                    <a:lnTo>
                      <a:pt x="24488" y="7659"/>
                    </a:lnTo>
                    <a:cubicBezTo>
                      <a:pt x="20032" y="5690"/>
                      <a:pt x="14860" y="5571"/>
                      <a:pt x="10165" y="4138"/>
                    </a:cubicBezTo>
                    <a:cubicBezTo>
                      <a:pt x="7221" y="3243"/>
                      <a:pt x="4476" y="1831"/>
                      <a:pt x="200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1192600" y="4860200"/>
                <a:ext cx="6122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9044" extrusionOk="0">
                    <a:moveTo>
                      <a:pt x="6068" y="0"/>
                    </a:moveTo>
                    <a:cubicBezTo>
                      <a:pt x="2706" y="0"/>
                      <a:pt x="0" y="2725"/>
                      <a:pt x="0" y="6087"/>
                    </a:cubicBezTo>
                    <a:lnTo>
                      <a:pt x="0" y="6207"/>
                    </a:lnTo>
                    <a:cubicBezTo>
                      <a:pt x="0" y="2884"/>
                      <a:pt x="2706" y="179"/>
                      <a:pt x="6008" y="179"/>
                    </a:cubicBezTo>
                    <a:lnTo>
                      <a:pt x="18242" y="179"/>
                    </a:lnTo>
                    <a:cubicBezTo>
                      <a:pt x="21584" y="179"/>
                      <a:pt x="24269" y="2884"/>
                      <a:pt x="24269" y="6207"/>
                    </a:cubicBezTo>
                    <a:lnTo>
                      <a:pt x="24269" y="29043"/>
                    </a:lnTo>
                    <a:lnTo>
                      <a:pt x="24488" y="29043"/>
                    </a:lnTo>
                    <a:lnTo>
                      <a:pt x="24488" y="6087"/>
                    </a:lnTo>
                    <a:cubicBezTo>
                      <a:pt x="24488" y="2725"/>
                      <a:pt x="21743" y="0"/>
                      <a:pt x="1840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1954475" y="4827850"/>
                <a:ext cx="650525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21" h="30338" extrusionOk="0">
                    <a:moveTo>
                      <a:pt x="6466" y="1"/>
                    </a:moveTo>
                    <a:cubicBezTo>
                      <a:pt x="2885" y="1"/>
                      <a:pt x="1" y="2905"/>
                      <a:pt x="1" y="6466"/>
                    </a:cubicBezTo>
                    <a:lnTo>
                      <a:pt x="1" y="30337"/>
                    </a:lnTo>
                    <a:lnTo>
                      <a:pt x="26021" y="30337"/>
                    </a:lnTo>
                    <a:lnTo>
                      <a:pt x="26021" y="6466"/>
                    </a:lnTo>
                    <a:cubicBezTo>
                      <a:pt x="26021" y="2885"/>
                      <a:pt x="23116" y="1"/>
                      <a:pt x="1955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1954475" y="4860200"/>
                <a:ext cx="6132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9044" extrusionOk="0">
                    <a:moveTo>
                      <a:pt x="6108" y="0"/>
                    </a:moveTo>
                    <a:cubicBezTo>
                      <a:pt x="2746" y="0"/>
                      <a:pt x="1" y="2725"/>
                      <a:pt x="1" y="6087"/>
                    </a:cubicBezTo>
                    <a:lnTo>
                      <a:pt x="1" y="29043"/>
                    </a:lnTo>
                    <a:lnTo>
                      <a:pt x="24529" y="29043"/>
                    </a:lnTo>
                    <a:lnTo>
                      <a:pt x="24529" y="6087"/>
                    </a:lnTo>
                    <a:cubicBezTo>
                      <a:pt x="24529" y="2725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2470200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5372" y="1"/>
                    </a:moveTo>
                    <a:cubicBezTo>
                      <a:pt x="5076" y="1009"/>
                      <a:pt x="4889" y="1390"/>
                      <a:pt x="4535" y="1390"/>
                    </a:cubicBezTo>
                    <a:cubicBezTo>
                      <a:pt x="4365" y="1390"/>
                      <a:pt x="4157" y="1303"/>
                      <a:pt x="3880" y="1154"/>
                    </a:cubicBezTo>
                    <a:lnTo>
                      <a:pt x="1" y="21007"/>
                    </a:lnTo>
                    <a:lnTo>
                      <a:pt x="5372" y="21007"/>
                    </a:lnTo>
                    <a:lnTo>
                      <a:pt x="5372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1954475" y="4899475"/>
                <a:ext cx="6127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7493" extrusionOk="0">
                    <a:moveTo>
                      <a:pt x="2010" y="1"/>
                    </a:moveTo>
                    <a:cubicBezTo>
                      <a:pt x="777" y="1115"/>
                      <a:pt x="1" y="2706"/>
                      <a:pt x="1" y="4516"/>
                    </a:cubicBezTo>
                    <a:lnTo>
                      <a:pt x="1" y="27492"/>
                    </a:lnTo>
                    <a:lnTo>
                      <a:pt x="24509" y="27492"/>
                    </a:lnTo>
                    <a:lnTo>
                      <a:pt x="24509" y="7659"/>
                    </a:lnTo>
                    <a:cubicBezTo>
                      <a:pt x="20053" y="5690"/>
                      <a:pt x="14881" y="5571"/>
                      <a:pt x="10166" y="4138"/>
                    </a:cubicBezTo>
                    <a:cubicBezTo>
                      <a:pt x="7242" y="3243"/>
                      <a:pt x="4477" y="1831"/>
                      <a:pt x="201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1954475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6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6207"/>
                    </a:lnTo>
                    <a:cubicBezTo>
                      <a:pt x="1" y="2884"/>
                      <a:pt x="2726" y="179"/>
                      <a:pt x="6028" y="179"/>
                    </a:cubicBezTo>
                    <a:lnTo>
                      <a:pt x="18262" y="179"/>
                    </a:lnTo>
                    <a:cubicBezTo>
                      <a:pt x="21584" y="179"/>
                      <a:pt x="24270" y="2884"/>
                      <a:pt x="24270" y="6207"/>
                    </a:cubicBezTo>
                    <a:lnTo>
                      <a:pt x="24270" y="29043"/>
                    </a:lnTo>
                    <a:lnTo>
                      <a:pt x="24509" y="29043"/>
                    </a:lnTo>
                    <a:lnTo>
                      <a:pt x="24509" y="6087"/>
                    </a:lnTo>
                    <a:cubicBezTo>
                      <a:pt x="24509" y="2725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2716875" y="4827850"/>
                <a:ext cx="650025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30338" extrusionOk="0">
                    <a:moveTo>
                      <a:pt x="6466" y="1"/>
                    </a:moveTo>
                    <a:cubicBezTo>
                      <a:pt x="2885" y="1"/>
                      <a:pt x="0" y="2905"/>
                      <a:pt x="0" y="6466"/>
                    </a:cubicBezTo>
                    <a:lnTo>
                      <a:pt x="0" y="30337"/>
                    </a:lnTo>
                    <a:lnTo>
                      <a:pt x="26000" y="30337"/>
                    </a:lnTo>
                    <a:lnTo>
                      <a:pt x="26000" y="6466"/>
                    </a:lnTo>
                    <a:cubicBezTo>
                      <a:pt x="26000" y="2885"/>
                      <a:pt x="23096" y="1"/>
                      <a:pt x="1953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2716875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88" y="0"/>
                    </a:moveTo>
                    <a:cubicBezTo>
                      <a:pt x="2726" y="0"/>
                      <a:pt x="0" y="2725"/>
                      <a:pt x="0" y="6087"/>
                    </a:cubicBezTo>
                    <a:lnTo>
                      <a:pt x="0" y="29043"/>
                    </a:lnTo>
                    <a:lnTo>
                      <a:pt x="24508" y="29043"/>
                    </a:lnTo>
                    <a:lnTo>
                      <a:pt x="24508" y="6087"/>
                    </a:lnTo>
                    <a:cubicBezTo>
                      <a:pt x="2450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3232600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5371" y="1"/>
                    </a:moveTo>
                    <a:cubicBezTo>
                      <a:pt x="5089" y="1009"/>
                      <a:pt x="4906" y="1390"/>
                      <a:pt x="4548" y="1390"/>
                    </a:cubicBezTo>
                    <a:cubicBezTo>
                      <a:pt x="4375" y="1390"/>
                      <a:pt x="4163" y="1303"/>
                      <a:pt x="3879" y="1154"/>
                    </a:cubicBezTo>
                    <a:lnTo>
                      <a:pt x="0" y="21007"/>
                    </a:lnTo>
                    <a:lnTo>
                      <a:pt x="5371" y="21007"/>
                    </a:lnTo>
                    <a:lnTo>
                      <a:pt x="5371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2716875" y="4899475"/>
                <a:ext cx="6122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7493" extrusionOk="0">
                    <a:moveTo>
                      <a:pt x="2010" y="1"/>
                    </a:moveTo>
                    <a:cubicBezTo>
                      <a:pt x="776" y="1115"/>
                      <a:pt x="0" y="2706"/>
                      <a:pt x="0" y="4516"/>
                    </a:cubicBezTo>
                    <a:lnTo>
                      <a:pt x="0" y="27492"/>
                    </a:lnTo>
                    <a:lnTo>
                      <a:pt x="24488" y="27492"/>
                    </a:lnTo>
                    <a:lnTo>
                      <a:pt x="24488" y="7659"/>
                    </a:lnTo>
                    <a:cubicBezTo>
                      <a:pt x="20032" y="5690"/>
                      <a:pt x="14860" y="5571"/>
                      <a:pt x="10166" y="4138"/>
                    </a:cubicBezTo>
                    <a:cubicBezTo>
                      <a:pt x="7221" y="3243"/>
                      <a:pt x="4476" y="1831"/>
                      <a:pt x="201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2717375" y="4860200"/>
                <a:ext cx="6122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9044" extrusionOk="0">
                    <a:moveTo>
                      <a:pt x="6068" y="0"/>
                    </a:moveTo>
                    <a:cubicBezTo>
                      <a:pt x="2706" y="0"/>
                      <a:pt x="0" y="2725"/>
                      <a:pt x="0" y="6087"/>
                    </a:cubicBezTo>
                    <a:lnTo>
                      <a:pt x="0" y="6207"/>
                    </a:lnTo>
                    <a:cubicBezTo>
                      <a:pt x="0" y="2884"/>
                      <a:pt x="2706" y="179"/>
                      <a:pt x="6028" y="179"/>
                    </a:cubicBezTo>
                    <a:lnTo>
                      <a:pt x="18262" y="179"/>
                    </a:lnTo>
                    <a:cubicBezTo>
                      <a:pt x="21584" y="179"/>
                      <a:pt x="24269" y="2884"/>
                      <a:pt x="24269" y="6207"/>
                    </a:cubicBezTo>
                    <a:lnTo>
                      <a:pt x="24269" y="29043"/>
                    </a:lnTo>
                    <a:lnTo>
                      <a:pt x="24488" y="29043"/>
                    </a:lnTo>
                    <a:lnTo>
                      <a:pt x="24488" y="6087"/>
                    </a:lnTo>
                    <a:cubicBezTo>
                      <a:pt x="24468" y="2725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3479750" y="4827850"/>
                <a:ext cx="650025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30338" extrusionOk="0">
                    <a:moveTo>
                      <a:pt x="6446" y="1"/>
                    </a:moveTo>
                    <a:cubicBezTo>
                      <a:pt x="2885" y="1"/>
                      <a:pt x="1" y="2905"/>
                      <a:pt x="1" y="6466"/>
                    </a:cubicBezTo>
                    <a:lnTo>
                      <a:pt x="1" y="30337"/>
                    </a:lnTo>
                    <a:lnTo>
                      <a:pt x="26001" y="30337"/>
                    </a:lnTo>
                    <a:lnTo>
                      <a:pt x="26001" y="6466"/>
                    </a:lnTo>
                    <a:cubicBezTo>
                      <a:pt x="26001" y="2885"/>
                      <a:pt x="23096" y="1"/>
                      <a:pt x="1953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3479250" y="4860200"/>
                <a:ext cx="6132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9044" extrusionOk="0">
                    <a:moveTo>
                      <a:pt x="6108" y="0"/>
                    </a:moveTo>
                    <a:cubicBezTo>
                      <a:pt x="2746" y="0"/>
                      <a:pt x="1" y="2725"/>
                      <a:pt x="1" y="6087"/>
                    </a:cubicBezTo>
                    <a:lnTo>
                      <a:pt x="1" y="29043"/>
                    </a:lnTo>
                    <a:lnTo>
                      <a:pt x="24529" y="29043"/>
                    </a:lnTo>
                    <a:lnTo>
                      <a:pt x="24529" y="6087"/>
                    </a:lnTo>
                    <a:cubicBezTo>
                      <a:pt x="24529" y="2725"/>
                      <a:pt x="21803" y="0"/>
                      <a:pt x="1844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3994975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5372" y="1"/>
                    </a:moveTo>
                    <a:cubicBezTo>
                      <a:pt x="5089" y="1009"/>
                      <a:pt x="4907" y="1390"/>
                      <a:pt x="4548" y="1390"/>
                    </a:cubicBezTo>
                    <a:cubicBezTo>
                      <a:pt x="4376" y="1390"/>
                      <a:pt x="4163" y="1303"/>
                      <a:pt x="3880" y="1154"/>
                    </a:cubicBezTo>
                    <a:lnTo>
                      <a:pt x="1" y="21007"/>
                    </a:lnTo>
                    <a:lnTo>
                      <a:pt x="5372" y="21007"/>
                    </a:lnTo>
                    <a:lnTo>
                      <a:pt x="5372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3479250" y="4899475"/>
                <a:ext cx="6127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7493" extrusionOk="0">
                    <a:moveTo>
                      <a:pt x="2030" y="1"/>
                    </a:moveTo>
                    <a:cubicBezTo>
                      <a:pt x="777" y="1115"/>
                      <a:pt x="1" y="2706"/>
                      <a:pt x="1" y="4516"/>
                    </a:cubicBezTo>
                    <a:lnTo>
                      <a:pt x="1" y="27492"/>
                    </a:lnTo>
                    <a:lnTo>
                      <a:pt x="24509" y="27492"/>
                    </a:lnTo>
                    <a:lnTo>
                      <a:pt x="24509" y="7659"/>
                    </a:lnTo>
                    <a:cubicBezTo>
                      <a:pt x="20053" y="5690"/>
                      <a:pt x="14881" y="5571"/>
                      <a:pt x="10186" y="4138"/>
                    </a:cubicBezTo>
                    <a:cubicBezTo>
                      <a:pt x="7242" y="3243"/>
                      <a:pt x="4477" y="1831"/>
                      <a:pt x="203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3479250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6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6207"/>
                    </a:lnTo>
                    <a:cubicBezTo>
                      <a:pt x="1" y="2884"/>
                      <a:pt x="2726" y="179"/>
                      <a:pt x="6028" y="179"/>
                    </a:cubicBezTo>
                    <a:lnTo>
                      <a:pt x="18262" y="179"/>
                    </a:lnTo>
                    <a:cubicBezTo>
                      <a:pt x="21584" y="179"/>
                      <a:pt x="24270" y="2884"/>
                      <a:pt x="24270" y="6207"/>
                    </a:cubicBezTo>
                    <a:lnTo>
                      <a:pt x="24270" y="29043"/>
                    </a:lnTo>
                    <a:lnTo>
                      <a:pt x="24509" y="29043"/>
                    </a:lnTo>
                    <a:lnTo>
                      <a:pt x="24509" y="6087"/>
                    </a:lnTo>
                    <a:cubicBezTo>
                      <a:pt x="24509" y="2725"/>
                      <a:pt x="21763" y="0"/>
                      <a:pt x="18402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6528800" y="4827850"/>
                <a:ext cx="650025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30338" extrusionOk="0">
                    <a:moveTo>
                      <a:pt x="6466" y="1"/>
                    </a:moveTo>
                    <a:cubicBezTo>
                      <a:pt x="2905" y="1"/>
                      <a:pt x="1" y="2885"/>
                      <a:pt x="1" y="6466"/>
                    </a:cubicBezTo>
                    <a:lnTo>
                      <a:pt x="1" y="30337"/>
                    </a:lnTo>
                    <a:lnTo>
                      <a:pt x="26001" y="30337"/>
                    </a:lnTo>
                    <a:lnTo>
                      <a:pt x="26001" y="6466"/>
                    </a:lnTo>
                    <a:cubicBezTo>
                      <a:pt x="26001" y="2905"/>
                      <a:pt x="23116" y="1"/>
                      <a:pt x="19535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6566100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8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29043"/>
                    </a:lnTo>
                    <a:lnTo>
                      <a:pt x="24509" y="29043"/>
                    </a:lnTo>
                    <a:lnTo>
                      <a:pt x="24509" y="6087"/>
                    </a:lnTo>
                    <a:cubicBezTo>
                      <a:pt x="24509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6528800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1" y="1"/>
                    </a:moveTo>
                    <a:lnTo>
                      <a:pt x="1" y="21007"/>
                    </a:lnTo>
                    <a:lnTo>
                      <a:pt x="5372" y="21007"/>
                    </a:lnTo>
                    <a:lnTo>
                      <a:pt x="1493" y="1154"/>
                    </a:lnTo>
                    <a:cubicBezTo>
                      <a:pt x="1209" y="1303"/>
                      <a:pt x="996" y="1390"/>
                      <a:pt x="824" y="1390"/>
                    </a:cubicBezTo>
                    <a:cubicBezTo>
                      <a:pt x="466" y="1390"/>
                      <a:pt x="283" y="1009"/>
                      <a:pt x="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6566600" y="4899475"/>
                <a:ext cx="6122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7493" extrusionOk="0">
                    <a:moveTo>
                      <a:pt x="22479" y="1"/>
                    </a:moveTo>
                    <a:cubicBezTo>
                      <a:pt x="20013" y="1831"/>
                      <a:pt x="17268" y="3243"/>
                      <a:pt x="14323" y="4138"/>
                    </a:cubicBezTo>
                    <a:cubicBezTo>
                      <a:pt x="9629" y="5571"/>
                      <a:pt x="4457" y="5690"/>
                      <a:pt x="1" y="7659"/>
                    </a:cubicBezTo>
                    <a:lnTo>
                      <a:pt x="1" y="27492"/>
                    </a:lnTo>
                    <a:lnTo>
                      <a:pt x="24489" y="27492"/>
                    </a:lnTo>
                    <a:lnTo>
                      <a:pt x="24489" y="4516"/>
                    </a:lnTo>
                    <a:cubicBezTo>
                      <a:pt x="24489" y="2706"/>
                      <a:pt x="23733" y="1115"/>
                      <a:pt x="22479" y="1"/>
                    </a:cubicBezTo>
                    <a:close/>
                  </a:path>
                </a:pathLst>
              </a:custGeom>
              <a:solidFill>
                <a:srgbClr val="45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6566600" y="4860200"/>
                <a:ext cx="611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469" h="29044" extrusionOk="0">
                    <a:moveTo>
                      <a:pt x="6068" y="0"/>
                    </a:moveTo>
                    <a:cubicBezTo>
                      <a:pt x="2706" y="0"/>
                      <a:pt x="1" y="2725"/>
                      <a:pt x="1" y="6087"/>
                    </a:cubicBezTo>
                    <a:lnTo>
                      <a:pt x="1" y="29043"/>
                    </a:lnTo>
                    <a:lnTo>
                      <a:pt x="200" y="29043"/>
                    </a:lnTo>
                    <a:lnTo>
                      <a:pt x="200" y="6207"/>
                    </a:lnTo>
                    <a:cubicBezTo>
                      <a:pt x="200" y="2884"/>
                      <a:pt x="2885" y="179"/>
                      <a:pt x="6207" y="179"/>
                    </a:cubicBezTo>
                    <a:lnTo>
                      <a:pt x="18461" y="179"/>
                    </a:lnTo>
                    <a:cubicBezTo>
                      <a:pt x="21763" y="179"/>
                      <a:pt x="24469" y="2884"/>
                      <a:pt x="24469" y="6207"/>
                    </a:cubicBezTo>
                    <a:lnTo>
                      <a:pt x="24469" y="6087"/>
                    </a:lnTo>
                    <a:cubicBezTo>
                      <a:pt x="24469" y="2725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5766425" y="4827850"/>
                <a:ext cx="650500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20" h="30338" extrusionOk="0">
                    <a:moveTo>
                      <a:pt x="6465" y="1"/>
                    </a:moveTo>
                    <a:cubicBezTo>
                      <a:pt x="2925" y="1"/>
                      <a:pt x="0" y="2885"/>
                      <a:pt x="0" y="6466"/>
                    </a:cubicBezTo>
                    <a:lnTo>
                      <a:pt x="0" y="30337"/>
                    </a:lnTo>
                    <a:lnTo>
                      <a:pt x="26020" y="30337"/>
                    </a:lnTo>
                    <a:lnTo>
                      <a:pt x="26020" y="6466"/>
                    </a:lnTo>
                    <a:cubicBezTo>
                      <a:pt x="26020" y="2905"/>
                      <a:pt x="23136" y="1"/>
                      <a:pt x="1955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5803225" y="4860200"/>
                <a:ext cx="6132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9044" extrusionOk="0">
                    <a:moveTo>
                      <a:pt x="6088" y="0"/>
                    </a:moveTo>
                    <a:cubicBezTo>
                      <a:pt x="2726" y="0"/>
                      <a:pt x="0" y="2725"/>
                      <a:pt x="0" y="6087"/>
                    </a:cubicBezTo>
                    <a:lnTo>
                      <a:pt x="0" y="29043"/>
                    </a:lnTo>
                    <a:lnTo>
                      <a:pt x="24528" y="29043"/>
                    </a:lnTo>
                    <a:lnTo>
                      <a:pt x="24528" y="6087"/>
                    </a:lnTo>
                    <a:cubicBezTo>
                      <a:pt x="2452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5766425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0" y="1"/>
                    </a:moveTo>
                    <a:lnTo>
                      <a:pt x="0" y="21007"/>
                    </a:lnTo>
                    <a:lnTo>
                      <a:pt x="5371" y="21007"/>
                    </a:lnTo>
                    <a:lnTo>
                      <a:pt x="1492" y="1154"/>
                    </a:lnTo>
                    <a:cubicBezTo>
                      <a:pt x="1209" y="1303"/>
                      <a:pt x="998" y="1390"/>
                      <a:pt x="828" y="1390"/>
                    </a:cubicBezTo>
                    <a:cubicBezTo>
                      <a:pt x="474" y="1390"/>
                      <a:pt x="296" y="1009"/>
                      <a:pt x="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5803725" y="4899475"/>
                <a:ext cx="6127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7493" extrusionOk="0">
                    <a:moveTo>
                      <a:pt x="22479" y="1"/>
                    </a:moveTo>
                    <a:cubicBezTo>
                      <a:pt x="20032" y="1831"/>
                      <a:pt x="17267" y="3243"/>
                      <a:pt x="14323" y="4138"/>
                    </a:cubicBezTo>
                    <a:cubicBezTo>
                      <a:pt x="9628" y="5571"/>
                      <a:pt x="4456" y="5690"/>
                      <a:pt x="0" y="7659"/>
                    </a:cubicBezTo>
                    <a:lnTo>
                      <a:pt x="0" y="27492"/>
                    </a:lnTo>
                    <a:lnTo>
                      <a:pt x="24508" y="27492"/>
                    </a:lnTo>
                    <a:lnTo>
                      <a:pt x="24508" y="4516"/>
                    </a:lnTo>
                    <a:cubicBezTo>
                      <a:pt x="24508" y="2706"/>
                      <a:pt x="23732" y="1115"/>
                      <a:pt x="2247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5803725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87" y="0"/>
                    </a:moveTo>
                    <a:cubicBezTo>
                      <a:pt x="2745" y="0"/>
                      <a:pt x="0" y="2725"/>
                      <a:pt x="0" y="6087"/>
                    </a:cubicBezTo>
                    <a:lnTo>
                      <a:pt x="0" y="29043"/>
                    </a:lnTo>
                    <a:lnTo>
                      <a:pt x="219" y="29043"/>
                    </a:lnTo>
                    <a:lnTo>
                      <a:pt x="219" y="6207"/>
                    </a:lnTo>
                    <a:cubicBezTo>
                      <a:pt x="219" y="2884"/>
                      <a:pt x="2905" y="179"/>
                      <a:pt x="6247" y="179"/>
                    </a:cubicBezTo>
                    <a:lnTo>
                      <a:pt x="18481" y="179"/>
                    </a:lnTo>
                    <a:cubicBezTo>
                      <a:pt x="21783" y="179"/>
                      <a:pt x="24508" y="2884"/>
                      <a:pt x="24508" y="6207"/>
                    </a:cubicBezTo>
                    <a:lnTo>
                      <a:pt x="24508" y="6087"/>
                    </a:lnTo>
                    <a:cubicBezTo>
                      <a:pt x="24508" y="2725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5004025" y="4827850"/>
                <a:ext cx="650025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30338" extrusionOk="0">
                    <a:moveTo>
                      <a:pt x="6466" y="1"/>
                    </a:moveTo>
                    <a:cubicBezTo>
                      <a:pt x="2905" y="1"/>
                      <a:pt x="1" y="2885"/>
                      <a:pt x="1" y="6466"/>
                    </a:cubicBezTo>
                    <a:lnTo>
                      <a:pt x="1" y="30337"/>
                    </a:lnTo>
                    <a:lnTo>
                      <a:pt x="26001" y="30337"/>
                    </a:lnTo>
                    <a:lnTo>
                      <a:pt x="26001" y="6466"/>
                    </a:lnTo>
                    <a:cubicBezTo>
                      <a:pt x="26001" y="2905"/>
                      <a:pt x="23116" y="1"/>
                      <a:pt x="1953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5041325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8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29043"/>
                    </a:lnTo>
                    <a:lnTo>
                      <a:pt x="24509" y="29043"/>
                    </a:lnTo>
                    <a:lnTo>
                      <a:pt x="24509" y="6087"/>
                    </a:lnTo>
                    <a:cubicBezTo>
                      <a:pt x="24509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5004025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1" y="1"/>
                    </a:moveTo>
                    <a:lnTo>
                      <a:pt x="1" y="21007"/>
                    </a:lnTo>
                    <a:lnTo>
                      <a:pt x="5372" y="21007"/>
                    </a:lnTo>
                    <a:lnTo>
                      <a:pt x="1493" y="1154"/>
                    </a:lnTo>
                    <a:cubicBezTo>
                      <a:pt x="1209" y="1303"/>
                      <a:pt x="996" y="1390"/>
                      <a:pt x="824" y="1390"/>
                    </a:cubicBezTo>
                    <a:cubicBezTo>
                      <a:pt x="466" y="1390"/>
                      <a:pt x="283" y="1009"/>
                      <a:pt x="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5041825" y="4899475"/>
                <a:ext cx="6122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7493" extrusionOk="0">
                    <a:moveTo>
                      <a:pt x="22479" y="1"/>
                    </a:moveTo>
                    <a:cubicBezTo>
                      <a:pt x="20013" y="1831"/>
                      <a:pt x="17248" y="3243"/>
                      <a:pt x="14323" y="4138"/>
                    </a:cubicBezTo>
                    <a:cubicBezTo>
                      <a:pt x="9629" y="5571"/>
                      <a:pt x="4457" y="5690"/>
                      <a:pt x="1" y="7659"/>
                    </a:cubicBezTo>
                    <a:lnTo>
                      <a:pt x="1" y="27492"/>
                    </a:lnTo>
                    <a:lnTo>
                      <a:pt x="24489" y="27492"/>
                    </a:lnTo>
                    <a:lnTo>
                      <a:pt x="24489" y="4516"/>
                    </a:lnTo>
                    <a:cubicBezTo>
                      <a:pt x="24489" y="2706"/>
                      <a:pt x="23713" y="1115"/>
                      <a:pt x="2247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5041325" y="4860200"/>
                <a:ext cx="6122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9044" extrusionOk="0">
                    <a:moveTo>
                      <a:pt x="6088" y="0"/>
                    </a:moveTo>
                    <a:cubicBezTo>
                      <a:pt x="2726" y="0"/>
                      <a:pt x="21" y="2725"/>
                      <a:pt x="1" y="6087"/>
                    </a:cubicBezTo>
                    <a:lnTo>
                      <a:pt x="1" y="29043"/>
                    </a:lnTo>
                    <a:lnTo>
                      <a:pt x="220" y="29043"/>
                    </a:lnTo>
                    <a:lnTo>
                      <a:pt x="220" y="6207"/>
                    </a:lnTo>
                    <a:cubicBezTo>
                      <a:pt x="220" y="2884"/>
                      <a:pt x="2905" y="179"/>
                      <a:pt x="6227" y="179"/>
                    </a:cubicBezTo>
                    <a:lnTo>
                      <a:pt x="18461" y="179"/>
                    </a:lnTo>
                    <a:cubicBezTo>
                      <a:pt x="21783" y="179"/>
                      <a:pt x="24489" y="2884"/>
                      <a:pt x="24489" y="6207"/>
                    </a:cubicBezTo>
                    <a:lnTo>
                      <a:pt x="24489" y="6087"/>
                    </a:lnTo>
                    <a:cubicBezTo>
                      <a:pt x="24489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4241650" y="4827850"/>
                <a:ext cx="650500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20" h="30338" extrusionOk="0">
                    <a:moveTo>
                      <a:pt x="6465" y="1"/>
                    </a:moveTo>
                    <a:cubicBezTo>
                      <a:pt x="2905" y="1"/>
                      <a:pt x="0" y="2885"/>
                      <a:pt x="0" y="6466"/>
                    </a:cubicBezTo>
                    <a:lnTo>
                      <a:pt x="0" y="30337"/>
                    </a:lnTo>
                    <a:lnTo>
                      <a:pt x="26020" y="30337"/>
                    </a:lnTo>
                    <a:lnTo>
                      <a:pt x="26020" y="6466"/>
                    </a:lnTo>
                    <a:cubicBezTo>
                      <a:pt x="26020" y="2905"/>
                      <a:pt x="23136" y="1"/>
                      <a:pt x="1955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4278450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88" y="0"/>
                    </a:moveTo>
                    <a:cubicBezTo>
                      <a:pt x="2726" y="0"/>
                      <a:pt x="0" y="2725"/>
                      <a:pt x="0" y="6087"/>
                    </a:cubicBezTo>
                    <a:lnTo>
                      <a:pt x="0" y="29043"/>
                    </a:lnTo>
                    <a:lnTo>
                      <a:pt x="24508" y="29043"/>
                    </a:lnTo>
                    <a:lnTo>
                      <a:pt x="24508" y="6087"/>
                    </a:lnTo>
                    <a:cubicBezTo>
                      <a:pt x="2450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4241650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0" y="1"/>
                    </a:moveTo>
                    <a:lnTo>
                      <a:pt x="0" y="21007"/>
                    </a:lnTo>
                    <a:lnTo>
                      <a:pt x="5371" y="21007"/>
                    </a:lnTo>
                    <a:lnTo>
                      <a:pt x="1492" y="1154"/>
                    </a:lnTo>
                    <a:cubicBezTo>
                      <a:pt x="1209" y="1303"/>
                      <a:pt x="996" y="1390"/>
                      <a:pt x="824" y="1390"/>
                    </a:cubicBezTo>
                    <a:cubicBezTo>
                      <a:pt x="465" y="1390"/>
                      <a:pt x="283" y="1009"/>
                      <a:pt x="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4278950" y="4899475"/>
                <a:ext cx="6122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7493" extrusionOk="0">
                    <a:moveTo>
                      <a:pt x="22479" y="1"/>
                    </a:moveTo>
                    <a:cubicBezTo>
                      <a:pt x="20012" y="1831"/>
                      <a:pt x="17267" y="3243"/>
                      <a:pt x="14323" y="4138"/>
                    </a:cubicBezTo>
                    <a:cubicBezTo>
                      <a:pt x="9628" y="5571"/>
                      <a:pt x="4456" y="5690"/>
                      <a:pt x="0" y="7659"/>
                    </a:cubicBezTo>
                    <a:lnTo>
                      <a:pt x="0" y="27492"/>
                    </a:lnTo>
                    <a:lnTo>
                      <a:pt x="24488" y="27492"/>
                    </a:lnTo>
                    <a:lnTo>
                      <a:pt x="24488" y="4516"/>
                    </a:lnTo>
                    <a:cubicBezTo>
                      <a:pt x="24488" y="2706"/>
                      <a:pt x="23732" y="1115"/>
                      <a:pt x="2247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4278950" y="4860200"/>
                <a:ext cx="6122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9044" extrusionOk="0">
                    <a:moveTo>
                      <a:pt x="6087" y="0"/>
                    </a:moveTo>
                    <a:cubicBezTo>
                      <a:pt x="2746" y="0"/>
                      <a:pt x="0" y="2725"/>
                      <a:pt x="0" y="6087"/>
                    </a:cubicBezTo>
                    <a:lnTo>
                      <a:pt x="0" y="29043"/>
                    </a:lnTo>
                    <a:lnTo>
                      <a:pt x="219" y="29043"/>
                    </a:lnTo>
                    <a:lnTo>
                      <a:pt x="219" y="6207"/>
                    </a:lnTo>
                    <a:cubicBezTo>
                      <a:pt x="219" y="2884"/>
                      <a:pt x="2905" y="179"/>
                      <a:pt x="6247" y="179"/>
                    </a:cubicBezTo>
                    <a:lnTo>
                      <a:pt x="18481" y="179"/>
                    </a:lnTo>
                    <a:cubicBezTo>
                      <a:pt x="21783" y="179"/>
                      <a:pt x="24488" y="2884"/>
                      <a:pt x="24488" y="6207"/>
                    </a:cubicBezTo>
                    <a:lnTo>
                      <a:pt x="24488" y="6087"/>
                    </a:lnTo>
                    <a:cubicBezTo>
                      <a:pt x="2448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810650" y="5031275"/>
                <a:ext cx="650525" cy="553025"/>
              </a:xfrm>
              <a:custGeom>
                <a:avLst/>
                <a:gdLst/>
                <a:ahLst/>
                <a:cxnLst/>
                <a:rect l="l" t="t" r="r" b="b"/>
                <a:pathLst>
                  <a:path w="26021" h="22121" extrusionOk="0">
                    <a:moveTo>
                      <a:pt x="6466" y="0"/>
                    </a:moveTo>
                    <a:cubicBezTo>
                      <a:pt x="2885" y="0"/>
                      <a:pt x="1" y="2904"/>
                      <a:pt x="1" y="6465"/>
                    </a:cubicBezTo>
                    <a:lnTo>
                      <a:pt x="1" y="22121"/>
                    </a:lnTo>
                    <a:lnTo>
                      <a:pt x="26020" y="22121"/>
                    </a:lnTo>
                    <a:lnTo>
                      <a:pt x="26020" y="6465"/>
                    </a:lnTo>
                    <a:cubicBezTo>
                      <a:pt x="26020" y="2885"/>
                      <a:pt x="23116" y="0"/>
                      <a:pt x="19555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810650" y="5063600"/>
                <a:ext cx="613225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0828" extrusionOk="0">
                    <a:moveTo>
                      <a:pt x="6088" y="0"/>
                    </a:moveTo>
                    <a:cubicBezTo>
                      <a:pt x="2746" y="0"/>
                      <a:pt x="1" y="2725"/>
                      <a:pt x="1" y="6087"/>
                    </a:cubicBezTo>
                    <a:lnTo>
                      <a:pt x="1" y="20828"/>
                    </a:lnTo>
                    <a:lnTo>
                      <a:pt x="24528" y="20828"/>
                    </a:lnTo>
                    <a:lnTo>
                      <a:pt x="24528" y="6087"/>
                    </a:lnTo>
                    <a:cubicBezTo>
                      <a:pt x="2452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1325875" y="5265000"/>
                <a:ext cx="135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12772" extrusionOk="0">
                    <a:moveTo>
                      <a:pt x="5411" y="1"/>
                    </a:moveTo>
                    <a:cubicBezTo>
                      <a:pt x="5116" y="1009"/>
                      <a:pt x="4929" y="1390"/>
                      <a:pt x="4575" y="1390"/>
                    </a:cubicBezTo>
                    <a:cubicBezTo>
                      <a:pt x="4405" y="1390"/>
                      <a:pt x="4197" y="1303"/>
                      <a:pt x="3919" y="1154"/>
                    </a:cubicBezTo>
                    <a:lnTo>
                      <a:pt x="1" y="12772"/>
                    </a:lnTo>
                    <a:lnTo>
                      <a:pt x="5411" y="12772"/>
                    </a:lnTo>
                    <a:lnTo>
                      <a:pt x="5411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810650" y="5138200"/>
                <a:ext cx="612225" cy="4814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57" extrusionOk="0">
                    <a:moveTo>
                      <a:pt x="2010" y="0"/>
                    </a:moveTo>
                    <a:cubicBezTo>
                      <a:pt x="777" y="1114"/>
                      <a:pt x="1" y="2705"/>
                      <a:pt x="1" y="4516"/>
                    </a:cubicBezTo>
                    <a:lnTo>
                      <a:pt x="1" y="19256"/>
                    </a:lnTo>
                    <a:lnTo>
                      <a:pt x="24489" y="19256"/>
                    </a:lnTo>
                    <a:lnTo>
                      <a:pt x="24489" y="7659"/>
                    </a:lnTo>
                    <a:cubicBezTo>
                      <a:pt x="20053" y="5689"/>
                      <a:pt x="14880" y="5570"/>
                      <a:pt x="10166" y="4138"/>
                    </a:cubicBezTo>
                    <a:cubicBezTo>
                      <a:pt x="7242" y="3243"/>
                      <a:pt x="4477" y="1830"/>
                      <a:pt x="2010" y="0"/>
                    </a:cubicBezTo>
                    <a:close/>
                  </a:path>
                </a:pathLst>
              </a:custGeom>
              <a:solidFill>
                <a:srgbClr val="45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811150" y="5063600"/>
                <a:ext cx="612725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8" extrusionOk="0">
                    <a:moveTo>
                      <a:pt x="606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6207"/>
                    </a:lnTo>
                    <a:cubicBezTo>
                      <a:pt x="1" y="2885"/>
                      <a:pt x="2726" y="159"/>
                      <a:pt x="6028" y="159"/>
                    </a:cubicBezTo>
                    <a:lnTo>
                      <a:pt x="18262" y="159"/>
                    </a:lnTo>
                    <a:cubicBezTo>
                      <a:pt x="21584" y="159"/>
                      <a:pt x="24270" y="2885"/>
                      <a:pt x="24270" y="6207"/>
                    </a:cubicBezTo>
                    <a:lnTo>
                      <a:pt x="24270" y="20828"/>
                    </a:lnTo>
                    <a:lnTo>
                      <a:pt x="24508" y="20828"/>
                    </a:lnTo>
                    <a:lnTo>
                      <a:pt x="24508" y="6087"/>
                    </a:lnTo>
                    <a:cubicBezTo>
                      <a:pt x="24469" y="2725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1573050" y="5031275"/>
                <a:ext cx="650000" cy="553025"/>
              </a:xfrm>
              <a:custGeom>
                <a:avLst/>
                <a:gdLst/>
                <a:ahLst/>
                <a:cxnLst/>
                <a:rect l="l" t="t" r="r" b="b"/>
                <a:pathLst>
                  <a:path w="26000" h="22121" extrusionOk="0">
                    <a:moveTo>
                      <a:pt x="6465" y="0"/>
                    </a:moveTo>
                    <a:cubicBezTo>
                      <a:pt x="2885" y="0"/>
                      <a:pt x="0" y="2904"/>
                      <a:pt x="0" y="6465"/>
                    </a:cubicBezTo>
                    <a:lnTo>
                      <a:pt x="0" y="22121"/>
                    </a:lnTo>
                    <a:lnTo>
                      <a:pt x="26000" y="22121"/>
                    </a:lnTo>
                    <a:lnTo>
                      <a:pt x="26000" y="6465"/>
                    </a:lnTo>
                    <a:cubicBezTo>
                      <a:pt x="26000" y="2885"/>
                      <a:pt x="23096" y="0"/>
                      <a:pt x="1953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1573550" y="5063600"/>
                <a:ext cx="613200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20828" extrusionOk="0">
                    <a:moveTo>
                      <a:pt x="6087" y="0"/>
                    </a:moveTo>
                    <a:cubicBezTo>
                      <a:pt x="2725" y="0"/>
                      <a:pt x="0" y="2725"/>
                      <a:pt x="0" y="6087"/>
                    </a:cubicBezTo>
                    <a:lnTo>
                      <a:pt x="0" y="20828"/>
                    </a:lnTo>
                    <a:lnTo>
                      <a:pt x="24528" y="20828"/>
                    </a:lnTo>
                    <a:lnTo>
                      <a:pt x="24528" y="6087"/>
                    </a:lnTo>
                    <a:cubicBezTo>
                      <a:pt x="2452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2088750" y="5265000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5372" y="1"/>
                    </a:moveTo>
                    <a:cubicBezTo>
                      <a:pt x="5090" y="1009"/>
                      <a:pt x="4907" y="1390"/>
                      <a:pt x="4548" y="1390"/>
                    </a:cubicBezTo>
                    <a:cubicBezTo>
                      <a:pt x="4376" y="1390"/>
                      <a:pt x="4164" y="1303"/>
                      <a:pt x="3880" y="1154"/>
                    </a:cubicBezTo>
                    <a:lnTo>
                      <a:pt x="1" y="12772"/>
                    </a:lnTo>
                    <a:lnTo>
                      <a:pt x="5372" y="12772"/>
                    </a:lnTo>
                    <a:lnTo>
                      <a:pt x="5372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1573550" y="5102375"/>
                <a:ext cx="612200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8" h="19277" extrusionOk="0">
                    <a:moveTo>
                      <a:pt x="2009" y="1"/>
                    </a:moveTo>
                    <a:cubicBezTo>
                      <a:pt x="776" y="1115"/>
                      <a:pt x="0" y="2706"/>
                      <a:pt x="0" y="4536"/>
                    </a:cubicBezTo>
                    <a:lnTo>
                      <a:pt x="0" y="19277"/>
                    </a:lnTo>
                    <a:lnTo>
                      <a:pt x="24488" y="19277"/>
                    </a:lnTo>
                    <a:lnTo>
                      <a:pt x="24488" y="7659"/>
                    </a:lnTo>
                    <a:cubicBezTo>
                      <a:pt x="20032" y="5710"/>
                      <a:pt x="14860" y="5571"/>
                      <a:pt x="10165" y="4158"/>
                    </a:cubicBezTo>
                    <a:cubicBezTo>
                      <a:pt x="7241" y="3263"/>
                      <a:pt x="4476" y="1851"/>
                      <a:pt x="200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1573550" y="5063600"/>
                <a:ext cx="612200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488" h="20828" extrusionOk="0">
                    <a:moveTo>
                      <a:pt x="6067" y="0"/>
                    </a:moveTo>
                    <a:cubicBezTo>
                      <a:pt x="2706" y="0"/>
                      <a:pt x="0" y="2725"/>
                      <a:pt x="0" y="6087"/>
                    </a:cubicBezTo>
                    <a:lnTo>
                      <a:pt x="0" y="6207"/>
                    </a:lnTo>
                    <a:cubicBezTo>
                      <a:pt x="0" y="2885"/>
                      <a:pt x="2706" y="159"/>
                      <a:pt x="6008" y="159"/>
                    </a:cubicBezTo>
                    <a:lnTo>
                      <a:pt x="18262" y="159"/>
                    </a:lnTo>
                    <a:cubicBezTo>
                      <a:pt x="21584" y="159"/>
                      <a:pt x="24269" y="2885"/>
                      <a:pt x="24269" y="6207"/>
                    </a:cubicBezTo>
                    <a:lnTo>
                      <a:pt x="24269" y="20828"/>
                    </a:lnTo>
                    <a:lnTo>
                      <a:pt x="24488" y="20828"/>
                    </a:lnTo>
                    <a:lnTo>
                      <a:pt x="24488" y="6087"/>
                    </a:lnTo>
                    <a:cubicBezTo>
                      <a:pt x="24488" y="2725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2335925" y="5031275"/>
                <a:ext cx="650025" cy="553025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22121" extrusionOk="0">
                    <a:moveTo>
                      <a:pt x="6466" y="0"/>
                    </a:moveTo>
                    <a:cubicBezTo>
                      <a:pt x="2885" y="0"/>
                      <a:pt x="1" y="2904"/>
                      <a:pt x="1" y="6465"/>
                    </a:cubicBezTo>
                    <a:lnTo>
                      <a:pt x="1" y="22121"/>
                    </a:lnTo>
                    <a:lnTo>
                      <a:pt x="26000" y="22121"/>
                    </a:lnTo>
                    <a:lnTo>
                      <a:pt x="26000" y="6465"/>
                    </a:lnTo>
                    <a:cubicBezTo>
                      <a:pt x="26000" y="2885"/>
                      <a:pt x="23096" y="0"/>
                      <a:pt x="1953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2335925" y="5063600"/>
                <a:ext cx="612725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8" extrusionOk="0">
                    <a:moveTo>
                      <a:pt x="608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20828"/>
                    </a:lnTo>
                    <a:lnTo>
                      <a:pt x="24508" y="20828"/>
                    </a:lnTo>
                    <a:lnTo>
                      <a:pt x="24508" y="6087"/>
                    </a:lnTo>
                    <a:cubicBezTo>
                      <a:pt x="2450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2851150" y="5265000"/>
                <a:ext cx="1348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92" h="12772" extrusionOk="0">
                    <a:moveTo>
                      <a:pt x="5391" y="1"/>
                    </a:moveTo>
                    <a:cubicBezTo>
                      <a:pt x="5109" y="1009"/>
                      <a:pt x="4927" y="1390"/>
                      <a:pt x="4568" y="1390"/>
                    </a:cubicBezTo>
                    <a:cubicBezTo>
                      <a:pt x="4396" y="1390"/>
                      <a:pt x="4183" y="1303"/>
                      <a:pt x="3899" y="1154"/>
                    </a:cubicBezTo>
                    <a:lnTo>
                      <a:pt x="0" y="12772"/>
                    </a:lnTo>
                    <a:lnTo>
                      <a:pt x="5391" y="12772"/>
                    </a:lnTo>
                    <a:lnTo>
                      <a:pt x="5391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2335925" y="5102375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010" y="1"/>
                    </a:moveTo>
                    <a:cubicBezTo>
                      <a:pt x="757" y="1115"/>
                      <a:pt x="1" y="2706"/>
                      <a:pt x="1" y="4536"/>
                    </a:cubicBezTo>
                    <a:lnTo>
                      <a:pt x="1" y="19277"/>
                    </a:lnTo>
                    <a:lnTo>
                      <a:pt x="24488" y="19277"/>
                    </a:lnTo>
                    <a:lnTo>
                      <a:pt x="24488" y="7659"/>
                    </a:lnTo>
                    <a:cubicBezTo>
                      <a:pt x="20033" y="5710"/>
                      <a:pt x="14860" y="5571"/>
                      <a:pt x="10166" y="4158"/>
                    </a:cubicBezTo>
                    <a:cubicBezTo>
                      <a:pt x="7222" y="3263"/>
                      <a:pt x="4476" y="1851"/>
                      <a:pt x="201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2335925" y="5063600"/>
                <a:ext cx="612225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28" extrusionOk="0">
                    <a:moveTo>
                      <a:pt x="6068" y="0"/>
                    </a:moveTo>
                    <a:cubicBezTo>
                      <a:pt x="2706" y="0"/>
                      <a:pt x="1" y="2725"/>
                      <a:pt x="1" y="6087"/>
                    </a:cubicBezTo>
                    <a:lnTo>
                      <a:pt x="1" y="6207"/>
                    </a:lnTo>
                    <a:cubicBezTo>
                      <a:pt x="1" y="2885"/>
                      <a:pt x="2706" y="159"/>
                      <a:pt x="6008" y="159"/>
                    </a:cubicBezTo>
                    <a:lnTo>
                      <a:pt x="18242" y="159"/>
                    </a:lnTo>
                    <a:cubicBezTo>
                      <a:pt x="21584" y="159"/>
                      <a:pt x="24270" y="2885"/>
                      <a:pt x="24270" y="6207"/>
                    </a:cubicBezTo>
                    <a:lnTo>
                      <a:pt x="24270" y="20828"/>
                    </a:lnTo>
                    <a:lnTo>
                      <a:pt x="24488" y="20828"/>
                    </a:lnTo>
                    <a:lnTo>
                      <a:pt x="24488" y="6087"/>
                    </a:lnTo>
                    <a:cubicBezTo>
                      <a:pt x="2448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3097825" y="5031275"/>
                <a:ext cx="650500" cy="553025"/>
              </a:xfrm>
              <a:custGeom>
                <a:avLst/>
                <a:gdLst/>
                <a:ahLst/>
                <a:cxnLst/>
                <a:rect l="l" t="t" r="r" b="b"/>
                <a:pathLst>
                  <a:path w="26020" h="22121" extrusionOk="0">
                    <a:moveTo>
                      <a:pt x="6465" y="0"/>
                    </a:moveTo>
                    <a:cubicBezTo>
                      <a:pt x="2885" y="0"/>
                      <a:pt x="0" y="2904"/>
                      <a:pt x="0" y="6465"/>
                    </a:cubicBezTo>
                    <a:lnTo>
                      <a:pt x="0" y="22121"/>
                    </a:lnTo>
                    <a:lnTo>
                      <a:pt x="26020" y="22121"/>
                    </a:lnTo>
                    <a:lnTo>
                      <a:pt x="26020" y="6465"/>
                    </a:lnTo>
                    <a:cubicBezTo>
                      <a:pt x="26020" y="2885"/>
                      <a:pt x="23096" y="0"/>
                      <a:pt x="1955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3097825" y="5063600"/>
                <a:ext cx="613200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20828" extrusionOk="0">
                    <a:moveTo>
                      <a:pt x="6087" y="0"/>
                    </a:moveTo>
                    <a:cubicBezTo>
                      <a:pt x="2745" y="0"/>
                      <a:pt x="0" y="2725"/>
                      <a:pt x="0" y="6087"/>
                    </a:cubicBezTo>
                    <a:lnTo>
                      <a:pt x="0" y="20828"/>
                    </a:lnTo>
                    <a:lnTo>
                      <a:pt x="24528" y="20828"/>
                    </a:lnTo>
                    <a:lnTo>
                      <a:pt x="24528" y="6087"/>
                    </a:lnTo>
                    <a:cubicBezTo>
                      <a:pt x="2452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3614025" y="5265000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5372" y="1"/>
                    </a:moveTo>
                    <a:cubicBezTo>
                      <a:pt x="5076" y="1009"/>
                      <a:pt x="4889" y="1390"/>
                      <a:pt x="4535" y="1390"/>
                    </a:cubicBezTo>
                    <a:cubicBezTo>
                      <a:pt x="4365" y="1390"/>
                      <a:pt x="4157" y="1303"/>
                      <a:pt x="3880" y="1154"/>
                    </a:cubicBezTo>
                    <a:lnTo>
                      <a:pt x="1" y="12772"/>
                    </a:lnTo>
                    <a:lnTo>
                      <a:pt x="5372" y="12772"/>
                    </a:lnTo>
                    <a:lnTo>
                      <a:pt x="5372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3098325" y="5102375"/>
                <a:ext cx="612700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508" h="19277" extrusionOk="0">
                    <a:moveTo>
                      <a:pt x="2029" y="1"/>
                    </a:moveTo>
                    <a:cubicBezTo>
                      <a:pt x="776" y="1115"/>
                      <a:pt x="0" y="2706"/>
                      <a:pt x="0" y="4536"/>
                    </a:cubicBezTo>
                    <a:lnTo>
                      <a:pt x="0" y="19277"/>
                    </a:lnTo>
                    <a:lnTo>
                      <a:pt x="24508" y="19277"/>
                    </a:lnTo>
                    <a:lnTo>
                      <a:pt x="24508" y="7659"/>
                    </a:lnTo>
                    <a:cubicBezTo>
                      <a:pt x="20052" y="5710"/>
                      <a:pt x="14880" y="5571"/>
                      <a:pt x="10185" y="4158"/>
                    </a:cubicBezTo>
                    <a:cubicBezTo>
                      <a:pt x="7241" y="3263"/>
                      <a:pt x="4476" y="1851"/>
                      <a:pt x="202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3098325" y="5063600"/>
                <a:ext cx="612700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08" h="20828" extrusionOk="0">
                    <a:moveTo>
                      <a:pt x="6067" y="0"/>
                    </a:moveTo>
                    <a:cubicBezTo>
                      <a:pt x="2725" y="0"/>
                      <a:pt x="0" y="2725"/>
                      <a:pt x="0" y="6087"/>
                    </a:cubicBezTo>
                    <a:lnTo>
                      <a:pt x="0" y="6207"/>
                    </a:lnTo>
                    <a:cubicBezTo>
                      <a:pt x="0" y="2885"/>
                      <a:pt x="2725" y="159"/>
                      <a:pt x="6028" y="159"/>
                    </a:cubicBezTo>
                    <a:lnTo>
                      <a:pt x="18262" y="159"/>
                    </a:lnTo>
                    <a:cubicBezTo>
                      <a:pt x="21584" y="159"/>
                      <a:pt x="24269" y="2885"/>
                      <a:pt x="24269" y="6207"/>
                    </a:cubicBezTo>
                    <a:lnTo>
                      <a:pt x="24269" y="20828"/>
                    </a:lnTo>
                    <a:lnTo>
                      <a:pt x="24488" y="20828"/>
                    </a:lnTo>
                    <a:lnTo>
                      <a:pt x="24488" y="6087"/>
                    </a:lnTo>
                    <a:cubicBezTo>
                      <a:pt x="24508" y="2725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6147875" y="5031275"/>
                <a:ext cx="650000" cy="553025"/>
              </a:xfrm>
              <a:custGeom>
                <a:avLst/>
                <a:gdLst/>
                <a:ahLst/>
                <a:cxnLst/>
                <a:rect l="l" t="t" r="r" b="b"/>
                <a:pathLst>
                  <a:path w="26000" h="22121" extrusionOk="0">
                    <a:moveTo>
                      <a:pt x="6465" y="0"/>
                    </a:moveTo>
                    <a:cubicBezTo>
                      <a:pt x="2904" y="0"/>
                      <a:pt x="0" y="2885"/>
                      <a:pt x="0" y="6465"/>
                    </a:cubicBezTo>
                    <a:lnTo>
                      <a:pt x="0" y="22121"/>
                    </a:lnTo>
                    <a:lnTo>
                      <a:pt x="26000" y="22121"/>
                    </a:lnTo>
                    <a:lnTo>
                      <a:pt x="26000" y="6465"/>
                    </a:lnTo>
                    <a:cubicBezTo>
                      <a:pt x="26000" y="2904"/>
                      <a:pt x="23115" y="0"/>
                      <a:pt x="19535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6184175" y="5063600"/>
                <a:ext cx="613200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20828" extrusionOk="0">
                    <a:moveTo>
                      <a:pt x="6107" y="0"/>
                    </a:moveTo>
                    <a:cubicBezTo>
                      <a:pt x="2745" y="0"/>
                      <a:pt x="0" y="2725"/>
                      <a:pt x="0" y="6087"/>
                    </a:cubicBezTo>
                    <a:lnTo>
                      <a:pt x="0" y="20828"/>
                    </a:lnTo>
                    <a:lnTo>
                      <a:pt x="24528" y="20828"/>
                    </a:lnTo>
                    <a:lnTo>
                      <a:pt x="24528" y="6087"/>
                    </a:lnTo>
                    <a:cubicBezTo>
                      <a:pt x="24528" y="2725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6147875" y="5265000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0" y="1"/>
                    </a:moveTo>
                    <a:lnTo>
                      <a:pt x="0" y="12772"/>
                    </a:lnTo>
                    <a:lnTo>
                      <a:pt x="5371" y="12772"/>
                    </a:lnTo>
                    <a:lnTo>
                      <a:pt x="1492" y="1154"/>
                    </a:lnTo>
                    <a:cubicBezTo>
                      <a:pt x="1208" y="1303"/>
                      <a:pt x="996" y="1390"/>
                      <a:pt x="824" y="1390"/>
                    </a:cubicBezTo>
                    <a:cubicBezTo>
                      <a:pt x="465" y="1390"/>
                      <a:pt x="282" y="1009"/>
                      <a:pt x="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6185150" y="5138200"/>
                <a:ext cx="612225" cy="4814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57" extrusionOk="0">
                    <a:moveTo>
                      <a:pt x="22480" y="0"/>
                    </a:moveTo>
                    <a:cubicBezTo>
                      <a:pt x="20013" y="1830"/>
                      <a:pt x="17248" y="3243"/>
                      <a:pt x="14324" y="4138"/>
                    </a:cubicBezTo>
                    <a:cubicBezTo>
                      <a:pt x="9609" y="5570"/>
                      <a:pt x="4437" y="5689"/>
                      <a:pt x="1" y="7659"/>
                    </a:cubicBezTo>
                    <a:lnTo>
                      <a:pt x="1" y="19256"/>
                    </a:lnTo>
                    <a:lnTo>
                      <a:pt x="24489" y="19256"/>
                    </a:lnTo>
                    <a:lnTo>
                      <a:pt x="24489" y="4516"/>
                    </a:lnTo>
                    <a:cubicBezTo>
                      <a:pt x="24489" y="2705"/>
                      <a:pt x="23713" y="1114"/>
                      <a:pt x="22480" y="0"/>
                    </a:cubicBezTo>
                    <a:close/>
                  </a:path>
                </a:pathLst>
              </a:custGeom>
              <a:solidFill>
                <a:srgbClr val="45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6184675" y="5063600"/>
                <a:ext cx="612700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08" h="20828" extrusionOk="0">
                    <a:moveTo>
                      <a:pt x="6107" y="0"/>
                    </a:moveTo>
                    <a:cubicBezTo>
                      <a:pt x="2745" y="0"/>
                      <a:pt x="20" y="2725"/>
                      <a:pt x="0" y="6087"/>
                    </a:cubicBezTo>
                    <a:lnTo>
                      <a:pt x="0" y="20828"/>
                    </a:lnTo>
                    <a:lnTo>
                      <a:pt x="239" y="20828"/>
                    </a:lnTo>
                    <a:lnTo>
                      <a:pt x="239" y="6207"/>
                    </a:lnTo>
                    <a:cubicBezTo>
                      <a:pt x="239" y="2885"/>
                      <a:pt x="2924" y="159"/>
                      <a:pt x="6246" y="159"/>
                    </a:cubicBezTo>
                    <a:lnTo>
                      <a:pt x="18480" y="159"/>
                    </a:lnTo>
                    <a:cubicBezTo>
                      <a:pt x="21802" y="159"/>
                      <a:pt x="24508" y="2885"/>
                      <a:pt x="24508" y="6207"/>
                    </a:cubicBezTo>
                    <a:lnTo>
                      <a:pt x="24508" y="6087"/>
                    </a:lnTo>
                    <a:cubicBezTo>
                      <a:pt x="24508" y="2725"/>
                      <a:pt x="21802" y="0"/>
                      <a:pt x="18441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5385475" y="5031275"/>
                <a:ext cx="650525" cy="553025"/>
              </a:xfrm>
              <a:custGeom>
                <a:avLst/>
                <a:gdLst/>
                <a:ahLst/>
                <a:cxnLst/>
                <a:rect l="l" t="t" r="r" b="b"/>
                <a:pathLst>
                  <a:path w="26021" h="22121" extrusionOk="0">
                    <a:moveTo>
                      <a:pt x="6466" y="0"/>
                    </a:moveTo>
                    <a:cubicBezTo>
                      <a:pt x="2905" y="0"/>
                      <a:pt x="1" y="2885"/>
                      <a:pt x="1" y="6465"/>
                    </a:cubicBezTo>
                    <a:lnTo>
                      <a:pt x="1" y="22121"/>
                    </a:lnTo>
                    <a:lnTo>
                      <a:pt x="26020" y="22121"/>
                    </a:lnTo>
                    <a:lnTo>
                      <a:pt x="26020" y="6465"/>
                    </a:lnTo>
                    <a:cubicBezTo>
                      <a:pt x="26020" y="2904"/>
                      <a:pt x="23136" y="0"/>
                      <a:pt x="1955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5422275" y="5063600"/>
                <a:ext cx="612725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8" extrusionOk="0">
                    <a:moveTo>
                      <a:pt x="608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20828"/>
                    </a:lnTo>
                    <a:lnTo>
                      <a:pt x="24508" y="20828"/>
                    </a:lnTo>
                    <a:lnTo>
                      <a:pt x="24508" y="6087"/>
                    </a:lnTo>
                    <a:cubicBezTo>
                      <a:pt x="2450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5385475" y="5265000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1" y="1"/>
                    </a:moveTo>
                    <a:lnTo>
                      <a:pt x="1" y="12772"/>
                    </a:lnTo>
                    <a:lnTo>
                      <a:pt x="5372" y="12772"/>
                    </a:lnTo>
                    <a:lnTo>
                      <a:pt x="1492" y="1154"/>
                    </a:lnTo>
                    <a:cubicBezTo>
                      <a:pt x="1209" y="1303"/>
                      <a:pt x="996" y="1390"/>
                      <a:pt x="824" y="1390"/>
                    </a:cubicBezTo>
                    <a:cubicBezTo>
                      <a:pt x="465" y="1390"/>
                      <a:pt x="283" y="1009"/>
                      <a:pt x="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5422775" y="5102375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79" y="1"/>
                    </a:moveTo>
                    <a:cubicBezTo>
                      <a:pt x="20013" y="1851"/>
                      <a:pt x="17267" y="3263"/>
                      <a:pt x="14323" y="4158"/>
                    </a:cubicBezTo>
                    <a:cubicBezTo>
                      <a:pt x="9629" y="5571"/>
                      <a:pt x="4456" y="5710"/>
                      <a:pt x="0" y="7659"/>
                    </a:cubicBezTo>
                    <a:lnTo>
                      <a:pt x="0" y="19277"/>
                    </a:lnTo>
                    <a:lnTo>
                      <a:pt x="24488" y="19277"/>
                    </a:lnTo>
                    <a:lnTo>
                      <a:pt x="24488" y="4536"/>
                    </a:lnTo>
                    <a:cubicBezTo>
                      <a:pt x="24488" y="2706"/>
                      <a:pt x="23732" y="1115"/>
                      <a:pt x="2247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5422775" y="5063600"/>
                <a:ext cx="611725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469" h="20828" extrusionOk="0">
                    <a:moveTo>
                      <a:pt x="6068" y="0"/>
                    </a:moveTo>
                    <a:cubicBezTo>
                      <a:pt x="2706" y="0"/>
                      <a:pt x="0" y="2725"/>
                      <a:pt x="0" y="6087"/>
                    </a:cubicBezTo>
                    <a:lnTo>
                      <a:pt x="0" y="20828"/>
                    </a:lnTo>
                    <a:lnTo>
                      <a:pt x="199" y="20828"/>
                    </a:lnTo>
                    <a:lnTo>
                      <a:pt x="199" y="6207"/>
                    </a:lnTo>
                    <a:cubicBezTo>
                      <a:pt x="199" y="2885"/>
                      <a:pt x="2885" y="159"/>
                      <a:pt x="6207" y="159"/>
                    </a:cubicBezTo>
                    <a:lnTo>
                      <a:pt x="18441" y="159"/>
                    </a:lnTo>
                    <a:cubicBezTo>
                      <a:pt x="21763" y="159"/>
                      <a:pt x="24468" y="2885"/>
                      <a:pt x="24468" y="6207"/>
                    </a:cubicBezTo>
                    <a:lnTo>
                      <a:pt x="24468" y="6087"/>
                    </a:lnTo>
                    <a:cubicBezTo>
                      <a:pt x="24468" y="2725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4622600" y="5031275"/>
                <a:ext cx="650500" cy="553025"/>
              </a:xfrm>
              <a:custGeom>
                <a:avLst/>
                <a:gdLst/>
                <a:ahLst/>
                <a:cxnLst/>
                <a:rect l="l" t="t" r="r" b="b"/>
                <a:pathLst>
                  <a:path w="26020" h="22121" extrusionOk="0">
                    <a:moveTo>
                      <a:pt x="6465" y="0"/>
                    </a:moveTo>
                    <a:cubicBezTo>
                      <a:pt x="2904" y="0"/>
                      <a:pt x="0" y="2885"/>
                      <a:pt x="0" y="6465"/>
                    </a:cubicBezTo>
                    <a:lnTo>
                      <a:pt x="0" y="22121"/>
                    </a:lnTo>
                    <a:lnTo>
                      <a:pt x="26020" y="22121"/>
                    </a:lnTo>
                    <a:lnTo>
                      <a:pt x="26020" y="6465"/>
                    </a:lnTo>
                    <a:cubicBezTo>
                      <a:pt x="26020" y="2904"/>
                      <a:pt x="23135" y="0"/>
                      <a:pt x="1955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>
                <a:off x="4659900" y="5063600"/>
                <a:ext cx="613200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20828" extrusionOk="0">
                    <a:moveTo>
                      <a:pt x="6087" y="0"/>
                    </a:moveTo>
                    <a:cubicBezTo>
                      <a:pt x="2745" y="0"/>
                      <a:pt x="0" y="2725"/>
                      <a:pt x="0" y="6087"/>
                    </a:cubicBezTo>
                    <a:lnTo>
                      <a:pt x="0" y="20828"/>
                    </a:lnTo>
                    <a:lnTo>
                      <a:pt x="24528" y="20828"/>
                    </a:lnTo>
                    <a:lnTo>
                      <a:pt x="24528" y="6087"/>
                    </a:lnTo>
                    <a:cubicBezTo>
                      <a:pt x="24528" y="2725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4622600" y="5265000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0" y="1"/>
                    </a:moveTo>
                    <a:lnTo>
                      <a:pt x="0" y="12772"/>
                    </a:lnTo>
                    <a:lnTo>
                      <a:pt x="5371" y="12772"/>
                    </a:lnTo>
                    <a:lnTo>
                      <a:pt x="1492" y="1154"/>
                    </a:lnTo>
                    <a:cubicBezTo>
                      <a:pt x="1215" y="1303"/>
                      <a:pt x="1007" y="1390"/>
                      <a:pt x="837" y="1390"/>
                    </a:cubicBezTo>
                    <a:cubicBezTo>
                      <a:pt x="483" y="1390"/>
                      <a:pt x="296" y="1009"/>
                      <a:pt x="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>
                <a:off x="4660875" y="5102375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60" y="1"/>
                    </a:moveTo>
                    <a:cubicBezTo>
                      <a:pt x="20013" y="1851"/>
                      <a:pt x="17248" y="3263"/>
                      <a:pt x="14324" y="4158"/>
                    </a:cubicBezTo>
                    <a:cubicBezTo>
                      <a:pt x="9609" y="5571"/>
                      <a:pt x="4437" y="5710"/>
                      <a:pt x="1" y="7659"/>
                    </a:cubicBezTo>
                    <a:lnTo>
                      <a:pt x="1" y="19277"/>
                    </a:lnTo>
                    <a:lnTo>
                      <a:pt x="24489" y="19277"/>
                    </a:lnTo>
                    <a:lnTo>
                      <a:pt x="24489" y="4536"/>
                    </a:lnTo>
                    <a:cubicBezTo>
                      <a:pt x="24489" y="2706"/>
                      <a:pt x="23713" y="1115"/>
                      <a:pt x="2246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>
                <a:off x="4659900" y="5063600"/>
                <a:ext cx="612700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08" h="20828" extrusionOk="0">
                    <a:moveTo>
                      <a:pt x="6107" y="0"/>
                    </a:moveTo>
                    <a:cubicBezTo>
                      <a:pt x="2745" y="0"/>
                      <a:pt x="40" y="2725"/>
                      <a:pt x="0" y="6087"/>
                    </a:cubicBezTo>
                    <a:lnTo>
                      <a:pt x="0" y="20828"/>
                    </a:lnTo>
                    <a:lnTo>
                      <a:pt x="239" y="20828"/>
                    </a:lnTo>
                    <a:lnTo>
                      <a:pt x="239" y="6207"/>
                    </a:lnTo>
                    <a:cubicBezTo>
                      <a:pt x="239" y="2885"/>
                      <a:pt x="2924" y="159"/>
                      <a:pt x="6246" y="159"/>
                    </a:cubicBezTo>
                    <a:lnTo>
                      <a:pt x="18480" y="159"/>
                    </a:lnTo>
                    <a:cubicBezTo>
                      <a:pt x="21783" y="159"/>
                      <a:pt x="24508" y="2885"/>
                      <a:pt x="24508" y="6207"/>
                    </a:cubicBezTo>
                    <a:lnTo>
                      <a:pt x="24508" y="6087"/>
                    </a:lnTo>
                    <a:cubicBezTo>
                      <a:pt x="24508" y="2725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3860700" y="5031275"/>
                <a:ext cx="650025" cy="553025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22121" extrusionOk="0">
                    <a:moveTo>
                      <a:pt x="6466" y="0"/>
                    </a:moveTo>
                    <a:cubicBezTo>
                      <a:pt x="2905" y="0"/>
                      <a:pt x="1" y="2885"/>
                      <a:pt x="1" y="6465"/>
                    </a:cubicBezTo>
                    <a:lnTo>
                      <a:pt x="1" y="22121"/>
                    </a:lnTo>
                    <a:lnTo>
                      <a:pt x="26000" y="22121"/>
                    </a:lnTo>
                    <a:lnTo>
                      <a:pt x="26000" y="6465"/>
                    </a:lnTo>
                    <a:cubicBezTo>
                      <a:pt x="26000" y="2904"/>
                      <a:pt x="23116" y="0"/>
                      <a:pt x="1953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>
                <a:off x="3897000" y="5063600"/>
                <a:ext cx="613225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0828" extrusionOk="0">
                    <a:moveTo>
                      <a:pt x="6108" y="0"/>
                    </a:moveTo>
                    <a:cubicBezTo>
                      <a:pt x="2746" y="0"/>
                      <a:pt x="1" y="2725"/>
                      <a:pt x="1" y="6087"/>
                    </a:cubicBezTo>
                    <a:lnTo>
                      <a:pt x="1" y="20828"/>
                    </a:lnTo>
                    <a:lnTo>
                      <a:pt x="24528" y="20828"/>
                    </a:lnTo>
                    <a:lnTo>
                      <a:pt x="24528" y="6087"/>
                    </a:lnTo>
                    <a:cubicBezTo>
                      <a:pt x="24528" y="2725"/>
                      <a:pt x="21803" y="0"/>
                      <a:pt x="1844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>
                <a:off x="3860700" y="5265000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1" y="1"/>
                    </a:moveTo>
                    <a:lnTo>
                      <a:pt x="1" y="12772"/>
                    </a:lnTo>
                    <a:lnTo>
                      <a:pt x="5372" y="12772"/>
                    </a:lnTo>
                    <a:lnTo>
                      <a:pt x="1493" y="1154"/>
                    </a:lnTo>
                    <a:cubicBezTo>
                      <a:pt x="1209" y="1303"/>
                      <a:pt x="996" y="1390"/>
                      <a:pt x="824" y="1390"/>
                    </a:cubicBezTo>
                    <a:cubicBezTo>
                      <a:pt x="465" y="1390"/>
                      <a:pt x="283" y="1009"/>
                      <a:pt x="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>
                <a:off x="3898000" y="5102375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79" y="1"/>
                    </a:moveTo>
                    <a:cubicBezTo>
                      <a:pt x="20013" y="1851"/>
                      <a:pt x="17247" y="3263"/>
                      <a:pt x="14323" y="4158"/>
                    </a:cubicBezTo>
                    <a:cubicBezTo>
                      <a:pt x="9629" y="5571"/>
                      <a:pt x="4456" y="5710"/>
                      <a:pt x="1" y="7659"/>
                    </a:cubicBezTo>
                    <a:lnTo>
                      <a:pt x="1" y="19277"/>
                    </a:lnTo>
                    <a:lnTo>
                      <a:pt x="24488" y="19277"/>
                    </a:lnTo>
                    <a:lnTo>
                      <a:pt x="24488" y="4536"/>
                    </a:lnTo>
                    <a:cubicBezTo>
                      <a:pt x="24488" y="2706"/>
                      <a:pt x="23713" y="1115"/>
                      <a:pt x="2247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>
                <a:off x="3898000" y="5063600"/>
                <a:ext cx="612225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28" extrusionOk="0">
                    <a:moveTo>
                      <a:pt x="608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20828"/>
                    </a:lnTo>
                    <a:lnTo>
                      <a:pt x="219" y="20828"/>
                    </a:lnTo>
                    <a:lnTo>
                      <a:pt x="219" y="6207"/>
                    </a:lnTo>
                    <a:cubicBezTo>
                      <a:pt x="219" y="2885"/>
                      <a:pt x="2905" y="159"/>
                      <a:pt x="6247" y="159"/>
                    </a:cubicBezTo>
                    <a:lnTo>
                      <a:pt x="18481" y="159"/>
                    </a:lnTo>
                    <a:cubicBezTo>
                      <a:pt x="21783" y="159"/>
                      <a:pt x="24488" y="2885"/>
                      <a:pt x="24488" y="6207"/>
                    </a:cubicBezTo>
                    <a:lnTo>
                      <a:pt x="24488" y="6087"/>
                    </a:lnTo>
                    <a:cubicBezTo>
                      <a:pt x="2448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" name="Google Shape;221;p2"/>
            <p:cNvGrpSpPr/>
            <p:nvPr/>
          </p:nvGrpSpPr>
          <p:grpSpPr>
            <a:xfrm>
              <a:off x="-417858" y="-823150"/>
              <a:ext cx="9978772" cy="1382075"/>
              <a:chOff x="193475" y="-693375"/>
              <a:chExt cx="7221575" cy="1382075"/>
            </a:xfrm>
          </p:grpSpPr>
          <p:sp>
            <p:nvSpPr>
              <p:cNvPr id="222" name="Google Shape;222;p2"/>
              <p:cNvSpPr/>
              <p:nvPr/>
            </p:nvSpPr>
            <p:spPr>
              <a:xfrm>
                <a:off x="363575" y="384325"/>
                <a:ext cx="6883875" cy="304375"/>
              </a:xfrm>
              <a:custGeom>
                <a:avLst/>
                <a:gdLst/>
                <a:ahLst/>
                <a:cxnLst/>
                <a:rect l="l" t="t" r="r" b="b"/>
                <a:pathLst>
                  <a:path w="275355" h="12175" extrusionOk="0">
                    <a:moveTo>
                      <a:pt x="0" y="0"/>
                    </a:moveTo>
                    <a:lnTo>
                      <a:pt x="0" y="9390"/>
                    </a:lnTo>
                    <a:lnTo>
                      <a:pt x="0" y="10782"/>
                    </a:lnTo>
                    <a:lnTo>
                      <a:pt x="14522" y="10782"/>
                    </a:lnTo>
                    <a:lnTo>
                      <a:pt x="14522" y="9370"/>
                    </a:lnTo>
                    <a:lnTo>
                      <a:pt x="16869" y="9370"/>
                    </a:lnTo>
                    <a:lnTo>
                      <a:pt x="16869" y="12175"/>
                    </a:lnTo>
                    <a:lnTo>
                      <a:pt x="30913" y="12175"/>
                    </a:lnTo>
                    <a:lnTo>
                      <a:pt x="30913" y="9370"/>
                    </a:lnTo>
                    <a:lnTo>
                      <a:pt x="33261" y="9370"/>
                    </a:lnTo>
                    <a:lnTo>
                      <a:pt x="33261" y="10782"/>
                    </a:lnTo>
                    <a:lnTo>
                      <a:pt x="47782" y="10782"/>
                    </a:lnTo>
                    <a:lnTo>
                      <a:pt x="47782" y="9370"/>
                    </a:lnTo>
                    <a:lnTo>
                      <a:pt x="50110" y="9370"/>
                    </a:lnTo>
                    <a:lnTo>
                      <a:pt x="50110" y="12175"/>
                    </a:lnTo>
                    <a:lnTo>
                      <a:pt x="64632" y="12175"/>
                    </a:lnTo>
                    <a:lnTo>
                      <a:pt x="64632" y="9370"/>
                    </a:lnTo>
                    <a:lnTo>
                      <a:pt x="66979" y="9370"/>
                    </a:lnTo>
                    <a:lnTo>
                      <a:pt x="66979" y="10782"/>
                    </a:lnTo>
                    <a:lnTo>
                      <a:pt x="81023" y="10782"/>
                    </a:lnTo>
                    <a:lnTo>
                      <a:pt x="81023" y="9370"/>
                    </a:lnTo>
                    <a:lnTo>
                      <a:pt x="83370" y="9370"/>
                    </a:lnTo>
                    <a:lnTo>
                      <a:pt x="83370" y="12175"/>
                    </a:lnTo>
                    <a:lnTo>
                      <a:pt x="97892" y="12175"/>
                    </a:lnTo>
                    <a:lnTo>
                      <a:pt x="97892" y="9370"/>
                    </a:lnTo>
                    <a:lnTo>
                      <a:pt x="101174" y="9370"/>
                    </a:lnTo>
                    <a:lnTo>
                      <a:pt x="101174" y="10782"/>
                    </a:lnTo>
                    <a:lnTo>
                      <a:pt x="115656" y="10782"/>
                    </a:lnTo>
                    <a:lnTo>
                      <a:pt x="115656" y="9370"/>
                    </a:lnTo>
                    <a:lnTo>
                      <a:pt x="118481" y="9370"/>
                    </a:lnTo>
                    <a:lnTo>
                      <a:pt x="118481" y="12175"/>
                    </a:lnTo>
                    <a:lnTo>
                      <a:pt x="133460" y="12175"/>
                    </a:lnTo>
                    <a:lnTo>
                      <a:pt x="133460" y="9370"/>
                    </a:lnTo>
                    <a:lnTo>
                      <a:pt x="136285" y="9370"/>
                    </a:lnTo>
                    <a:lnTo>
                      <a:pt x="136285" y="10782"/>
                    </a:lnTo>
                    <a:lnTo>
                      <a:pt x="151722" y="10782"/>
                    </a:lnTo>
                    <a:lnTo>
                      <a:pt x="151722" y="9370"/>
                    </a:lnTo>
                    <a:lnTo>
                      <a:pt x="154527" y="9370"/>
                    </a:lnTo>
                    <a:lnTo>
                      <a:pt x="154527" y="12175"/>
                    </a:lnTo>
                    <a:lnTo>
                      <a:pt x="169048" y="12175"/>
                    </a:lnTo>
                    <a:lnTo>
                      <a:pt x="169048" y="9370"/>
                    </a:lnTo>
                    <a:lnTo>
                      <a:pt x="172331" y="9370"/>
                    </a:lnTo>
                    <a:lnTo>
                      <a:pt x="172331" y="10782"/>
                    </a:lnTo>
                    <a:lnTo>
                      <a:pt x="186852" y="10782"/>
                    </a:lnTo>
                    <a:lnTo>
                      <a:pt x="186852" y="9370"/>
                    </a:lnTo>
                    <a:lnTo>
                      <a:pt x="190115" y="9370"/>
                    </a:lnTo>
                    <a:lnTo>
                      <a:pt x="190115" y="12175"/>
                    </a:lnTo>
                    <a:lnTo>
                      <a:pt x="204636" y="12175"/>
                    </a:lnTo>
                    <a:lnTo>
                      <a:pt x="204636" y="9370"/>
                    </a:lnTo>
                    <a:lnTo>
                      <a:pt x="207441" y="9370"/>
                    </a:lnTo>
                    <a:lnTo>
                      <a:pt x="207441" y="12175"/>
                    </a:lnTo>
                    <a:lnTo>
                      <a:pt x="222440" y="12175"/>
                    </a:lnTo>
                    <a:lnTo>
                      <a:pt x="222440" y="9370"/>
                    </a:lnTo>
                    <a:lnTo>
                      <a:pt x="225722" y="9370"/>
                    </a:lnTo>
                    <a:lnTo>
                      <a:pt x="225722" y="10782"/>
                    </a:lnTo>
                    <a:lnTo>
                      <a:pt x="240224" y="10782"/>
                    </a:lnTo>
                    <a:lnTo>
                      <a:pt x="240224" y="9370"/>
                    </a:lnTo>
                    <a:lnTo>
                      <a:pt x="243507" y="9370"/>
                    </a:lnTo>
                    <a:lnTo>
                      <a:pt x="243507" y="12175"/>
                    </a:lnTo>
                    <a:lnTo>
                      <a:pt x="257551" y="12175"/>
                    </a:lnTo>
                    <a:lnTo>
                      <a:pt x="257551" y="9370"/>
                    </a:lnTo>
                    <a:lnTo>
                      <a:pt x="260833" y="9370"/>
                    </a:lnTo>
                    <a:lnTo>
                      <a:pt x="260833" y="10782"/>
                    </a:lnTo>
                    <a:lnTo>
                      <a:pt x="275355" y="10782"/>
                    </a:lnTo>
                    <a:lnTo>
                      <a:pt x="2753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>
                <a:off x="363575" y="-634175"/>
                <a:ext cx="6695900" cy="1158775"/>
              </a:xfrm>
              <a:custGeom>
                <a:avLst/>
                <a:gdLst/>
                <a:ahLst/>
                <a:cxnLst/>
                <a:rect l="l" t="t" r="r" b="b"/>
                <a:pathLst>
                  <a:path w="267836" h="46351" extrusionOk="0">
                    <a:moveTo>
                      <a:pt x="0" y="0"/>
                    </a:moveTo>
                    <a:lnTo>
                      <a:pt x="0" y="46350"/>
                    </a:lnTo>
                    <a:lnTo>
                      <a:pt x="267835" y="46350"/>
                    </a:lnTo>
                    <a:lnTo>
                      <a:pt x="26783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"/>
              <p:cNvSpPr/>
              <p:nvPr/>
            </p:nvSpPr>
            <p:spPr>
              <a:xfrm>
                <a:off x="363575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"/>
              <p:cNvSpPr/>
              <p:nvPr/>
            </p:nvSpPr>
            <p:spPr>
              <a:xfrm>
                <a:off x="4341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>
                <a:off x="785300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044" y="49155"/>
                    </a:lnTo>
                    <a:lnTo>
                      <a:pt x="14044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>
                <a:off x="867350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480" y="49155"/>
                    </a:lnTo>
                    <a:lnTo>
                      <a:pt x="7480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>
                <a:off x="119507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>
                <a:off x="1277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7957" y="47782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>
                <a:off x="1616300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3" y="49155"/>
                    </a:lnTo>
                    <a:lnTo>
                      <a:pt x="14523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>
                <a:off x="1698375" y="-634175"/>
                <a:ext cx="2108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35" y="49155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>
                <a:off x="2038025" y="-634175"/>
                <a:ext cx="3511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04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045" y="47782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>
                <a:off x="2108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>
                <a:off x="24478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>
                <a:off x="25293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>
                <a:off x="28929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>
                <a:off x="29739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>
                <a:off x="3325600" y="-634175"/>
                <a:ext cx="3745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98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79" y="49155"/>
                    </a:lnTo>
                    <a:lnTo>
                      <a:pt x="1497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>
                <a:off x="3407650" y="-634175"/>
                <a:ext cx="2103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1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15" y="49155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>
                <a:off x="3770675" y="-634175"/>
                <a:ext cx="385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543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5438" y="47782"/>
                    </a:lnTo>
                    <a:lnTo>
                      <a:pt x="15438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38641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42267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>
                <a:off x="4308775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481" y="49155"/>
                    </a:lnTo>
                    <a:lnTo>
                      <a:pt x="748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>
                <a:off x="46718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>
                <a:off x="47419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>
                <a:off x="51164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>
                <a:off x="51984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>
                <a:off x="5549600" y="-634175"/>
                <a:ext cx="3750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500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99" y="49155"/>
                    </a:lnTo>
                    <a:lnTo>
                      <a:pt x="1499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>
                <a:off x="5631650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957" y="49155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>
                <a:off x="60066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60767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6451225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045" y="49155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6532775" y="-634175"/>
                <a:ext cx="1875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50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501" y="49155"/>
                    </a:lnTo>
                    <a:lnTo>
                      <a:pt x="750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6884400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69783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211400" y="-634175"/>
                <a:ext cx="709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83770" h="1" fill="none" extrusionOk="0">
                    <a:moveTo>
                      <a:pt x="0" y="0"/>
                    </a:moveTo>
                    <a:lnTo>
                      <a:pt x="283769" y="0"/>
                    </a:lnTo>
                  </a:path>
                </a:pathLst>
              </a:custGeom>
              <a:noFill/>
              <a:ln w="46750" cap="flat" cmpd="sng">
                <a:solidFill>
                  <a:srgbClr val="FFB726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>
                <a:off x="7287225" y="-693375"/>
                <a:ext cx="127825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5134" extrusionOk="0">
                    <a:moveTo>
                      <a:pt x="2566" y="1"/>
                    </a:moveTo>
                    <a:cubicBezTo>
                      <a:pt x="1134" y="1"/>
                      <a:pt x="0" y="1155"/>
                      <a:pt x="0" y="2567"/>
                    </a:cubicBezTo>
                    <a:cubicBezTo>
                      <a:pt x="0" y="3979"/>
                      <a:pt x="1134" y="5133"/>
                      <a:pt x="2566" y="5133"/>
                    </a:cubicBezTo>
                    <a:cubicBezTo>
                      <a:pt x="3979" y="5133"/>
                      <a:pt x="5113" y="3979"/>
                      <a:pt x="5113" y="2567"/>
                    </a:cubicBezTo>
                    <a:cubicBezTo>
                      <a:pt x="5113" y="1155"/>
                      <a:pt x="3979" y="1"/>
                      <a:pt x="2566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193475" y="-693375"/>
                <a:ext cx="128350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34" h="5134" extrusionOk="0">
                    <a:moveTo>
                      <a:pt x="2567" y="1"/>
                    </a:moveTo>
                    <a:cubicBezTo>
                      <a:pt x="1155" y="1"/>
                      <a:pt x="1" y="1155"/>
                      <a:pt x="1" y="2567"/>
                    </a:cubicBezTo>
                    <a:cubicBezTo>
                      <a:pt x="1" y="3979"/>
                      <a:pt x="1155" y="5133"/>
                      <a:pt x="2567" y="5133"/>
                    </a:cubicBezTo>
                    <a:cubicBezTo>
                      <a:pt x="3979" y="5133"/>
                      <a:pt x="5133" y="3979"/>
                      <a:pt x="5133" y="2567"/>
                    </a:cubicBezTo>
                    <a:cubicBezTo>
                      <a:pt x="5133" y="1155"/>
                      <a:pt x="3979" y="1"/>
                      <a:pt x="2567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9" name="Google Shape;259;p2"/>
          <p:cNvSpPr txBox="1">
            <a:spLocks noGrp="1"/>
          </p:cNvSpPr>
          <p:nvPr>
            <p:ph type="ctrTitle"/>
          </p:nvPr>
        </p:nvSpPr>
        <p:spPr>
          <a:xfrm>
            <a:off x="1733350" y="830375"/>
            <a:ext cx="5791200" cy="271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7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0" name="Google Shape;260;p2"/>
          <p:cNvSpPr txBox="1">
            <a:spLocks noGrp="1"/>
          </p:cNvSpPr>
          <p:nvPr>
            <p:ph type="subTitle" idx="1"/>
          </p:nvPr>
        </p:nvSpPr>
        <p:spPr>
          <a:xfrm>
            <a:off x="2587012" y="3595547"/>
            <a:ext cx="4107600" cy="47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14"/>
          <p:cNvSpPr/>
          <p:nvPr/>
        </p:nvSpPr>
        <p:spPr>
          <a:xfrm>
            <a:off x="-14700" y="3360063"/>
            <a:ext cx="9158700" cy="182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2" name="Google Shape;1972;p14"/>
          <p:cNvGrpSpPr/>
          <p:nvPr/>
        </p:nvGrpSpPr>
        <p:grpSpPr>
          <a:xfrm>
            <a:off x="3164890" y="-616925"/>
            <a:ext cx="5995860" cy="5568238"/>
            <a:chOff x="3164890" y="-616925"/>
            <a:chExt cx="5995860" cy="5568238"/>
          </a:xfrm>
        </p:grpSpPr>
        <p:sp>
          <p:nvSpPr>
            <p:cNvPr id="1973" name="Google Shape;1973;p14"/>
            <p:cNvSpPr/>
            <p:nvPr/>
          </p:nvSpPr>
          <p:spPr>
            <a:xfrm>
              <a:off x="3418925" y="-616925"/>
              <a:ext cx="5741825" cy="5334275"/>
            </a:xfrm>
            <a:custGeom>
              <a:avLst/>
              <a:gdLst/>
              <a:ahLst/>
              <a:cxnLst/>
              <a:rect l="l" t="t" r="r" b="b"/>
              <a:pathLst>
                <a:path w="229673" h="213371" extrusionOk="0">
                  <a:moveTo>
                    <a:pt x="0" y="200323"/>
                  </a:moveTo>
                  <a:lnTo>
                    <a:pt x="228812" y="0"/>
                  </a:lnTo>
                  <a:lnTo>
                    <a:pt x="229673" y="162124"/>
                  </a:lnTo>
                  <a:lnTo>
                    <a:pt x="10525" y="213371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974" name="Google Shape;1974;p14"/>
            <p:cNvGrpSpPr/>
            <p:nvPr/>
          </p:nvGrpSpPr>
          <p:grpSpPr>
            <a:xfrm>
              <a:off x="3164890" y="4379438"/>
              <a:ext cx="592125" cy="571875"/>
              <a:chOff x="1378650" y="3847600"/>
              <a:chExt cx="592125" cy="571875"/>
            </a:xfrm>
          </p:grpSpPr>
          <p:sp>
            <p:nvSpPr>
              <p:cNvPr id="1975" name="Google Shape;1975;p14"/>
              <p:cNvSpPr/>
              <p:nvPr/>
            </p:nvSpPr>
            <p:spPr>
              <a:xfrm>
                <a:off x="1463725" y="3847600"/>
                <a:ext cx="507050" cy="464750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18590" extrusionOk="0">
                    <a:moveTo>
                      <a:pt x="7602" y="0"/>
                    </a:moveTo>
                    <a:cubicBezTo>
                      <a:pt x="7280" y="0"/>
                      <a:pt x="7041" y="83"/>
                      <a:pt x="6905" y="258"/>
                    </a:cubicBezTo>
                    <a:lnTo>
                      <a:pt x="2769" y="5428"/>
                    </a:lnTo>
                    <a:cubicBezTo>
                      <a:pt x="0" y="8931"/>
                      <a:pt x="567" y="14034"/>
                      <a:pt x="4070" y="16836"/>
                    </a:cubicBezTo>
                    <a:cubicBezTo>
                      <a:pt x="5561" y="18016"/>
                      <a:pt x="7343" y="18590"/>
                      <a:pt x="9112" y="18590"/>
                    </a:cubicBezTo>
                    <a:cubicBezTo>
                      <a:pt x="11496" y="18590"/>
                      <a:pt x="13855" y="17546"/>
                      <a:pt x="15445" y="15535"/>
                    </a:cubicBezTo>
                    <a:lnTo>
                      <a:pt x="19581" y="10365"/>
                    </a:lnTo>
                    <a:cubicBezTo>
                      <a:pt x="20281" y="9431"/>
                      <a:pt x="18046" y="6496"/>
                      <a:pt x="14544" y="3694"/>
                    </a:cubicBezTo>
                    <a:cubicBezTo>
                      <a:pt x="11721" y="1435"/>
                      <a:pt x="8941" y="0"/>
                      <a:pt x="76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14"/>
              <p:cNvSpPr/>
              <p:nvPr/>
            </p:nvSpPr>
            <p:spPr>
              <a:xfrm>
                <a:off x="1516250" y="4045000"/>
                <a:ext cx="4453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10694" extrusionOk="0">
                    <a:moveTo>
                      <a:pt x="16646" y="1"/>
                    </a:moveTo>
                    <a:lnTo>
                      <a:pt x="16646" y="1"/>
                    </a:lnTo>
                    <a:cubicBezTo>
                      <a:pt x="17113" y="801"/>
                      <a:pt x="17246" y="1368"/>
                      <a:pt x="16979" y="1702"/>
                    </a:cubicBezTo>
                    <a:lnTo>
                      <a:pt x="12843" y="6872"/>
                    </a:lnTo>
                    <a:cubicBezTo>
                      <a:pt x="11251" y="8886"/>
                      <a:pt x="8888" y="9940"/>
                      <a:pt x="6500" y="9940"/>
                    </a:cubicBezTo>
                    <a:cubicBezTo>
                      <a:pt x="4735" y="9940"/>
                      <a:pt x="2957" y="9364"/>
                      <a:pt x="1468" y="8173"/>
                    </a:cubicBezTo>
                    <a:cubicBezTo>
                      <a:pt x="935" y="7706"/>
                      <a:pt x="434" y="7206"/>
                      <a:pt x="1" y="6672"/>
                    </a:cubicBezTo>
                    <a:lnTo>
                      <a:pt x="1" y="6672"/>
                    </a:lnTo>
                    <a:cubicBezTo>
                      <a:pt x="501" y="7506"/>
                      <a:pt x="1135" y="8307"/>
                      <a:pt x="1969" y="8940"/>
                    </a:cubicBezTo>
                    <a:cubicBezTo>
                      <a:pt x="3460" y="10120"/>
                      <a:pt x="5242" y="10694"/>
                      <a:pt x="7011" y="10694"/>
                    </a:cubicBezTo>
                    <a:cubicBezTo>
                      <a:pt x="9395" y="10694"/>
                      <a:pt x="11754" y="9650"/>
                      <a:pt x="13344" y="7639"/>
                    </a:cubicBezTo>
                    <a:lnTo>
                      <a:pt x="17480" y="2469"/>
                    </a:lnTo>
                    <a:cubicBezTo>
                      <a:pt x="17813" y="2035"/>
                      <a:pt x="17480" y="1135"/>
                      <a:pt x="166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14"/>
              <p:cNvSpPr/>
              <p:nvPr/>
            </p:nvSpPr>
            <p:spPr>
              <a:xfrm>
                <a:off x="1648850" y="3869750"/>
                <a:ext cx="291900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8818" extrusionOk="0">
                    <a:moveTo>
                      <a:pt x="1136" y="1"/>
                    </a:moveTo>
                    <a:cubicBezTo>
                      <a:pt x="876" y="1"/>
                      <a:pt x="681" y="67"/>
                      <a:pt x="568" y="206"/>
                    </a:cubicBezTo>
                    <a:cubicBezTo>
                      <a:pt x="0" y="973"/>
                      <a:pt x="1835" y="3475"/>
                      <a:pt x="4737" y="5776"/>
                    </a:cubicBezTo>
                    <a:cubicBezTo>
                      <a:pt x="7116" y="7614"/>
                      <a:pt x="9428" y="8817"/>
                      <a:pt x="10522" y="8817"/>
                    </a:cubicBezTo>
                    <a:cubicBezTo>
                      <a:pt x="10778" y="8817"/>
                      <a:pt x="10967" y="8751"/>
                      <a:pt x="11075" y="8612"/>
                    </a:cubicBezTo>
                    <a:cubicBezTo>
                      <a:pt x="11675" y="7845"/>
                      <a:pt x="9807" y="5376"/>
                      <a:pt x="6905" y="3041"/>
                    </a:cubicBezTo>
                    <a:cubicBezTo>
                      <a:pt x="4554" y="1203"/>
                      <a:pt x="2246" y="1"/>
                      <a:pt x="1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14"/>
              <p:cNvSpPr/>
              <p:nvPr/>
            </p:nvSpPr>
            <p:spPr>
              <a:xfrm>
                <a:off x="1648850" y="3870725"/>
                <a:ext cx="281900" cy="219475"/>
              </a:xfrm>
              <a:custGeom>
                <a:avLst/>
                <a:gdLst/>
                <a:ahLst/>
                <a:cxnLst/>
                <a:rect l="l" t="t" r="r" b="b"/>
                <a:pathLst>
                  <a:path w="11276" h="8779" extrusionOk="0">
                    <a:moveTo>
                      <a:pt x="868" y="0"/>
                    </a:moveTo>
                    <a:cubicBezTo>
                      <a:pt x="768" y="67"/>
                      <a:pt x="634" y="100"/>
                      <a:pt x="568" y="167"/>
                    </a:cubicBezTo>
                    <a:cubicBezTo>
                      <a:pt x="0" y="934"/>
                      <a:pt x="1868" y="3402"/>
                      <a:pt x="4737" y="5737"/>
                    </a:cubicBezTo>
                    <a:cubicBezTo>
                      <a:pt x="7116" y="7575"/>
                      <a:pt x="9428" y="8778"/>
                      <a:pt x="10522" y="8778"/>
                    </a:cubicBezTo>
                    <a:cubicBezTo>
                      <a:pt x="10778" y="8778"/>
                      <a:pt x="10967" y="8712"/>
                      <a:pt x="11075" y="8573"/>
                    </a:cubicBezTo>
                    <a:cubicBezTo>
                      <a:pt x="11275" y="8339"/>
                      <a:pt x="11208" y="7939"/>
                      <a:pt x="10975" y="7405"/>
                    </a:cubicBezTo>
                    <a:cubicBezTo>
                      <a:pt x="10895" y="7425"/>
                      <a:pt x="10804" y="7434"/>
                      <a:pt x="10704" y="7434"/>
                    </a:cubicBezTo>
                    <a:cubicBezTo>
                      <a:pt x="9593" y="7434"/>
                      <a:pt x="7293" y="6269"/>
                      <a:pt x="4937" y="4403"/>
                    </a:cubicBezTo>
                    <a:cubicBezTo>
                      <a:pt x="2936" y="2802"/>
                      <a:pt x="1435" y="1134"/>
                      <a:pt x="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14"/>
              <p:cNvSpPr/>
              <p:nvPr/>
            </p:nvSpPr>
            <p:spPr>
              <a:xfrm>
                <a:off x="1378650" y="4372750"/>
                <a:ext cx="512900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1869" extrusionOk="0">
                    <a:moveTo>
                      <a:pt x="10275" y="0"/>
                    </a:moveTo>
                    <a:cubicBezTo>
                      <a:pt x="4604" y="0"/>
                      <a:pt x="1" y="367"/>
                      <a:pt x="1" y="834"/>
                    </a:cubicBezTo>
                    <a:lnTo>
                      <a:pt x="1" y="1868"/>
                    </a:lnTo>
                    <a:lnTo>
                      <a:pt x="20515" y="1868"/>
                    </a:lnTo>
                    <a:lnTo>
                      <a:pt x="20515" y="834"/>
                    </a:lnTo>
                    <a:cubicBezTo>
                      <a:pt x="20515" y="367"/>
                      <a:pt x="15912" y="0"/>
                      <a:pt x="10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14"/>
              <p:cNvSpPr/>
              <p:nvPr/>
            </p:nvSpPr>
            <p:spPr>
              <a:xfrm>
                <a:off x="1378650" y="4395250"/>
                <a:ext cx="51290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969" extrusionOk="0">
                    <a:moveTo>
                      <a:pt x="1" y="1"/>
                    </a:moveTo>
                    <a:lnTo>
                      <a:pt x="1" y="968"/>
                    </a:lnTo>
                    <a:lnTo>
                      <a:pt x="20515" y="968"/>
                    </a:lnTo>
                    <a:lnTo>
                      <a:pt x="205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14"/>
              <p:cNvSpPr/>
              <p:nvPr/>
            </p:nvSpPr>
            <p:spPr>
              <a:xfrm>
                <a:off x="1520425" y="4186775"/>
                <a:ext cx="133450" cy="188500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7540" fill="none" extrusionOk="0">
                    <a:moveTo>
                      <a:pt x="2669" y="7539"/>
                    </a:moveTo>
                    <a:cubicBezTo>
                      <a:pt x="2669" y="7539"/>
                      <a:pt x="0" y="2769"/>
                      <a:pt x="5338" y="0"/>
                    </a:cubicBezTo>
                  </a:path>
                </a:pathLst>
              </a:custGeom>
              <a:solidFill>
                <a:schemeClr val="lt1"/>
              </a:solidFill>
              <a:ln w="37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14"/>
              <p:cNvSpPr/>
              <p:nvPr/>
            </p:nvSpPr>
            <p:spPr>
              <a:xfrm>
                <a:off x="1498750" y="3989125"/>
                <a:ext cx="91750" cy="176825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7073" extrusionOk="0">
                    <a:moveTo>
                      <a:pt x="3669" y="1"/>
                    </a:moveTo>
                    <a:cubicBezTo>
                      <a:pt x="867" y="935"/>
                      <a:pt x="0" y="4537"/>
                      <a:pt x="968" y="7072"/>
                    </a:cubicBezTo>
                    <a:cubicBezTo>
                      <a:pt x="867" y="4404"/>
                      <a:pt x="1435" y="1702"/>
                      <a:pt x="3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83" name="Google Shape;1983;p14"/>
          <p:cNvSpPr txBox="1">
            <a:spLocks noGrp="1"/>
          </p:cNvSpPr>
          <p:nvPr>
            <p:ph type="title"/>
          </p:nvPr>
        </p:nvSpPr>
        <p:spPr>
          <a:xfrm>
            <a:off x="886750" y="3360063"/>
            <a:ext cx="34335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984" name="Google Shape;1984;p14"/>
          <p:cNvSpPr txBox="1">
            <a:spLocks noGrp="1"/>
          </p:cNvSpPr>
          <p:nvPr>
            <p:ph type="subTitle" idx="1"/>
          </p:nvPr>
        </p:nvSpPr>
        <p:spPr>
          <a:xfrm>
            <a:off x="886750" y="706375"/>
            <a:ext cx="4034400" cy="26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1985" name="Google Shape;1985;p14"/>
          <p:cNvGrpSpPr/>
          <p:nvPr/>
        </p:nvGrpSpPr>
        <p:grpSpPr>
          <a:xfrm>
            <a:off x="5340651" y="3349999"/>
            <a:ext cx="3319678" cy="1843515"/>
            <a:chOff x="1951575" y="2613150"/>
            <a:chExt cx="3658450" cy="2837050"/>
          </a:xfrm>
        </p:grpSpPr>
        <p:sp>
          <p:nvSpPr>
            <p:cNvPr id="1986" name="Google Shape;1986;p14"/>
            <p:cNvSpPr/>
            <p:nvPr/>
          </p:nvSpPr>
          <p:spPr>
            <a:xfrm>
              <a:off x="1951575" y="2613150"/>
              <a:ext cx="3658450" cy="2837050"/>
            </a:xfrm>
            <a:custGeom>
              <a:avLst/>
              <a:gdLst/>
              <a:ahLst/>
              <a:cxnLst/>
              <a:rect l="l" t="t" r="r" b="b"/>
              <a:pathLst>
                <a:path w="146338" h="113482" extrusionOk="0">
                  <a:moveTo>
                    <a:pt x="51403" y="0"/>
                  </a:moveTo>
                  <a:lnTo>
                    <a:pt x="0" y="113482"/>
                  </a:lnTo>
                  <a:lnTo>
                    <a:pt x="146338" y="113482"/>
                  </a:lnTo>
                  <a:lnTo>
                    <a:pt x="999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14"/>
            <p:cNvSpPr/>
            <p:nvPr/>
          </p:nvSpPr>
          <p:spPr>
            <a:xfrm>
              <a:off x="2161725" y="2613150"/>
              <a:ext cx="1188375" cy="2837050"/>
            </a:xfrm>
            <a:custGeom>
              <a:avLst/>
              <a:gdLst/>
              <a:ahLst/>
              <a:cxnLst/>
              <a:rect l="l" t="t" r="r" b="b"/>
              <a:pathLst>
                <a:path w="47535" h="113482" fill="none" extrusionOk="0">
                  <a:moveTo>
                    <a:pt x="47534" y="0"/>
                  </a:moveTo>
                  <a:lnTo>
                    <a:pt x="0" y="113482"/>
                  </a:lnTo>
                </a:path>
              </a:pathLst>
            </a:custGeom>
            <a:noFill/>
            <a:ln w="1085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14"/>
            <p:cNvSpPr/>
            <p:nvPr/>
          </p:nvSpPr>
          <p:spPr>
            <a:xfrm>
              <a:off x="4330775" y="2613150"/>
              <a:ext cx="1104975" cy="2837050"/>
            </a:xfrm>
            <a:custGeom>
              <a:avLst/>
              <a:gdLst/>
              <a:ahLst/>
              <a:cxnLst/>
              <a:rect l="l" t="t" r="r" b="b"/>
              <a:pathLst>
                <a:path w="44199" h="113482" fill="none" extrusionOk="0">
                  <a:moveTo>
                    <a:pt x="0" y="0"/>
                  </a:moveTo>
                  <a:lnTo>
                    <a:pt x="44198" y="113482"/>
                  </a:lnTo>
                </a:path>
              </a:pathLst>
            </a:custGeom>
            <a:noFill/>
            <a:ln w="1085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9" name="Google Shape;1989;p14"/>
          <p:cNvGrpSpPr/>
          <p:nvPr/>
        </p:nvGrpSpPr>
        <p:grpSpPr>
          <a:xfrm>
            <a:off x="7781958" y="3256646"/>
            <a:ext cx="1049052" cy="1815174"/>
            <a:chOff x="4582600" y="2628125"/>
            <a:chExt cx="1248425" cy="2160150"/>
          </a:xfrm>
        </p:grpSpPr>
        <p:sp>
          <p:nvSpPr>
            <p:cNvPr id="1990" name="Google Shape;1990;p14"/>
            <p:cNvSpPr/>
            <p:nvPr/>
          </p:nvSpPr>
          <p:spPr>
            <a:xfrm>
              <a:off x="4582600" y="2628125"/>
              <a:ext cx="264400" cy="539650"/>
            </a:xfrm>
            <a:custGeom>
              <a:avLst/>
              <a:gdLst/>
              <a:ahLst/>
              <a:cxnLst/>
              <a:rect l="l" t="t" r="r" b="b"/>
              <a:pathLst>
                <a:path w="10576" h="21586" extrusionOk="0">
                  <a:moveTo>
                    <a:pt x="4996" y="1"/>
                  </a:moveTo>
                  <a:cubicBezTo>
                    <a:pt x="4977" y="1"/>
                    <a:pt x="4957" y="1"/>
                    <a:pt x="4938" y="2"/>
                  </a:cubicBezTo>
                  <a:cubicBezTo>
                    <a:pt x="3737" y="2"/>
                    <a:pt x="2770" y="1002"/>
                    <a:pt x="2836" y="2170"/>
                  </a:cubicBezTo>
                  <a:cubicBezTo>
                    <a:pt x="2836" y="3171"/>
                    <a:pt x="3537" y="4005"/>
                    <a:pt x="4404" y="4238"/>
                  </a:cubicBezTo>
                  <a:lnTo>
                    <a:pt x="4537" y="17247"/>
                  </a:lnTo>
                  <a:cubicBezTo>
                    <a:pt x="3437" y="17414"/>
                    <a:pt x="2436" y="17948"/>
                    <a:pt x="1735" y="18782"/>
                  </a:cubicBezTo>
                  <a:lnTo>
                    <a:pt x="168" y="20583"/>
                  </a:lnTo>
                  <a:cubicBezTo>
                    <a:pt x="68" y="20617"/>
                    <a:pt x="1" y="20683"/>
                    <a:pt x="1" y="20750"/>
                  </a:cubicBezTo>
                  <a:lnTo>
                    <a:pt x="1" y="20783"/>
                  </a:lnTo>
                  <a:cubicBezTo>
                    <a:pt x="1" y="21231"/>
                    <a:pt x="2173" y="21586"/>
                    <a:pt x="4906" y="21586"/>
                  </a:cubicBezTo>
                  <a:cubicBezTo>
                    <a:pt x="5027" y="21586"/>
                    <a:pt x="5148" y="21585"/>
                    <a:pt x="5271" y="21584"/>
                  </a:cubicBezTo>
                  <a:cubicBezTo>
                    <a:pt x="8240" y="21584"/>
                    <a:pt x="10575" y="21150"/>
                    <a:pt x="10575" y="20650"/>
                  </a:cubicBezTo>
                  <a:cubicBezTo>
                    <a:pt x="10575" y="20583"/>
                    <a:pt x="10508" y="20516"/>
                    <a:pt x="10408" y="20483"/>
                  </a:cubicBezTo>
                  <a:lnTo>
                    <a:pt x="8941" y="18815"/>
                  </a:lnTo>
                  <a:cubicBezTo>
                    <a:pt x="8107" y="17848"/>
                    <a:pt x="7006" y="17281"/>
                    <a:pt x="5738" y="17181"/>
                  </a:cubicBezTo>
                  <a:lnTo>
                    <a:pt x="5605" y="4238"/>
                  </a:lnTo>
                  <a:cubicBezTo>
                    <a:pt x="6506" y="3938"/>
                    <a:pt x="7106" y="3104"/>
                    <a:pt x="7106" y="2137"/>
                  </a:cubicBezTo>
                  <a:cubicBezTo>
                    <a:pt x="7106" y="956"/>
                    <a:pt x="6139" y="1"/>
                    <a:pt x="4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14"/>
            <p:cNvSpPr/>
            <p:nvPr/>
          </p:nvSpPr>
          <p:spPr>
            <a:xfrm>
              <a:off x="4696850" y="2628125"/>
              <a:ext cx="150150" cy="540450"/>
            </a:xfrm>
            <a:custGeom>
              <a:avLst/>
              <a:gdLst/>
              <a:ahLst/>
              <a:cxnLst/>
              <a:rect l="l" t="t" r="r" b="b"/>
              <a:pathLst>
                <a:path w="6006" h="21618" extrusionOk="0">
                  <a:moveTo>
                    <a:pt x="426" y="1"/>
                  </a:moveTo>
                  <a:cubicBezTo>
                    <a:pt x="407" y="1"/>
                    <a:pt x="387" y="1"/>
                    <a:pt x="368" y="2"/>
                  </a:cubicBezTo>
                  <a:cubicBezTo>
                    <a:pt x="268" y="2"/>
                    <a:pt x="134" y="2"/>
                    <a:pt x="1" y="68"/>
                  </a:cubicBezTo>
                  <a:cubicBezTo>
                    <a:pt x="1002" y="235"/>
                    <a:pt x="1802" y="1103"/>
                    <a:pt x="1835" y="2170"/>
                  </a:cubicBezTo>
                  <a:cubicBezTo>
                    <a:pt x="1835" y="3137"/>
                    <a:pt x="1202" y="3971"/>
                    <a:pt x="334" y="4271"/>
                  </a:cubicBezTo>
                  <a:lnTo>
                    <a:pt x="468" y="17247"/>
                  </a:lnTo>
                  <a:cubicBezTo>
                    <a:pt x="1702" y="17348"/>
                    <a:pt x="2836" y="17948"/>
                    <a:pt x="3670" y="18849"/>
                  </a:cubicBezTo>
                  <a:lnTo>
                    <a:pt x="5138" y="20516"/>
                  </a:lnTo>
                  <a:cubicBezTo>
                    <a:pt x="5205" y="20583"/>
                    <a:pt x="5271" y="20650"/>
                    <a:pt x="5271" y="20683"/>
                  </a:cubicBezTo>
                  <a:lnTo>
                    <a:pt x="5271" y="20750"/>
                  </a:lnTo>
                  <a:cubicBezTo>
                    <a:pt x="5271" y="21184"/>
                    <a:pt x="3103" y="21584"/>
                    <a:pt x="334" y="21617"/>
                  </a:cubicBezTo>
                  <a:lnTo>
                    <a:pt x="701" y="21617"/>
                  </a:lnTo>
                  <a:cubicBezTo>
                    <a:pt x="3670" y="21584"/>
                    <a:pt x="6005" y="21150"/>
                    <a:pt x="6005" y="20650"/>
                  </a:cubicBezTo>
                  <a:cubicBezTo>
                    <a:pt x="6005" y="20583"/>
                    <a:pt x="5938" y="20516"/>
                    <a:pt x="5838" y="20483"/>
                  </a:cubicBezTo>
                  <a:lnTo>
                    <a:pt x="4371" y="18815"/>
                  </a:lnTo>
                  <a:cubicBezTo>
                    <a:pt x="3537" y="17848"/>
                    <a:pt x="2436" y="17281"/>
                    <a:pt x="1168" y="17181"/>
                  </a:cubicBezTo>
                  <a:lnTo>
                    <a:pt x="1035" y="4238"/>
                  </a:lnTo>
                  <a:cubicBezTo>
                    <a:pt x="1936" y="3938"/>
                    <a:pt x="2536" y="3104"/>
                    <a:pt x="2536" y="2137"/>
                  </a:cubicBezTo>
                  <a:cubicBezTo>
                    <a:pt x="2536" y="956"/>
                    <a:pt x="1569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14"/>
            <p:cNvSpPr/>
            <p:nvPr/>
          </p:nvSpPr>
          <p:spPr>
            <a:xfrm>
              <a:off x="4645150" y="2650675"/>
              <a:ext cx="35050" cy="63400"/>
            </a:xfrm>
            <a:custGeom>
              <a:avLst/>
              <a:gdLst/>
              <a:ahLst/>
              <a:cxnLst/>
              <a:rect l="l" t="t" r="r" b="b"/>
              <a:pathLst>
                <a:path w="1402" h="2536" extrusionOk="0">
                  <a:moveTo>
                    <a:pt x="1368" y="0"/>
                  </a:moveTo>
                  <a:lnTo>
                    <a:pt x="1368" y="0"/>
                  </a:lnTo>
                  <a:cubicBezTo>
                    <a:pt x="1368" y="1"/>
                    <a:pt x="1" y="1268"/>
                    <a:pt x="1402" y="2536"/>
                  </a:cubicBezTo>
                  <a:lnTo>
                    <a:pt x="13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14"/>
            <p:cNvSpPr/>
            <p:nvPr/>
          </p:nvSpPr>
          <p:spPr>
            <a:xfrm>
              <a:off x="4661000" y="2650675"/>
              <a:ext cx="19200" cy="64225"/>
            </a:xfrm>
            <a:custGeom>
              <a:avLst/>
              <a:gdLst/>
              <a:ahLst/>
              <a:cxnLst/>
              <a:rect l="l" t="t" r="r" b="b"/>
              <a:pathLst>
                <a:path w="768" h="2569" extrusionOk="0">
                  <a:moveTo>
                    <a:pt x="734" y="0"/>
                  </a:moveTo>
                  <a:lnTo>
                    <a:pt x="734" y="0"/>
                  </a:lnTo>
                  <a:cubicBezTo>
                    <a:pt x="534" y="167"/>
                    <a:pt x="367" y="334"/>
                    <a:pt x="234" y="567"/>
                  </a:cubicBezTo>
                  <a:cubicBezTo>
                    <a:pt x="101" y="834"/>
                    <a:pt x="0" y="1068"/>
                    <a:pt x="0" y="1335"/>
                  </a:cubicBezTo>
                  <a:cubicBezTo>
                    <a:pt x="0" y="1568"/>
                    <a:pt x="67" y="1868"/>
                    <a:pt x="234" y="2069"/>
                  </a:cubicBezTo>
                  <a:cubicBezTo>
                    <a:pt x="301" y="2202"/>
                    <a:pt x="401" y="2269"/>
                    <a:pt x="467" y="2369"/>
                  </a:cubicBezTo>
                  <a:cubicBezTo>
                    <a:pt x="568" y="2435"/>
                    <a:pt x="701" y="2502"/>
                    <a:pt x="768" y="2569"/>
                  </a:cubicBezTo>
                  <a:cubicBezTo>
                    <a:pt x="601" y="2369"/>
                    <a:pt x="467" y="2169"/>
                    <a:pt x="401" y="1935"/>
                  </a:cubicBezTo>
                  <a:cubicBezTo>
                    <a:pt x="301" y="1735"/>
                    <a:pt x="267" y="1501"/>
                    <a:pt x="267" y="1268"/>
                  </a:cubicBezTo>
                  <a:cubicBezTo>
                    <a:pt x="267" y="834"/>
                    <a:pt x="467" y="401"/>
                    <a:pt x="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14"/>
            <p:cNvSpPr/>
            <p:nvPr/>
          </p:nvSpPr>
          <p:spPr>
            <a:xfrm>
              <a:off x="4616800" y="3075975"/>
              <a:ext cx="79250" cy="58400"/>
            </a:xfrm>
            <a:custGeom>
              <a:avLst/>
              <a:gdLst/>
              <a:ahLst/>
              <a:cxnLst/>
              <a:rect l="l" t="t" r="r" b="b"/>
              <a:pathLst>
                <a:path w="3170" h="2336" extrusionOk="0">
                  <a:moveTo>
                    <a:pt x="3169" y="1"/>
                  </a:moveTo>
                  <a:lnTo>
                    <a:pt x="3169" y="1"/>
                  </a:lnTo>
                  <a:cubicBezTo>
                    <a:pt x="1068" y="234"/>
                    <a:pt x="1" y="2336"/>
                    <a:pt x="1" y="2336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14"/>
            <p:cNvSpPr/>
            <p:nvPr/>
          </p:nvSpPr>
          <p:spPr>
            <a:xfrm>
              <a:off x="4616800" y="3075975"/>
              <a:ext cx="80075" cy="58400"/>
            </a:xfrm>
            <a:custGeom>
              <a:avLst/>
              <a:gdLst/>
              <a:ahLst/>
              <a:cxnLst/>
              <a:rect l="l" t="t" r="r" b="b"/>
              <a:pathLst>
                <a:path w="3203" h="2336" extrusionOk="0">
                  <a:moveTo>
                    <a:pt x="3203" y="1"/>
                  </a:moveTo>
                  <a:cubicBezTo>
                    <a:pt x="2869" y="34"/>
                    <a:pt x="2536" y="67"/>
                    <a:pt x="2202" y="201"/>
                  </a:cubicBezTo>
                  <a:cubicBezTo>
                    <a:pt x="1869" y="334"/>
                    <a:pt x="1568" y="468"/>
                    <a:pt x="1301" y="701"/>
                  </a:cubicBezTo>
                  <a:cubicBezTo>
                    <a:pt x="1001" y="901"/>
                    <a:pt x="734" y="1168"/>
                    <a:pt x="534" y="1435"/>
                  </a:cubicBezTo>
                  <a:cubicBezTo>
                    <a:pt x="301" y="1702"/>
                    <a:pt x="134" y="2002"/>
                    <a:pt x="1" y="2336"/>
                  </a:cubicBezTo>
                  <a:cubicBezTo>
                    <a:pt x="401" y="1769"/>
                    <a:pt x="868" y="1268"/>
                    <a:pt x="1402" y="901"/>
                  </a:cubicBezTo>
                  <a:cubicBezTo>
                    <a:pt x="1668" y="701"/>
                    <a:pt x="1969" y="534"/>
                    <a:pt x="2235" y="368"/>
                  </a:cubicBezTo>
                  <a:cubicBezTo>
                    <a:pt x="2536" y="201"/>
                    <a:pt x="2869" y="101"/>
                    <a:pt x="3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14"/>
            <p:cNvSpPr/>
            <p:nvPr/>
          </p:nvSpPr>
          <p:spPr>
            <a:xfrm>
              <a:off x="4722700" y="2733225"/>
              <a:ext cx="350275" cy="468250"/>
            </a:xfrm>
            <a:custGeom>
              <a:avLst/>
              <a:gdLst/>
              <a:ahLst/>
              <a:cxnLst/>
              <a:rect l="l" t="t" r="r" b="b"/>
              <a:pathLst>
                <a:path w="14011" h="18730" extrusionOk="0">
                  <a:moveTo>
                    <a:pt x="1" y="1"/>
                  </a:moveTo>
                  <a:lnTo>
                    <a:pt x="1" y="1"/>
                  </a:lnTo>
                  <a:cubicBezTo>
                    <a:pt x="134" y="2169"/>
                    <a:pt x="435" y="4337"/>
                    <a:pt x="935" y="6472"/>
                  </a:cubicBezTo>
                  <a:cubicBezTo>
                    <a:pt x="1435" y="8607"/>
                    <a:pt x="2136" y="10742"/>
                    <a:pt x="3170" y="12677"/>
                  </a:cubicBezTo>
                  <a:cubicBezTo>
                    <a:pt x="3737" y="13644"/>
                    <a:pt x="4337" y="14611"/>
                    <a:pt x="5071" y="15445"/>
                  </a:cubicBezTo>
                  <a:cubicBezTo>
                    <a:pt x="5772" y="16279"/>
                    <a:pt x="6639" y="17046"/>
                    <a:pt x="7606" y="17613"/>
                  </a:cubicBezTo>
                  <a:cubicBezTo>
                    <a:pt x="8787" y="18339"/>
                    <a:pt x="10187" y="18729"/>
                    <a:pt x="11566" y="18729"/>
                  </a:cubicBezTo>
                  <a:cubicBezTo>
                    <a:pt x="12407" y="18729"/>
                    <a:pt x="13240" y="18584"/>
                    <a:pt x="14011" y="18281"/>
                  </a:cubicBezTo>
                  <a:lnTo>
                    <a:pt x="14011" y="18281"/>
                  </a:lnTo>
                  <a:cubicBezTo>
                    <a:pt x="13486" y="18397"/>
                    <a:pt x="12950" y="18454"/>
                    <a:pt x="12416" y="18454"/>
                  </a:cubicBezTo>
                  <a:cubicBezTo>
                    <a:pt x="10813" y="18454"/>
                    <a:pt x="9224" y="17947"/>
                    <a:pt x="7973" y="17046"/>
                  </a:cubicBezTo>
                  <a:cubicBezTo>
                    <a:pt x="7106" y="16446"/>
                    <a:pt x="6339" y="15745"/>
                    <a:pt x="5672" y="14911"/>
                  </a:cubicBezTo>
                  <a:cubicBezTo>
                    <a:pt x="5004" y="14111"/>
                    <a:pt x="4437" y="13244"/>
                    <a:pt x="3937" y="12276"/>
                  </a:cubicBezTo>
                  <a:cubicBezTo>
                    <a:pt x="3437" y="11309"/>
                    <a:pt x="2970" y="10342"/>
                    <a:pt x="2603" y="9341"/>
                  </a:cubicBezTo>
                  <a:lnTo>
                    <a:pt x="2303" y="8607"/>
                  </a:lnTo>
                  <a:lnTo>
                    <a:pt x="2069" y="7840"/>
                  </a:lnTo>
                  <a:cubicBezTo>
                    <a:pt x="1836" y="7339"/>
                    <a:pt x="1735" y="6806"/>
                    <a:pt x="1569" y="6305"/>
                  </a:cubicBezTo>
                  <a:cubicBezTo>
                    <a:pt x="935" y="4271"/>
                    <a:pt x="468" y="2136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14"/>
            <p:cNvSpPr/>
            <p:nvPr/>
          </p:nvSpPr>
          <p:spPr>
            <a:xfrm>
              <a:off x="4882000" y="3036775"/>
              <a:ext cx="396975" cy="808150"/>
            </a:xfrm>
            <a:custGeom>
              <a:avLst/>
              <a:gdLst/>
              <a:ahLst/>
              <a:cxnLst/>
              <a:rect l="l" t="t" r="r" b="b"/>
              <a:pathLst>
                <a:path w="15879" h="32326" extrusionOk="0">
                  <a:moveTo>
                    <a:pt x="7472" y="1"/>
                  </a:moveTo>
                  <a:cubicBezTo>
                    <a:pt x="5671" y="1"/>
                    <a:pt x="4270" y="1502"/>
                    <a:pt x="4270" y="3270"/>
                  </a:cubicBezTo>
                  <a:cubicBezTo>
                    <a:pt x="4270" y="4771"/>
                    <a:pt x="5304" y="5972"/>
                    <a:pt x="6638" y="6339"/>
                  </a:cubicBezTo>
                  <a:lnTo>
                    <a:pt x="6872" y="25786"/>
                  </a:lnTo>
                  <a:cubicBezTo>
                    <a:pt x="5237" y="26086"/>
                    <a:pt x="3769" y="26853"/>
                    <a:pt x="2635" y="28121"/>
                  </a:cubicBezTo>
                  <a:lnTo>
                    <a:pt x="267" y="30823"/>
                  </a:lnTo>
                  <a:cubicBezTo>
                    <a:pt x="100" y="30923"/>
                    <a:pt x="0" y="30990"/>
                    <a:pt x="0" y="31123"/>
                  </a:cubicBezTo>
                  <a:lnTo>
                    <a:pt x="0" y="31156"/>
                  </a:lnTo>
                  <a:cubicBezTo>
                    <a:pt x="0" y="31835"/>
                    <a:pt x="3348" y="32326"/>
                    <a:pt x="7528" y="32326"/>
                  </a:cubicBezTo>
                  <a:cubicBezTo>
                    <a:pt x="7664" y="32326"/>
                    <a:pt x="7801" y="32325"/>
                    <a:pt x="7939" y="32324"/>
                  </a:cubicBezTo>
                  <a:cubicBezTo>
                    <a:pt x="12309" y="32291"/>
                    <a:pt x="15878" y="31690"/>
                    <a:pt x="15878" y="30956"/>
                  </a:cubicBezTo>
                  <a:cubicBezTo>
                    <a:pt x="15811" y="30856"/>
                    <a:pt x="15778" y="30790"/>
                    <a:pt x="15645" y="30689"/>
                  </a:cubicBezTo>
                  <a:lnTo>
                    <a:pt x="13476" y="28188"/>
                  </a:lnTo>
                  <a:cubicBezTo>
                    <a:pt x="12276" y="26787"/>
                    <a:pt x="10541" y="25919"/>
                    <a:pt x="8706" y="25753"/>
                  </a:cubicBezTo>
                  <a:lnTo>
                    <a:pt x="8473" y="6339"/>
                  </a:lnTo>
                  <a:cubicBezTo>
                    <a:pt x="9807" y="5938"/>
                    <a:pt x="10741" y="4671"/>
                    <a:pt x="10741" y="3236"/>
                  </a:cubicBezTo>
                  <a:cubicBezTo>
                    <a:pt x="10741" y="1435"/>
                    <a:pt x="9240" y="1"/>
                    <a:pt x="74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14"/>
            <p:cNvSpPr/>
            <p:nvPr/>
          </p:nvSpPr>
          <p:spPr>
            <a:xfrm>
              <a:off x="5055450" y="3036775"/>
              <a:ext cx="223525" cy="808100"/>
            </a:xfrm>
            <a:custGeom>
              <a:avLst/>
              <a:gdLst/>
              <a:ahLst/>
              <a:cxnLst/>
              <a:rect l="l" t="t" r="r" b="b"/>
              <a:pathLst>
                <a:path w="8941" h="32324" extrusionOk="0">
                  <a:moveTo>
                    <a:pt x="534" y="1"/>
                  </a:moveTo>
                  <a:cubicBezTo>
                    <a:pt x="367" y="1"/>
                    <a:pt x="167" y="68"/>
                    <a:pt x="0" y="68"/>
                  </a:cubicBezTo>
                  <a:cubicBezTo>
                    <a:pt x="1535" y="301"/>
                    <a:pt x="2702" y="1602"/>
                    <a:pt x="2702" y="3236"/>
                  </a:cubicBezTo>
                  <a:cubicBezTo>
                    <a:pt x="2702" y="4671"/>
                    <a:pt x="1802" y="5938"/>
                    <a:pt x="467" y="6339"/>
                  </a:cubicBezTo>
                  <a:lnTo>
                    <a:pt x="668" y="25753"/>
                  </a:lnTo>
                  <a:cubicBezTo>
                    <a:pt x="2502" y="25919"/>
                    <a:pt x="4270" y="26787"/>
                    <a:pt x="5471" y="28188"/>
                  </a:cubicBezTo>
                  <a:lnTo>
                    <a:pt x="7639" y="30689"/>
                  </a:lnTo>
                  <a:cubicBezTo>
                    <a:pt x="7773" y="30790"/>
                    <a:pt x="7839" y="30856"/>
                    <a:pt x="7839" y="30956"/>
                  </a:cubicBezTo>
                  <a:lnTo>
                    <a:pt x="7839" y="30990"/>
                  </a:lnTo>
                  <a:cubicBezTo>
                    <a:pt x="7839" y="31657"/>
                    <a:pt x="4570" y="32257"/>
                    <a:pt x="467" y="32324"/>
                  </a:cubicBezTo>
                  <a:lnTo>
                    <a:pt x="1001" y="32324"/>
                  </a:lnTo>
                  <a:cubicBezTo>
                    <a:pt x="5371" y="32291"/>
                    <a:pt x="8940" y="31690"/>
                    <a:pt x="8940" y="30956"/>
                  </a:cubicBezTo>
                  <a:cubicBezTo>
                    <a:pt x="8873" y="30856"/>
                    <a:pt x="8840" y="30790"/>
                    <a:pt x="8707" y="30689"/>
                  </a:cubicBezTo>
                  <a:lnTo>
                    <a:pt x="6538" y="28188"/>
                  </a:lnTo>
                  <a:cubicBezTo>
                    <a:pt x="5338" y="26787"/>
                    <a:pt x="3603" y="25919"/>
                    <a:pt x="1768" y="25753"/>
                  </a:cubicBezTo>
                  <a:lnTo>
                    <a:pt x="1535" y="6339"/>
                  </a:lnTo>
                  <a:cubicBezTo>
                    <a:pt x="2869" y="5938"/>
                    <a:pt x="3803" y="4671"/>
                    <a:pt x="3803" y="3236"/>
                  </a:cubicBezTo>
                  <a:cubicBezTo>
                    <a:pt x="3803" y="1435"/>
                    <a:pt x="2302" y="1"/>
                    <a:pt x="5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14"/>
            <p:cNvSpPr/>
            <p:nvPr/>
          </p:nvSpPr>
          <p:spPr>
            <a:xfrm>
              <a:off x="4976225" y="3072650"/>
              <a:ext cx="52550" cy="95925"/>
            </a:xfrm>
            <a:custGeom>
              <a:avLst/>
              <a:gdLst/>
              <a:ahLst/>
              <a:cxnLst/>
              <a:rect l="l" t="t" r="r" b="b"/>
              <a:pathLst>
                <a:path w="2102" h="3837" extrusionOk="0">
                  <a:moveTo>
                    <a:pt x="2035" y="0"/>
                  </a:moveTo>
                  <a:lnTo>
                    <a:pt x="2035" y="0"/>
                  </a:lnTo>
                  <a:cubicBezTo>
                    <a:pt x="2035" y="0"/>
                    <a:pt x="1" y="1902"/>
                    <a:pt x="2102" y="3836"/>
                  </a:cubicBezTo>
                  <a:lnTo>
                    <a:pt x="20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14"/>
            <p:cNvSpPr/>
            <p:nvPr/>
          </p:nvSpPr>
          <p:spPr>
            <a:xfrm>
              <a:off x="5000400" y="3072650"/>
              <a:ext cx="28375" cy="95075"/>
            </a:xfrm>
            <a:custGeom>
              <a:avLst/>
              <a:gdLst/>
              <a:ahLst/>
              <a:cxnLst/>
              <a:rect l="l" t="t" r="r" b="b"/>
              <a:pathLst>
                <a:path w="1135" h="3803" extrusionOk="0">
                  <a:moveTo>
                    <a:pt x="1068" y="0"/>
                  </a:moveTo>
                  <a:lnTo>
                    <a:pt x="1068" y="0"/>
                  </a:lnTo>
                  <a:cubicBezTo>
                    <a:pt x="735" y="200"/>
                    <a:pt x="501" y="501"/>
                    <a:pt x="334" y="801"/>
                  </a:cubicBezTo>
                  <a:cubicBezTo>
                    <a:pt x="134" y="1068"/>
                    <a:pt x="1" y="1501"/>
                    <a:pt x="1" y="1868"/>
                  </a:cubicBezTo>
                  <a:cubicBezTo>
                    <a:pt x="1" y="2302"/>
                    <a:pt x="134" y="2669"/>
                    <a:pt x="334" y="3002"/>
                  </a:cubicBezTo>
                  <a:cubicBezTo>
                    <a:pt x="401" y="3202"/>
                    <a:pt x="535" y="3336"/>
                    <a:pt x="668" y="3469"/>
                  </a:cubicBezTo>
                  <a:cubicBezTo>
                    <a:pt x="835" y="3569"/>
                    <a:pt x="968" y="3703"/>
                    <a:pt x="1135" y="3803"/>
                  </a:cubicBezTo>
                  <a:cubicBezTo>
                    <a:pt x="1035" y="3636"/>
                    <a:pt x="901" y="3503"/>
                    <a:pt x="835" y="3336"/>
                  </a:cubicBezTo>
                  <a:cubicBezTo>
                    <a:pt x="735" y="3169"/>
                    <a:pt x="635" y="3036"/>
                    <a:pt x="568" y="2869"/>
                  </a:cubicBezTo>
                  <a:cubicBezTo>
                    <a:pt x="401" y="2569"/>
                    <a:pt x="368" y="2235"/>
                    <a:pt x="368" y="1902"/>
                  </a:cubicBezTo>
                  <a:cubicBezTo>
                    <a:pt x="368" y="1234"/>
                    <a:pt x="701" y="601"/>
                    <a:pt x="10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14"/>
            <p:cNvSpPr/>
            <p:nvPr/>
          </p:nvSpPr>
          <p:spPr>
            <a:xfrm>
              <a:off x="4934525" y="3707275"/>
              <a:ext cx="119275" cy="87575"/>
            </a:xfrm>
            <a:custGeom>
              <a:avLst/>
              <a:gdLst/>
              <a:ahLst/>
              <a:cxnLst/>
              <a:rect l="l" t="t" r="r" b="b"/>
              <a:pathLst>
                <a:path w="4771" h="3503" extrusionOk="0">
                  <a:moveTo>
                    <a:pt x="4771" y="0"/>
                  </a:moveTo>
                  <a:lnTo>
                    <a:pt x="4771" y="0"/>
                  </a:lnTo>
                  <a:cubicBezTo>
                    <a:pt x="1635" y="367"/>
                    <a:pt x="1" y="3503"/>
                    <a:pt x="1" y="3503"/>
                  </a:cubicBezTo>
                  <a:lnTo>
                    <a:pt x="47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14"/>
            <p:cNvSpPr/>
            <p:nvPr/>
          </p:nvSpPr>
          <p:spPr>
            <a:xfrm>
              <a:off x="4934525" y="3706425"/>
              <a:ext cx="120125" cy="88425"/>
            </a:xfrm>
            <a:custGeom>
              <a:avLst/>
              <a:gdLst/>
              <a:ahLst/>
              <a:cxnLst/>
              <a:rect l="l" t="t" r="r" b="b"/>
              <a:pathLst>
                <a:path w="4805" h="3537" extrusionOk="0">
                  <a:moveTo>
                    <a:pt x="4804" y="1"/>
                  </a:moveTo>
                  <a:cubicBezTo>
                    <a:pt x="4270" y="1"/>
                    <a:pt x="3770" y="67"/>
                    <a:pt x="3270" y="301"/>
                  </a:cubicBezTo>
                  <a:cubicBezTo>
                    <a:pt x="2769" y="501"/>
                    <a:pt x="2302" y="735"/>
                    <a:pt x="1869" y="1068"/>
                  </a:cubicBezTo>
                  <a:cubicBezTo>
                    <a:pt x="1502" y="1402"/>
                    <a:pt x="1135" y="1802"/>
                    <a:pt x="801" y="2202"/>
                  </a:cubicBezTo>
                  <a:cubicBezTo>
                    <a:pt x="468" y="2636"/>
                    <a:pt x="167" y="3036"/>
                    <a:pt x="1" y="3537"/>
                  </a:cubicBezTo>
                  <a:cubicBezTo>
                    <a:pt x="634" y="2703"/>
                    <a:pt x="1302" y="1969"/>
                    <a:pt x="2135" y="1335"/>
                  </a:cubicBezTo>
                  <a:cubicBezTo>
                    <a:pt x="2502" y="1035"/>
                    <a:pt x="2936" y="801"/>
                    <a:pt x="3370" y="534"/>
                  </a:cubicBezTo>
                  <a:cubicBezTo>
                    <a:pt x="3837" y="301"/>
                    <a:pt x="4304" y="167"/>
                    <a:pt x="4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14"/>
            <p:cNvSpPr/>
            <p:nvPr/>
          </p:nvSpPr>
          <p:spPr>
            <a:xfrm>
              <a:off x="5074625" y="3188550"/>
              <a:ext cx="472025" cy="729450"/>
            </a:xfrm>
            <a:custGeom>
              <a:avLst/>
              <a:gdLst/>
              <a:ahLst/>
              <a:cxnLst/>
              <a:rect l="l" t="t" r="r" b="b"/>
              <a:pathLst>
                <a:path w="18881" h="29178" extrusionOk="0">
                  <a:moveTo>
                    <a:pt x="1" y="1"/>
                  </a:moveTo>
                  <a:lnTo>
                    <a:pt x="1" y="1"/>
                  </a:lnTo>
                  <a:cubicBezTo>
                    <a:pt x="368" y="3236"/>
                    <a:pt x="901" y="6505"/>
                    <a:pt x="1668" y="9708"/>
                  </a:cubicBezTo>
                  <a:cubicBezTo>
                    <a:pt x="1835" y="10508"/>
                    <a:pt x="2035" y="11276"/>
                    <a:pt x="2236" y="12076"/>
                  </a:cubicBezTo>
                  <a:cubicBezTo>
                    <a:pt x="2436" y="12877"/>
                    <a:pt x="2669" y="13677"/>
                    <a:pt x="2903" y="14444"/>
                  </a:cubicBezTo>
                  <a:cubicBezTo>
                    <a:pt x="3170" y="15245"/>
                    <a:pt x="3403" y="16012"/>
                    <a:pt x="3703" y="16779"/>
                  </a:cubicBezTo>
                  <a:cubicBezTo>
                    <a:pt x="3937" y="17580"/>
                    <a:pt x="4270" y="18381"/>
                    <a:pt x="4571" y="19115"/>
                  </a:cubicBezTo>
                  <a:cubicBezTo>
                    <a:pt x="4871" y="19915"/>
                    <a:pt x="5238" y="20682"/>
                    <a:pt x="5571" y="21416"/>
                  </a:cubicBezTo>
                  <a:cubicBezTo>
                    <a:pt x="5738" y="21783"/>
                    <a:pt x="5938" y="22183"/>
                    <a:pt x="6172" y="22550"/>
                  </a:cubicBezTo>
                  <a:lnTo>
                    <a:pt x="6439" y="23084"/>
                  </a:lnTo>
                  <a:cubicBezTo>
                    <a:pt x="6572" y="23284"/>
                    <a:pt x="6672" y="23451"/>
                    <a:pt x="6772" y="23618"/>
                  </a:cubicBezTo>
                  <a:cubicBezTo>
                    <a:pt x="7639" y="25052"/>
                    <a:pt x="8673" y="26453"/>
                    <a:pt x="10008" y="27554"/>
                  </a:cubicBezTo>
                  <a:cubicBezTo>
                    <a:pt x="10341" y="27854"/>
                    <a:pt x="10675" y="28088"/>
                    <a:pt x="11042" y="28288"/>
                  </a:cubicBezTo>
                  <a:cubicBezTo>
                    <a:pt x="11375" y="28555"/>
                    <a:pt x="11776" y="28721"/>
                    <a:pt x="12209" y="28888"/>
                  </a:cubicBezTo>
                  <a:cubicBezTo>
                    <a:pt x="12745" y="29081"/>
                    <a:pt x="13295" y="29178"/>
                    <a:pt x="13850" y="29178"/>
                  </a:cubicBezTo>
                  <a:cubicBezTo>
                    <a:pt x="14158" y="29178"/>
                    <a:pt x="14468" y="29148"/>
                    <a:pt x="14778" y="29088"/>
                  </a:cubicBezTo>
                  <a:cubicBezTo>
                    <a:pt x="16512" y="28755"/>
                    <a:pt x="17913" y="27687"/>
                    <a:pt x="18881" y="26353"/>
                  </a:cubicBezTo>
                  <a:lnTo>
                    <a:pt x="18881" y="26353"/>
                  </a:lnTo>
                  <a:cubicBezTo>
                    <a:pt x="17713" y="27521"/>
                    <a:pt x="16246" y="28388"/>
                    <a:pt x="14744" y="28421"/>
                  </a:cubicBezTo>
                  <a:cubicBezTo>
                    <a:pt x="14655" y="28425"/>
                    <a:pt x="14566" y="28427"/>
                    <a:pt x="14476" y="28427"/>
                  </a:cubicBezTo>
                  <a:cubicBezTo>
                    <a:pt x="13825" y="28427"/>
                    <a:pt x="13158" y="28318"/>
                    <a:pt x="12543" y="28054"/>
                  </a:cubicBezTo>
                  <a:cubicBezTo>
                    <a:pt x="11842" y="27721"/>
                    <a:pt x="11209" y="27287"/>
                    <a:pt x="10608" y="26753"/>
                  </a:cubicBezTo>
                  <a:cubicBezTo>
                    <a:pt x="9507" y="25719"/>
                    <a:pt x="8573" y="24385"/>
                    <a:pt x="7773" y="23017"/>
                  </a:cubicBezTo>
                  <a:cubicBezTo>
                    <a:pt x="7573" y="22684"/>
                    <a:pt x="7373" y="22350"/>
                    <a:pt x="7206" y="21950"/>
                  </a:cubicBezTo>
                  <a:cubicBezTo>
                    <a:pt x="7039" y="21583"/>
                    <a:pt x="6839" y="21249"/>
                    <a:pt x="6672" y="20882"/>
                  </a:cubicBezTo>
                  <a:cubicBezTo>
                    <a:pt x="6338" y="20115"/>
                    <a:pt x="6005" y="19415"/>
                    <a:pt x="5705" y="18648"/>
                  </a:cubicBezTo>
                  <a:cubicBezTo>
                    <a:pt x="5404" y="17914"/>
                    <a:pt x="5071" y="17180"/>
                    <a:pt x="4837" y="16413"/>
                  </a:cubicBezTo>
                  <a:lnTo>
                    <a:pt x="4404" y="15278"/>
                  </a:lnTo>
                  <a:lnTo>
                    <a:pt x="4037" y="14111"/>
                  </a:lnTo>
                  <a:cubicBezTo>
                    <a:pt x="3503" y="12576"/>
                    <a:pt x="3036" y="10975"/>
                    <a:pt x="2569" y="9441"/>
                  </a:cubicBezTo>
                  <a:cubicBezTo>
                    <a:pt x="1668" y="6339"/>
                    <a:pt x="868" y="317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14"/>
            <p:cNvSpPr/>
            <p:nvPr/>
          </p:nvSpPr>
          <p:spPr>
            <a:xfrm>
              <a:off x="5256425" y="3619700"/>
              <a:ext cx="574600" cy="1168575"/>
            </a:xfrm>
            <a:custGeom>
              <a:avLst/>
              <a:gdLst/>
              <a:ahLst/>
              <a:cxnLst/>
              <a:rect l="l" t="t" r="r" b="b"/>
              <a:pathLst>
                <a:path w="22984" h="46743" extrusionOk="0">
                  <a:moveTo>
                    <a:pt x="11371" y="0"/>
                  </a:moveTo>
                  <a:cubicBezTo>
                    <a:pt x="11350" y="0"/>
                    <a:pt x="11329" y="0"/>
                    <a:pt x="11309" y="0"/>
                  </a:cubicBezTo>
                  <a:cubicBezTo>
                    <a:pt x="8740" y="0"/>
                    <a:pt x="6639" y="2135"/>
                    <a:pt x="6672" y="4704"/>
                  </a:cubicBezTo>
                  <a:cubicBezTo>
                    <a:pt x="6672" y="6805"/>
                    <a:pt x="8106" y="8540"/>
                    <a:pt x="10008" y="9140"/>
                  </a:cubicBezTo>
                  <a:lnTo>
                    <a:pt x="10308" y="37194"/>
                  </a:lnTo>
                  <a:cubicBezTo>
                    <a:pt x="7639" y="37494"/>
                    <a:pt x="5171" y="38828"/>
                    <a:pt x="3436" y="40896"/>
                  </a:cubicBezTo>
                  <a:lnTo>
                    <a:pt x="401" y="44566"/>
                  </a:lnTo>
                  <a:cubicBezTo>
                    <a:pt x="167" y="44699"/>
                    <a:pt x="101" y="44833"/>
                    <a:pt x="67" y="44966"/>
                  </a:cubicBezTo>
                  <a:cubicBezTo>
                    <a:pt x="67" y="44966"/>
                    <a:pt x="67" y="44999"/>
                    <a:pt x="0" y="45033"/>
                  </a:cubicBezTo>
                  <a:cubicBezTo>
                    <a:pt x="63" y="46006"/>
                    <a:pt x="4587" y="46743"/>
                    <a:pt x="10403" y="46743"/>
                  </a:cubicBezTo>
                  <a:cubicBezTo>
                    <a:pt x="10766" y="46743"/>
                    <a:pt x="11135" y="46740"/>
                    <a:pt x="11509" y="46734"/>
                  </a:cubicBezTo>
                  <a:cubicBezTo>
                    <a:pt x="17847" y="46667"/>
                    <a:pt x="22984" y="45767"/>
                    <a:pt x="22984" y="44766"/>
                  </a:cubicBezTo>
                  <a:lnTo>
                    <a:pt x="22984" y="44733"/>
                  </a:lnTo>
                  <a:cubicBezTo>
                    <a:pt x="22950" y="44566"/>
                    <a:pt x="22817" y="44432"/>
                    <a:pt x="22617" y="44332"/>
                  </a:cubicBezTo>
                  <a:lnTo>
                    <a:pt x="19081" y="40496"/>
                  </a:lnTo>
                  <a:cubicBezTo>
                    <a:pt x="17446" y="38728"/>
                    <a:pt x="15278" y="37627"/>
                    <a:pt x="12943" y="37261"/>
                  </a:cubicBezTo>
                  <a:lnTo>
                    <a:pt x="12643" y="9174"/>
                  </a:lnTo>
                  <a:cubicBezTo>
                    <a:pt x="14611" y="8607"/>
                    <a:pt x="16079" y="6772"/>
                    <a:pt x="16012" y="4637"/>
                  </a:cubicBezTo>
                  <a:cubicBezTo>
                    <a:pt x="16012" y="2056"/>
                    <a:pt x="13944" y="0"/>
                    <a:pt x="11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14"/>
            <p:cNvSpPr/>
            <p:nvPr/>
          </p:nvSpPr>
          <p:spPr>
            <a:xfrm>
              <a:off x="5258100" y="3619700"/>
              <a:ext cx="308575" cy="1167750"/>
            </a:xfrm>
            <a:custGeom>
              <a:avLst/>
              <a:gdLst/>
              <a:ahLst/>
              <a:cxnLst/>
              <a:rect l="l" t="t" r="r" b="b"/>
              <a:pathLst>
                <a:path w="12343" h="46710" extrusionOk="0">
                  <a:moveTo>
                    <a:pt x="11242" y="0"/>
                  </a:moveTo>
                  <a:cubicBezTo>
                    <a:pt x="8673" y="0"/>
                    <a:pt x="6572" y="2135"/>
                    <a:pt x="6605" y="4704"/>
                  </a:cubicBezTo>
                  <a:cubicBezTo>
                    <a:pt x="6605" y="6805"/>
                    <a:pt x="8039" y="8540"/>
                    <a:pt x="9941" y="9140"/>
                  </a:cubicBezTo>
                  <a:lnTo>
                    <a:pt x="10241" y="37194"/>
                  </a:lnTo>
                  <a:cubicBezTo>
                    <a:pt x="7572" y="37494"/>
                    <a:pt x="5104" y="38828"/>
                    <a:pt x="3369" y="40896"/>
                  </a:cubicBezTo>
                  <a:lnTo>
                    <a:pt x="334" y="44566"/>
                  </a:lnTo>
                  <a:cubicBezTo>
                    <a:pt x="100" y="44699"/>
                    <a:pt x="34" y="44833"/>
                    <a:pt x="0" y="44966"/>
                  </a:cubicBezTo>
                  <a:cubicBezTo>
                    <a:pt x="0" y="44966"/>
                    <a:pt x="0" y="44999"/>
                    <a:pt x="34" y="44999"/>
                  </a:cubicBezTo>
                  <a:cubicBezTo>
                    <a:pt x="65" y="45973"/>
                    <a:pt x="4617" y="46709"/>
                    <a:pt x="10435" y="46709"/>
                  </a:cubicBezTo>
                  <a:cubicBezTo>
                    <a:pt x="10799" y="46709"/>
                    <a:pt x="11169" y="46706"/>
                    <a:pt x="11542" y="46701"/>
                  </a:cubicBezTo>
                  <a:lnTo>
                    <a:pt x="12342" y="46701"/>
                  </a:lnTo>
                  <a:cubicBezTo>
                    <a:pt x="6371" y="46701"/>
                    <a:pt x="1601" y="45967"/>
                    <a:pt x="1601" y="44999"/>
                  </a:cubicBezTo>
                  <a:lnTo>
                    <a:pt x="1601" y="44966"/>
                  </a:lnTo>
                  <a:cubicBezTo>
                    <a:pt x="1601" y="44833"/>
                    <a:pt x="1735" y="44699"/>
                    <a:pt x="1902" y="44566"/>
                  </a:cubicBezTo>
                  <a:lnTo>
                    <a:pt x="4937" y="40896"/>
                  </a:lnTo>
                  <a:cubicBezTo>
                    <a:pt x="6705" y="38828"/>
                    <a:pt x="9173" y="37494"/>
                    <a:pt x="11842" y="37194"/>
                  </a:cubicBezTo>
                  <a:lnTo>
                    <a:pt x="11542" y="9140"/>
                  </a:lnTo>
                  <a:cubicBezTo>
                    <a:pt x="9607" y="8607"/>
                    <a:pt x="8239" y="6805"/>
                    <a:pt x="8206" y="4704"/>
                  </a:cubicBezTo>
                  <a:cubicBezTo>
                    <a:pt x="8173" y="2436"/>
                    <a:pt x="9841" y="501"/>
                    <a:pt x="12042" y="67"/>
                  </a:cubicBezTo>
                  <a:cubicBezTo>
                    <a:pt x="11775" y="34"/>
                    <a:pt x="11508" y="0"/>
                    <a:pt x="11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14"/>
            <p:cNvSpPr/>
            <p:nvPr/>
          </p:nvSpPr>
          <p:spPr>
            <a:xfrm>
              <a:off x="5598325" y="3668075"/>
              <a:ext cx="75075" cy="138450"/>
            </a:xfrm>
            <a:custGeom>
              <a:avLst/>
              <a:gdLst/>
              <a:ahLst/>
              <a:cxnLst/>
              <a:rect l="l" t="t" r="r" b="b"/>
              <a:pathLst>
                <a:path w="3003" h="5538" extrusionOk="0">
                  <a:moveTo>
                    <a:pt x="1" y="0"/>
                  </a:moveTo>
                  <a:lnTo>
                    <a:pt x="68" y="5538"/>
                  </a:lnTo>
                  <a:cubicBezTo>
                    <a:pt x="3003" y="273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14"/>
            <p:cNvSpPr/>
            <p:nvPr/>
          </p:nvSpPr>
          <p:spPr>
            <a:xfrm>
              <a:off x="5598325" y="3668075"/>
              <a:ext cx="40900" cy="138450"/>
            </a:xfrm>
            <a:custGeom>
              <a:avLst/>
              <a:gdLst/>
              <a:ahLst/>
              <a:cxnLst/>
              <a:rect l="l" t="t" r="r" b="b"/>
              <a:pathLst>
                <a:path w="1636" h="5538" extrusionOk="0">
                  <a:moveTo>
                    <a:pt x="1" y="0"/>
                  </a:moveTo>
                  <a:cubicBezTo>
                    <a:pt x="301" y="401"/>
                    <a:pt x="568" y="868"/>
                    <a:pt x="768" y="1368"/>
                  </a:cubicBezTo>
                  <a:cubicBezTo>
                    <a:pt x="968" y="1835"/>
                    <a:pt x="1102" y="2335"/>
                    <a:pt x="1102" y="2769"/>
                  </a:cubicBezTo>
                  <a:cubicBezTo>
                    <a:pt x="1135" y="3269"/>
                    <a:pt x="1068" y="3736"/>
                    <a:pt x="835" y="4203"/>
                  </a:cubicBezTo>
                  <a:cubicBezTo>
                    <a:pt x="768" y="4403"/>
                    <a:pt x="635" y="4604"/>
                    <a:pt x="501" y="4870"/>
                  </a:cubicBezTo>
                  <a:cubicBezTo>
                    <a:pt x="368" y="5071"/>
                    <a:pt x="234" y="5271"/>
                    <a:pt x="101" y="5538"/>
                  </a:cubicBezTo>
                  <a:cubicBezTo>
                    <a:pt x="301" y="5371"/>
                    <a:pt x="501" y="5237"/>
                    <a:pt x="735" y="5037"/>
                  </a:cubicBezTo>
                  <a:cubicBezTo>
                    <a:pt x="868" y="4837"/>
                    <a:pt x="1102" y="4604"/>
                    <a:pt x="1202" y="4370"/>
                  </a:cubicBezTo>
                  <a:cubicBezTo>
                    <a:pt x="1502" y="3903"/>
                    <a:pt x="1635" y="3336"/>
                    <a:pt x="1635" y="2736"/>
                  </a:cubicBezTo>
                  <a:cubicBezTo>
                    <a:pt x="1602" y="2168"/>
                    <a:pt x="1435" y="1601"/>
                    <a:pt x="1135" y="1168"/>
                  </a:cubicBezTo>
                  <a:cubicBezTo>
                    <a:pt x="835" y="701"/>
                    <a:pt x="468" y="26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14"/>
            <p:cNvSpPr/>
            <p:nvPr/>
          </p:nvSpPr>
          <p:spPr>
            <a:xfrm>
              <a:off x="5580825" y="4586225"/>
              <a:ext cx="175150" cy="122625"/>
            </a:xfrm>
            <a:custGeom>
              <a:avLst/>
              <a:gdLst/>
              <a:ahLst/>
              <a:cxnLst/>
              <a:rect l="l" t="t" r="r" b="b"/>
              <a:pathLst>
                <a:path w="7006" h="4905" extrusionOk="0">
                  <a:moveTo>
                    <a:pt x="0" y="1"/>
                  </a:moveTo>
                  <a:lnTo>
                    <a:pt x="7005" y="4904"/>
                  </a:lnTo>
                  <a:cubicBezTo>
                    <a:pt x="7005" y="4904"/>
                    <a:pt x="4504" y="46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14"/>
            <p:cNvSpPr/>
            <p:nvPr/>
          </p:nvSpPr>
          <p:spPr>
            <a:xfrm>
              <a:off x="5580825" y="4586225"/>
              <a:ext cx="175150" cy="122625"/>
            </a:xfrm>
            <a:custGeom>
              <a:avLst/>
              <a:gdLst/>
              <a:ahLst/>
              <a:cxnLst/>
              <a:rect l="l" t="t" r="r" b="b"/>
              <a:pathLst>
                <a:path w="7006" h="4905" extrusionOk="0">
                  <a:moveTo>
                    <a:pt x="0" y="1"/>
                  </a:moveTo>
                  <a:cubicBezTo>
                    <a:pt x="701" y="201"/>
                    <a:pt x="1435" y="401"/>
                    <a:pt x="2035" y="734"/>
                  </a:cubicBezTo>
                  <a:cubicBezTo>
                    <a:pt x="2669" y="1068"/>
                    <a:pt x="3303" y="1402"/>
                    <a:pt x="3870" y="1869"/>
                  </a:cubicBezTo>
                  <a:cubicBezTo>
                    <a:pt x="5037" y="2702"/>
                    <a:pt x="6038" y="3737"/>
                    <a:pt x="7005" y="4904"/>
                  </a:cubicBezTo>
                  <a:cubicBezTo>
                    <a:pt x="6705" y="4204"/>
                    <a:pt x="6305" y="3570"/>
                    <a:pt x="5838" y="3036"/>
                  </a:cubicBezTo>
                  <a:cubicBezTo>
                    <a:pt x="5371" y="2436"/>
                    <a:pt x="4804" y="1902"/>
                    <a:pt x="4203" y="1468"/>
                  </a:cubicBezTo>
                  <a:cubicBezTo>
                    <a:pt x="3603" y="1001"/>
                    <a:pt x="2936" y="634"/>
                    <a:pt x="2202" y="367"/>
                  </a:cubicBezTo>
                  <a:cubicBezTo>
                    <a:pt x="1501" y="67"/>
                    <a:pt x="768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0" name="Google Shape;2010;p14"/>
          <p:cNvGrpSpPr/>
          <p:nvPr/>
        </p:nvGrpSpPr>
        <p:grpSpPr>
          <a:xfrm flipH="1">
            <a:off x="8319293" y="-132175"/>
            <a:ext cx="832143" cy="5305618"/>
            <a:chOff x="1440600" y="197825"/>
            <a:chExt cx="990175" cy="3797050"/>
          </a:xfrm>
        </p:grpSpPr>
        <p:sp>
          <p:nvSpPr>
            <p:cNvPr id="2011" name="Google Shape;2011;p14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14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14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14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14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14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14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14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14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0" name="Google Shape;2020;p14"/>
          <p:cNvGrpSpPr/>
          <p:nvPr/>
        </p:nvGrpSpPr>
        <p:grpSpPr>
          <a:xfrm>
            <a:off x="50" y="-132175"/>
            <a:ext cx="832143" cy="5305618"/>
            <a:chOff x="1440600" y="197825"/>
            <a:chExt cx="990175" cy="3797050"/>
          </a:xfrm>
        </p:grpSpPr>
        <p:sp>
          <p:nvSpPr>
            <p:cNvPr id="2021" name="Google Shape;2021;p14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14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14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14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14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14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14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14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14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0" name="Google Shape;2030;p14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2031" name="Google Shape;2031;p14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14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14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14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14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14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14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14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14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14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14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14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14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14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14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14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14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14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14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14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14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14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14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14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14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14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14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14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14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14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14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14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14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14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14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14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14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8" name="Google Shape;2068;p14"/>
          <p:cNvGrpSpPr/>
          <p:nvPr/>
        </p:nvGrpSpPr>
        <p:grpSpPr>
          <a:xfrm>
            <a:off x="5264106" y="3248431"/>
            <a:ext cx="1035040" cy="1823388"/>
            <a:chOff x="1873175" y="2548925"/>
            <a:chExt cx="1231750" cy="2169925"/>
          </a:xfrm>
        </p:grpSpPr>
        <p:sp>
          <p:nvSpPr>
            <p:cNvPr id="2069" name="Google Shape;2069;p14"/>
            <p:cNvSpPr/>
            <p:nvPr/>
          </p:nvSpPr>
          <p:spPr>
            <a:xfrm>
              <a:off x="2838875" y="2548925"/>
              <a:ext cx="266050" cy="540425"/>
            </a:xfrm>
            <a:custGeom>
              <a:avLst/>
              <a:gdLst/>
              <a:ahLst/>
              <a:cxnLst/>
              <a:rect l="l" t="t" r="r" b="b"/>
              <a:pathLst>
                <a:path w="10642" h="21617" extrusionOk="0">
                  <a:moveTo>
                    <a:pt x="5437" y="1"/>
                  </a:moveTo>
                  <a:cubicBezTo>
                    <a:pt x="4236" y="1"/>
                    <a:pt x="3269" y="968"/>
                    <a:pt x="3269" y="2169"/>
                  </a:cubicBezTo>
                  <a:cubicBezTo>
                    <a:pt x="3269" y="3170"/>
                    <a:pt x="3936" y="3970"/>
                    <a:pt x="4804" y="4271"/>
                  </a:cubicBezTo>
                  <a:lnTo>
                    <a:pt x="4804" y="17247"/>
                  </a:lnTo>
                  <a:cubicBezTo>
                    <a:pt x="3569" y="17347"/>
                    <a:pt x="2402" y="17947"/>
                    <a:pt x="1601" y="18914"/>
                  </a:cubicBezTo>
                  <a:lnTo>
                    <a:pt x="200" y="20582"/>
                  </a:lnTo>
                  <a:cubicBezTo>
                    <a:pt x="100" y="20616"/>
                    <a:pt x="0" y="20649"/>
                    <a:pt x="0" y="20716"/>
                  </a:cubicBezTo>
                  <a:cubicBezTo>
                    <a:pt x="0" y="21249"/>
                    <a:pt x="2402" y="21616"/>
                    <a:pt x="5371" y="21616"/>
                  </a:cubicBezTo>
                  <a:cubicBezTo>
                    <a:pt x="8273" y="21616"/>
                    <a:pt x="10641" y="21249"/>
                    <a:pt x="10641" y="20782"/>
                  </a:cubicBezTo>
                  <a:lnTo>
                    <a:pt x="10641" y="20716"/>
                  </a:lnTo>
                  <a:cubicBezTo>
                    <a:pt x="10641" y="20682"/>
                    <a:pt x="10574" y="20616"/>
                    <a:pt x="10474" y="20582"/>
                  </a:cubicBezTo>
                  <a:lnTo>
                    <a:pt x="8840" y="18781"/>
                  </a:lnTo>
                  <a:cubicBezTo>
                    <a:pt x="8106" y="17947"/>
                    <a:pt x="7105" y="17380"/>
                    <a:pt x="6004" y="17247"/>
                  </a:cubicBezTo>
                  <a:lnTo>
                    <a:pt x="6004" y="4271"/>
                  </a:lnTo>
                  <a:cubicBezTo>
                    <a:pt x="6938" y="4004"/>
                    <a:pt x="7606" y="3170"/>
                    <a:pt x="7606" y="2169"/>
                  </a:cubicBezTo>
                  <a:cubicBezTo>
                    <a:pt x="7606" y="968"/>
                    <a:pt x="6638" y="1"/>
                    <a:pt x="54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14"/>
            <p:cNvSpPr/>
            <p:nvPr/>
          </p:nvSpPr>
          <p:spPr>
            <a:xfrm>
              <a:off x="2838875" y="2548925"/>
              <a:ext cx="145125" cy="540425"/>
            </a:xfrm>
            <a:custGeom>
              <a:avLst/>
              <a:gdLst/>
              <a:ahLst/>
              <a:cxnLst/>
              <a:rect l="l" t="t" r="r" b="b"/>
              <a:pathLst>
                <a:path w="5805" h="21617" extrusionOk="0">
                  <a:moveTo>
                    <a:pt x="5437" y="1"/>
                  </a:moveTo>
                  <a:cubicBezTo>
                    <a:pt x="4236" y="1"/>
                    <a:pt x="3269" y="968"/>
                    <a:pt x="3269" y="2169"/>
                  </a:cubicBezTo>
                  <a:cubicBezTo>
                    <a:pt x="3269" y="3170"/>
                    <a:pt x="3936" y="3970"/>
                    <a:pt x="4804" y="4271"/>
                  </a:cubicBezTo>
                  <a:lnTo>
                    <a:pt x="4804" y="17247"/>
                  </a:lnTo>
                  <a:cubicBezTo>
                    <a:pt x="3569" y="17347"/>
                    <a:pt x="2402" y="17947"/>
                    <a:pt x="1601" y="18914"/>
                  </a:cubicBezTo>
                  <a:lnTo>
                    <a:pt x="200" y="20582"/>
                  </a:lnTo>
                  <a:cubicBezTo>
                    <a:pt x="100" y="20616"/>
                    <a:pt x="0" y="20649"/>
                    <a:pt x="0" y="20716"/>
                  </a:cubicBezTo>
                  <a:cubicBezTo>
                    <a:pt x="0" y="21249"/>
                    <a:pt x="2402" y="21616"/>
                    <a:pt x="5337" y="21616"/>
                  </a:cubicBezTo>
                  <a:lnTo>
                    <a:pt x="5738" y="21616"/>
                  </a:lnTo>
                  <a:cubicBezTo>
                    <a:pt x="2969" y="21550"/>
                    <a:pt x="801" y="21249"/>
                    <a:pt x="801" y="20782"/>
                  </a:cubicBezTo>
                  <a:lnTo>
                    <a:pt x="801" y="20716"/>
                  </a:lnTo>
                  <a:cubicBezTo>
                    <a:pt x="801" y="20682"/>
                    <a:pt x="834" y="20616"/>
                    <a:pt x="934" y="20582"/>
                  </a:cubicBezTo>
                  <a:lnTo>
                    <a:pt x="2335" y="18914"/>
                  </a:lnTo>
                  <a:cubicBezTo>
                    <a:pt x="3202" y="17947"/>
                    <a:pt x="4303" y="17347"/>
                    <a:pt x="5571" y="17247"/>
                  </a:cubicBezTo>
                  <a:lnTo>
                    <a:pt x="5571" y="4271"/>
                  </a:lnTo>
                  <a:cubicBezTo>
                    <a:pt x="4637" y="3970"/>
                    <a:pt x="4036" y="3136"/>
                    <a:pt x="4036" y="2169"/>
                  </a:cubicBezTo>
                  <a:cubicBezTo>
                    <a:pt x="4036" y="1102"/>
                    <a:pt x="4804" y="234"/>
                    <a:pt x="5804" y="68"/>
                  </a:cubicBezTo>
                  <a:cubicBezTo>
                    <a:pt x="5704" y="1"/>
                    <a:pt x="5571" y="1"/>
                    <a:pt x="54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14"/>
            <p:cNvSpPr/>
            <p:nvPr/>
          </p:nvSpPr>
          <p:spPr>
            <a:xfrm>
              <a:off x="3002325" y="2571450"/>
              <a:ext cx="34200" cy="63400"/>
            </a:xfrm>
            <a:custGeom>
              <a:avLst/>
              <a:gdLst/>
              <a:ahLst/>
              <a:cxnLst/>
              <a:rect l="l" t="t" r="r" b="b"/>
              <a:pathLst>
                <a:path w="1368" h="2536" extrusionOk="0">
                  <a:moveTo>
                    <a:pt x="0" y="0"/>
                  </a:moveTo>
                  <a:lnTo>
                    <a:pt x="0" y="2536"/>
                  </a:lnTo>
                  <a:cubicBezTo>
                    <a:pt x="1368" y="1268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14"/>
            <p:cNvSpPr/>
            <p:nvPr/>
          </p:nvSpPr>
          <p:spPr>
            <a:xfrm>
              <a:off x="3000650" y="2571450"/>
              <a:ext cx="19200" cy="64225"/>
            </a:xfrm>
            <a:custGeom>
              <a:avLst/>
              <a:gdLst/>
              <a:ahLst/>
              <a:cxnLst/>
              <a:rect l="l" t="t" r="r" b="b"/>
              <a:pathLst>
                <a:path w="768" h="2569" extrusionOk="0">
                  <a:moveTo>
                    <a:pt x="67" y="0"/>
                  </a:moveTo>
                  <a:lnTo>
                    <a:pt x="67" y="0"/>
                  </a:lnTo>
                  <a:cubicBezTo>
                    <a:pt x="334" y="401"/>
                    <a:pt x="567" y="868"/>
                    <a:pt x="501" y="1268"/>
                  </a:cubicBezTo>
                  <a:cubicBezTo>
                    <a:pt x="501" y="1535"/>
                    <a:pt x="467" y="1735"/>
                    <a:pt x="401" y="1935"/>
                  </a:cubicBezTo>
                  <a:cubicBezTo>
                    <a:pt x="301" y="2169"/>
                    <a:pt x="134" y="2369"/>
                    <a:pt x="0" y="2569"/>
                  </a:cubicBezTo>
                  <a:cubicBezTo>
                    <a:pt x="100" y="2502"/>
                    <a:pt x="234" y="2402"/>
                    <a:pt x="301" y="2335"/>
                  </a:cubicBezTo>
                  <a:cubicBezTo>
                    <a:pt x="401" y="2235"/>
                    <a:pt x="501" y="2169"/>
                    <a:pt x="567" y="2035"/>
                  </a:cubicBezTo>
                  <a:cubicBezTo>
                    <a:pt x="734" y="1835"/>
                    <a:pt x="768" y="1535"/>
                    <a:pt x="768" y="1268"/>
                  </a:cubicBezTo>
                  <a:cubicBezTo>
                    <a:pt x="768" y="1001"/>
                    <a:pt x="668" y="734"/>
                    <a:pt x="567" y="534"/>
                  </a:cubicBezTo>
                  <a:cubicBezTo>
                    <a:pt x="434" y="334"/>
                    <a:pt x="267" y="101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14"/>
            <p:cNvSpPr/>
            <p:nvPr/>
          </p:nvSpPr>
          <p:spPr>
            <a:xfrm>
              <a:off x="2989800" y="2996750"/>
              <a:ext cx="80100" cy="56725"/>
            </a:xfrm>
            <a:custGeom>
              <a:avLst/>
              <a:gdLst/>
              <a:ahLst/>
              <a:cxnLst/>
              <a:rect l="l" t="t" r="r" b="b"/>
              <a:pathLst>
                <a:path w="3204" h="2269" extrusionOk="0">
                  <a:moveTo>
                    <a:pt x="1" y="1"/>
                  </a:moveTo>
                  <a:lnTo>
                    <a:pt x="3203" y="2269"/>
                  </a:lnTo>
                  <a:cubicBezTo>
                    <a:pt x="3203" y="2269"/>
                    <a:pt x="2069" y="20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14"/>
            <p:cNvSpPr/>
            <p:nvPr/>
          </p:nvSpPr>
          <p:spPr>
            <a:xfrm>
              <a:off x="2989800" y="2995075"/>
              <a:ext cx="80100" cy="58400"/>
            </a:xfrm>
            <a:custGeom>
              <a:avLst/>
              <a:gdLst/>
              <a:ahLst/>
              <a:cxnLst/>
              <a:rect l="l" t="t" r="r" b="b"/>
              <a:pathLst>
                <a:path w="3204" h="2336" extrusionOk="0">
                  <a:moveTo>
                    <a:pt x="1" y="1"/>
                  </a:moveTo>
                  <a:cubicBezTo>
                    <a:pt x="334" y="134"/>
                    <a:pt x="668" y="234"/>
                    <a:pt x="935" y="401"/>
                  </a:cubicBezTo>
                  <a:cubicBezTo>
                    <a:pt x="1235" y="568"/>
                    <a:pt x="1535" y="735"/>
                    <a:pt x="1769" y="935"/>
                  </a:cubicBezTo>
                  <a:cubicBezTo>
                    <a:pt x="2336" y="1302"/>
                    <a:pt x="2769" y="1802"/>
                    <a:pt x="3203" y="2336"/>
                  </a:cubicBezTo>
                  <a:cubicBezTo>
                    <a:pt x="3070" y="2036"/>
                    <a:pt x="2903" y="1769"/>
                    <a:pt x="2703" y="1435"/>
                  </a:cubicBezTo>
                  <a:cubicBezTo>
                    <a:pt x="2503" y="1135"/>
                    <a:pt x="2236" y="902"/>
                    <a:pt x="1935" y="668"/>
                  </a:cubicBezTo>
                  <a:cubicBezTo>
                    <a:pt x="1669" y="468"/>
                    <a:pt x="1368" y="301"/>
                    <a:pt x="1035" y="168"/>
                  </a:cubicBezTo>
                  <a:cubicBezTo>
                    <a:pt x="701" y="68"/>
                    <a:pt x="334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14"/>
            <p:cNvSpPr/>
            <p:nvPr/>
          </p:nvSpPr>
          <p:spPr>
            <a:xfrm>
              <a:off x="2614550" y="2654850"/>
              <a:ext cx="344425" cy="471300"/>
            </a:xfrm>
            <a:custGeom>
              <a:avLst/>
              <a:gdLst/>
              <a:ahLst/>
              <a:cxnLst/>
              <a:rect l="l" t="t" r="r" b="b"/>
              <a:pathLst>
                <a:path w="13777" h="18852" extrusionOk="0">
                  <a:moveTo>
                    <a:pt x="13777" y="0"/>
                  </a:moveTo>
                  <a:lnTo>
                    <a:pt x="13777" y="0"/>
                  </a:lnTo>
                  <a:cubicBezTo>
                    <a:pt x="13376" y="2102"/>
                    <a:pt x="12909" y="4237"/>
                    <a:pt x="12309" y="6338"/>
                  </a:cubicBezTo>
                  <a:cubicBezTo>
                    <a:pt x="12209" y="6838"/>
                    <a:pt x="12042" y="7372"/>
                    <a:pt x="11875" y="7873"/>
                  </a:cubicBezTo>
                  <a:lnTo>
                    <a:pt x="11608" y="8606"/>
                  </a:lnTo>
                  <a:lnTo>
                    <a:pt x="11308" y="9374"/>
                  </a:lnTo>
                  <a:cubicBezTo>
                    <a:pt x="10941" y="10374"/>
                    <a:pt x="10541" y="11342"/>
                    <a:pt x="10041" y="12276"/>
                  </a:cubicBezTo>
                  <a:cubicBezTo>
                    <a:pt x="9574" y="13243"/>
                    <a:pt x="8973" y="14110"/>
                    <a:pt x="8339" y="14944"/>
                  </a:cubicBezTo>
                  <a:cubicBezTo>
                    <a:pt x="7672" y="15778"/>
                    <a:pt x="6905" y="16545"/>
                    <a:pt x="6038" y="17112"/>
                  </a:cubicBezTo>
                  <a:cubicBezTo>
                    <a:pt x="4742" y="18053"/>
                    <a:pt x="3136" y="18567"/>
                    <a:pt x="1516" y="18567"/>
                  </a:cubicBezTo>
                  <a:cubicBezTo>
                    <a:pt x="1009" y="18567"/>
                    <a:pt x="501" y="18517"/>
                    <a:pt x="0" y="18413"/>
                  </a:cubicBezTo>
                  <a:lnTo>
                    <a:pt x="0" y="18413"/>
                  </a:lnTo>
                  <a:cubicBezTo>
                    <a:pt x="755" y="18711"/>
                    <a:pt x="1570" y="18851"/>
                    <a:pt x="2394" y="18851"/>
                  </a:cubicBezTo>
                  <a:cubicBezTo>
                    <a:pt x="3789" y="18851"/>
                    <a:pt x="5209" y="18447"/>
                    <a:pt x="6405" y="17713"/>
                  </a:cubicBezTo>
                  <a:cubicBezTo>
                    <a:pt x="7372" y="17112"/>
                    <a:pt x="8239" y="16345"/>
                    <a:pt x="8940" y="15511"/>
                  </a:cubicBezTo>
                  <a:cubicBezTo>
                    <a:pt x="9640" y="14611"/>
                    <a:pt x="10274" y="13710"/>
                    <a:pt x="10774" y="12709"/>
                  </a:cubicBezTo>
                  <a:cubicBezTo>
                    <a:pt x="11808" y="10741"/>
                    <a:pt x="12476" y="8606"/>
                    <a:pt x="12943" y="6505"/>
                  </a:cubicBezTo>
                  <a:cubicBezTo>
                    <a:pt x="13410" y="4337"/>
                    <a:pt x="13710" y="2168"/>
                    <a:pt x="13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14"/>
            <p:cNvSpPr/>
            <p:nvPr/>
          </p:nvSpPr>
          <p:spPr>
            <a:xfrm>
              <a:off x="2415225" y="2965075"/>
              <a:ext cx="393650" cy="808100"/>
            </a:xfrm>
            <a:custGeom>
              <a:avLst/>
              <a:gdLst/>
              <a:ahLst/>
              <a:cxnLst/>
              <a:rect l="l" t="t" r="r" b="b"/>
              <a:pathLst>
                <a:path w="15746" h="32324" extrusionOk="0">
                  <a:moveTo>
                    <a:pt x="8040" y="0"/>
                  </a:moveTo>
                  <a:cubicBezTo>
                    <a:pt x="6305" y="0"/>
                    <a:pt x="4837" y="1434"/>
                    <a:pt x="4837" y="3202"/>
                  </a:cubicBezTo>
                  <a:cubicBezTo>
                    <a:pt x="4837" y="4670"/>
                    <a:pt x="5805" y="5871"/>
                    <a:pt x="7139" y="6305"/>
                  </a:cubicBezTo>
                  <a:lnTo>
                    <a:pt x="7139" y="25685"/>
                  </a:lnTo>
                  <a:cubicBezTo>
                    <a:pt x="5238" y="25852"/>
                    <a:pt x="3537" y="26786"/>
                    <a:pt x="2336" y="28187"/>
                  </a:cubicBezTo>
                  <a:lnTo>
                    <a:pt x="201" y="30689"/>
                  </a:lnTo>
                  <a:cubicBezTo>
                    <a:pt x="67" y="30789"/>
                    <a:pt x="34" y="30856"/>
                    <a:pt x="1" y="30956"/>
                  </a:cubicBezTo>
                  <a:cubicBezTo>
                    <a:pt x="1" y="31656"/>
                    <a:pt x="3570" y="32190"/>
                    <a:pt x="7840" y="32323"/>
                  </a:cubicBezTo>
                  <a:cubicBezTo>
                    <a:pt x="12209" y="32323"/>
                    <a:pt x="15745" y="31790"/>
                    <a:pt x="15745" y="31056"/>
                  </a:cubicBezTo>
                  <a:lnTo>
                    <a:pt x="15745" y="31022"/>
                  </a:lnTo>
                  <a:cubicBezTo>
                    <a:pt x="15745" y="30889"/>
                    <a:pt x="15679" y="30822"/>
                    <a:pt x="15512" y="30722"/>
                  </a:cubicBezTo>
                  <a:lnTo>
                    <a:pt x="13077" y="28054"/>
                  </a:lnTo>
                  <a:cubicBezTo>
                    <a:pt x="12009" y="26819"/>
                    <a:pt x="10508" y="26019"/>
                    <a:pt x="8874" y="25785"/>
                  </a:cubicBezTo>
                  <a:lnTo>
                    <a:pt x="8874" y="6338"/>
                  </a:lnTo>
                  <a:cubicBezTo>
                    <a:pt x="10241" y="5938"/>
                    <a:pt x="11242" y="4703"/>
                    <a:pt x="11242" y="3202"/>
                  </a:cubicBezTo>
                  <a:cubicBezTo>
                    <a:pt x="11242" y="1468"/>
                    <a:pt x="9841" y="0"/>
                    <a:pt x="80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14"/>
            <p:cNvSpPr/>
            <p:nvPr/>
          </p:nvSpPr>
          <p:spPr>
            <a:xfrm>
              <a:off x="2415225" y="2965075"/>
              <a:ext cx="214350" cy="805600"/>
            </a:xfrm>
            <a:custGeom>
              <a:avLst/>
              <a:gdLst/>
              <a:ahLst/>
              <a:cxnLst/>
              <a:rect l="l" t="t" r="r" b="b"/>
              <a:pathLst>
                <a:path w="8574" h="32224" extrusionOk="0">
                  <a:moveTo>
                    <a:pt x="8040" y="0"/>
                  </a:moveTo>
                  <a:cubicBezTo>
                    <a:pt x="6305" y="0"/>
                    <a:pt x="4837" y="1434"/>
                    <a:pt x="4837" y="3202"/>
                  </a:cubicBezTo>
                  <a:cubicBezTo>
                    <a:pt x="4837" y="4670"/>
                    <a:pt x="5805" y="5871"/>
                    <a:pt x="7139" y="6305"/>
                  </a:cubicBezTo>
                  <a:lnTo>
                    <a:pt x="7139" y="25685"/>
                  </a:lnTo>
                  <a:cubicBezTo>
                    <a:pt x="5238" y="25852"/>
                    <a:pt x="3537" y="26786"/>
                    <a:pt x="2336" y="28187"/>
                  </a:cubicBezTo>
                  <a:lnTo>
                    <a:pt x="201" y="30689"/>
                  </a:lnTo>
                  <a:cubicBezTo>
                    <a:pt x="67" y="30789"/>
                    <a:pt x="34" y="30856"/>
                    <a:pt x="1" y="30956"/>
                  </a:cubicBezTo>
                  <a:cubicBezTo>
                    <a:pt x="1" y="31656"/>
                    <a:pt x="3570" y="32190"/>
                    <a:pt x="7906" y="32223"/>
                  </a:cubicBezTo>
                  <a:lnTo>
                    <a:pt x="8440" y="32223"/>
                  </a:lnTo>
                  <a:cubicBezTo>
                    <a:pt x="4337" y="32190"/>
                    <a:pt x="1068" y="31656"/>
                    <a:pt x="1068" y="30989"/>
                  </a:cubicBezTo>
                  <a:lnTo>
                    <a:pt x="1068" y="30956"/>
                  </a:lnTo>
                  <a:cubicBezTo>
                    <a:pt x="1068" y="30856"/>
                    <a:pt x="1168" y="30789"/>
                    <a:pt x="1302" y="30689"/>
                  </a:cubicBezTo>
                  <a:lnTo>
                    <a:pt x="3403" y="28187"/>
                  </a:lnTo>
                  <a:cubicBezTo>
                    <a:pt x="4637" y="26786"/>
                    <a:pt x="6372" y="25852"/>
                    <a:pt x="8207" y="25685"/>
                  </a:cubicBezTo>
                  <a:lnTo>
                    <a:pt x="8207" y="6305"/>
                  </a:lnTo>
                  <a:cubicBezTo>
                    <a:pt x="6872" y="5871"/>
                    <a:pt x="5905" y="4670"/>
                    <a:pt x="5905" y="3202"/>
                  </a:cubicBezTo>
                  <a:cubicBezTo>
                    <a:pt x="5905" y="1635"/>
                    <a:pt x="7039" y="300"/>
                    <a:pt x="8573" y="33"/>
                  </a:cubicBezTo>
                  <a:cubicBezTo>
                    <a:pt x="8407" y="0"/>
                    <a:pt x="8207" y="0"/>
                    <a:pt x="80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14"/>
            <p:cNvSpPr/>
            <p:nvPr/>
          </p:nvSpPr>
          <p:spPr>
            <a:xfrm>
              <a:off x="2658725" y="2997600"/>
              <a:ext cx="51750" cy="95925"/>
            </a:xfrm>
            <a:custGeom>
              <a:avLst/>
              <a:gdLst/>
              <a:ahLst/>
              <a:cxnLst/>
              <a:rect l="l" t="t" r="r" b="b"/>
              <a:pathLst>
                <a:path w="2070" h="3837" extrusionOk="0">
                  <a:moveTo>
                    <a:pt x="1" y="0"/>
                  </a:moveTo>
                  <a:lnTo>
                    <a:pt x="1" y="3836"/>
                  </a:lnTo>
                  <a:cubicBezTo>
                    <a:pt x="2069" y="1901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14"/>
            <p:cNvSpPr/>
            <p:nvPr/>
          </p:nvSpPr>
          <p:spPr>
            <a:xfrm>
              <a:off x="2658725" y="2997600"/>
              <a:ext cx="27550" cy="95925"/>
            </a:xfrm>
            <a:custGeom>
              <a:avLst/>
              <a:gdLst/>
              <a:ahLst/>
              <a:cxnLst/>
              <a:rect l="l" t="t" r="r" b="b"/>
              <a:pathLst>
                <a:path w="1102" h="3837" extrusionOk="0">
                  <a:moveTo>
                    <a:pt x="1" y="0"/>
                  </a:moveTo>
                  <a:lnTo>
                    <a:pt x="1" y="0"/>
                  </a:lnTo>
                  <a:cubicBezTo>
                    <a:pt x="401" y="567"/>
                    <a:pt x="735" y="1234"/>
                    <a:pt x="768" y="1935"/>
                  </a:cubicBezTo>
                  <a:cubicBezTo>
                    <a:pt x="768" y="2302"/>
                    <a:pt x="668" y="2635"/>
                    <a:pt x="568" y="2902"/>
                  </a:cubicBezTo>
                  <a:cubicBezTo>
                    <a:pt x="468" y="3069"/>
                    <a:pt x="401" y="3202"/>
                    <a:pt x="301" y="3369"/>
                  </a:cubicBezTo>
                  <a:cubicBezTo>
                    <a:pt x="234" y="3536"/>
                    <a:pt x="101" y="3669"/>
                    <a:pt x="1" y="3836"/>
                  </a:cubicBezTo>
                  <a:cubicBezTo>
                    <a:pt x="168" y="3736"/>
                    <a:pt x="335" y="3636"/>
                    <a:pt x="468" y="3503"/>
                  </a:cubicBezTo>
                  <a:cubicBezTo>
                    <a:pt x="568" y="3336"/>
                    <a:pt x="735" y="3202"/>
                    <a:pt x="802" y="3036"/>
                  </a:cubicBezTo>
                  <a:cubicBezTo>
                    <a:pt x="1002" y="2702"/>
                    <a:pt x="1102" y="2302"/>
                    <a:pt x="1102" y="1901"/>
                  </a:cubicBezTo>
                  <a:cubicBezTo>
                    <a:pt x="1102" y="1534"/>
                    <a:pt x="968" y="1168"/>
                    <a:pt x="768" y="834"/>
                  </a:cubicBezTo>
                  <a:cubicBezTo>
                    <a:pt x="601" y="500"/>
                    <a:pt x="301" y="20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14"/>
            <p:cNvSpPr/>
            <p:nvPr/>
          </p:nvSpPr>
          <p:spPr>
            <a:xfrm>
              <a:off x="2640400" y="3631375"/>
              <a:ext cx="120100" cy="86750"/>
            </a:xfrm>
            <a:custGeom>
              <a:avLst/>
              <a:gdLst/>
              <a:ahLst/>
              <a:cxnLst/>
              <a:rect l="l" t="t" r="r" b="b"/>
              <a:pathLst>
                <a:path w="4804" h="3470" extrusionOk="0">
                  <a:moveTo>
                    <a:pt x="0" y="0"/>
                  </a:moveTo>
                  <a:lnTo>
                    <a:pt x="4804" y="3470"/>
                  </a:lnTo>
                  <a:cubicBezTo>
                    <a:pt x="4804" y="3470"/>
                    <a:pt x="3136" y="36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14"/>
            <p:cNvSpPr/>
            <p:nvPr/>
          </p:nvSpPr>
          <p:spPr>
            <a:xfrm>
              <a:off x="2640400" y="3631375"/>
              <a:ext cx="120100" cy="86750"/>
            </a:xfrm>
            <a:custGeom>
              <a:avLst/>
              <a:gdLst/>
              <a:ahLst/>
              <a:cxnLst/>
              <a:rect l="l" t="t" r="r" b="b"/>
              <a:pathLst>
                <a:path w="4804" h="3470" extrusionOk="0">
                  <a:moveTo>
                    <a:pt x="0" y="0"/>
                  </a:moveTo>
                  <a:cubicBezTo>
                    <a:pt x="500" y="167"/>
                    <a:pt x="967" y="301"/>
                    <a:pt x="1401" y="534"/>
                  </a:cubicBezTo>
                  <a:cubicBezTo>
                    <a:pt x="1835" y="768"/>
                    <a:pt x="2302" y="1035"/>
                    <a:pt x="2669" y="1335"/>
                  </a:cubicBezTo>
                  <a:cubicBezTo>
                    <a:pt x="3469" y="1902"/>
                    <a:pt x="4170" y="2669"/>
                    <a:pt x="4804" y="3470"/>
                  </a:cubicBezTo>
                  <a:cubicBezTo>
                    <a:pt x="4570" y="3003"/>
                    <a:pt x="4303" y="2536"/>
                    <a:pt x="4036" y="2135"/>
                  </a:cubicBezTo>
                  <a:cubicBezTo>
                    <a:pt x="3703" y="1702"/>
                    <a:pt x="3336" y="1368"/>
                    <a:pt x="2902" y="1035"/>
                  </a:cubicBezTo>
                  <a:cubicBezTo>
                    <a:pt x="2502" y="734"/>
                    <a:pt x="2035" y="434"/>
                    <a:pt x="1535" y="301"/>
                  </a:cubicBezTo>
                  <a:cubicBezTo>
                    <a:pt x="1034" y="67"/>
                    <a:pt x="50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14"/>
            <p:cNvSpPr/>
            <p:nvPr/>
          </p:nvSpPr>
          <p:spPr>
            <a:xfrm>
              <a:off x="2148375" y="3115175"/>
              <a:ext cx="464525" cy="733300"/>
            </a:xfrm>
            <a:custGeom>
              <a:avLst/>
              <a:gdLst/>
              <a:ahLst/>
              <a:cxnLst/>
              <a:rect l="l" t="t" r="r" b="b"/>
              <a:pathLst>
                <a:path w="18581" h="29332" extrusionOk="0">
                  <a:moveTo>
                    <a:pt x="18580" y="0"/>
                  </a:moveTo>
                  <a:cubicBezTo>
                    <a:pt x="17713" y="3203"/>
                    <a:pt x="16979" y="6372"/>
                    <a:pt x="16079" y="9507"/>
                  </a:cubicBezTo>
                  <a:cubicBezTo>
                    <a:pt x="15645" y="11042"/>
                    <a:pt x="15211" y="12643"/>
                    <a:pt x="14678" y="14177"/>
                  </a:cubicBezTo>
                  <a:lnTo>
                    <a:pt x="14311" y="15345"/>
                  </a:lnTo>
                  <a:lnTo>
                    <a:pt x="13877" y="16512"/>
                  </a:lnTo>
                  <a:cubicBezTo>
                    <a:pt x="13643" y="17246"/>
                    <a:pt x="13343" y="18013"/>
                    <a:pt x="13043" y="18747"/>
                  </a:cubicBezTo>
                  <a:cubicBezTo>
                    <a:pt x="12810" y="19514"/>
                    <a:pt x="12476" y="20215"/>
                    <a:pt x="12142" y="20982"/>
                  </a:cubicBezTo>
                  <a:cubicBezTo>
                    <a:pt x="11976" y="21349"/>
                    <a:pt x="11742" y="21683"/>
                    <a:pt x="11575" y="22050"/>
                  </a:cubicBezTo>
                  <a:cubicBezTo>
                    <a:pt x="11409" y="22383"/>
                    <a:pt x="11242" y="22783"/>
                    <a:pt x="11042" y="23117"/>
                  </a:cubicBezTo>
                  <a:cubicBezTo>
                    <a:pt x="10308" y="24485"/>
                    <a:pt x="9374" y="25819"/>
                    <a:pt x="8240" y="26886"/>
                  </a:cubicBezTo>
                  <a:cubicBezTo>
                    <a:pt x="7706" y="27453"/>
                    <a:pt x="7039" y="27854"/>
                    <a:pt x="6372" y="28187"/>
                  </a:cubicBezTo>
                  <a:cubicBezTo>
                    <a:pt x="5771" y="28488"/>
                    <a:pt x="5061" y="28626"/>
                    <a:pt x="4390" y="28626"/>
                  </a:cubicBezTo>
                  <a:cubicBezTo>
                    <a:pt x="4316" y="28626"/>
                    <a:pt x="4243" y="28624"/>
                    <a:pt x="4170" y="28621"/>
                  </a:cubicBezTo>
                  <a:cubicBezTo>
                    <a:pt x="2636" y="28521"/>
                    <a:pt x="1168" y="27654"/>
                    <a:pt x="0" y="26519"/>
                  </a:cubicBezTo>
                  <a:lnTo>
                    <a:pt x="0" y="26519"/>
                  </a:lnTo>
                  <a:cubicBezTo>
                    <a:pt x="1001" y="27820"/>
                    <a:pt x="2402" y="28888"/>
                    <a:pt x="4037" y="29288"/>
                  </a:cubicBezTo>
                  <a:cubicBezTo>
                    <a:pt x="4273" y="29316"/>
                    <a:pt x="4518" y="29331"/>
                    <a:pt x="4766" y="29331"/>
                  </a:cubicBezTo>
                  <a:cubicBezTo>
                    <a:pt x="5393" y="29331"/>
                    <a:pt x="6041" y="29236"/>
                    <a:pt x="6638" y="29021"/>
                  </a:cubicBezTo>
                  <a:cubicBezTo>
                    <a:pt x="7005" y="28854"/>
                    <a:pt x="7406" y="28688"/>
                    <a:pt x="7806" y="28454"/>
                  </a:cubicBezTo>
                  <a:cubicBezTo>
                    <a:pt x="8173" y="28221"/>
                    <a:pt x="8506" y="27954"/>
                    <a:pt x="8840" y="27687"/>
                  </a:cubicBezTo>
                  <a:cubicBezTo>
                    <a:pt x="10174" y="26553"/>
                    <a:pt x="11142" y="25152"/>
                    <a:pt x="12009" y="23717"/>
                  </a:cubicBezTo>
                  <a:cubicBezTo>
                    <a:pt x="12109" y="23551"/>
                    <a:pt x="12242" y="23350"/>
                    <a:pt x="12343" y="23184"/>
                  </a:cubicBezTo>
                  <a:lnTo>
                    <a:pt x="12609" y="22650"/>
                  </a:lnTo>
                  <a:cubicBezTo>
                    <a:pt x="12843" y="22283"/>
                    <a:pt x="13043" y="21883"/>
                    <a:pt x="13210" y="21516"/>
                  </a:cubicBezTo>
                  <a:cubicBezTo>
                    <a:pt x="13543" y="20749"/>
                    <a:pt x="13910" y="20015"/>
                    <a:pt x="14211" y="19214"/>
                  </a:cubicBezTo>
                  <a:cubicBezTo>
                    <a:pt x="14511" y="18414"/>
                    <a:pt x="14811" y="17680"/>
                    <a:pt x="15044" y="16879"/>
                  </a:cubicBezTo>
                  <a:cubicBezTo>
                    <a:pt x="15311" y="16079"/>
                    <a:pt x="15578" y="15311"/>
                    <a:pt x="15812" y="14511"/>
                  </a:cubicBezTo>
                  <a:cubicBezTo>
                    <a:pt x="16045" y="13710"/>
                    <a:pt x="16245" y="12910"/>
                    <a:pt x="16479" y="12142"/>
                  </a:cubicBezTo>
                  <a:cubicBezTo>
                    <a:pt x="16679" y="11308"/>
                    <a:pt x="16879" y="10508"/>
                    <a:pt x="17046" y="9707"/>
                  </a:cubicBezTo>
                  <a:cubicBezTo>
                    <a:pt x="17746" y="6505"/>
                    <a:pt x="18247" y="3236"/>
                    <a:pt x="18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14"/>
            <p:cNvSpPr/>
            <p:nvPr/>
          </p:nvSpPr>
          <p:spPr>
            <a:xfrm>
              <a:off x="1873175" y="3549650"/>
              <a:ext cx="572925" cy="1169200"/>
            </a:xfrm>
            <a:custGeom>
              <a:avLst/>
              <a:gdLst/>
              <a:ahLst/>
              <a:cxnLst/>
              <a:rect l="l" t="t" r="r" b="b"/>
              <a:pathLst>
                <a:path w="22917" h="46768" extrusionOk="0">
                  <a:moveTo>
                    <a:pt x="11209" y="0"/>
                  </a:moveTo>
                  <a:cubicBezTo>
                    <a:pt x="8607" y="0"/>
                    <a:pt x="6539" y="2102"/>
                    <a:pt x="6539" y="4671"/>
                  </a:cubicBezTo>
                  <a:cubicBezTo>
                    <a:pt x="6539" y="6805"/>
                    <a:pt x="8006" y="8640"/>
                    <a:pt x="9974" y="9174"/>
                  </a:cubicBezTo>
                  <a:lnTo>
                    <a:pt x="9974" y="37294"/>
                  </a:lnTo>
                  <a:cubicBezTo>
                    <a:pt x="7639" y="37661"/>
                    <a:pt x="5438" y="38795"/>
                    <a:pt x="3870" y="40596"/>
                  </a:cubicBezTo>
                  <a:lnTo>
                    <a:pt x="367" y="44466"/>
                  </a:lnTo>
                  <a:cubicBezTo>
                    <a:pt x="167" y="44599"/>
                    <a:pt x="34" y="44699"/>
                    <a:pt x="1" y="44866"/>
                  </a:cubicBezTo>
                  <a:lnTo>
                    <a:pt x="1" y="44933"/>
                  </a:lnTo>
                  <a:cubicBezTo>
                    <a:pt x="1" y="45933"/>
                    <a:pt x="5104" y="46767"/>
                    <a:pt x="11442" y="46767"/>
                  </a:cubicBezTo>
                  <a:cubicBezTo>
                    <a:pt x="17780" y="46767"/>
                    <a:pt x="22917" y="45967"/>
                    <a:pt x="22917" y="44933"/>
                  </a:cubicBezTo>
                  <a:lnTo>
                    <a:pt x="22917" y="44833"/>
                  </a:lnTo>
                  <a:cubicBezTo>
                    <a:pt x="22884" y="44699"/>
                    <a:pt x="22817" y="44599"/>
                    <a:pt x="22583" y="44466"/>
                  </a:cubicBezTo>
                  <a:lnTo>
                    <a:pt x="19514" y="40830"/>
                  </a:lnTo>
                  <a:cubicBezTo>
                    <a:pt x="17747" y="38762"/>
                    <a:pt x="15245" y="37461"/>
                    <a:pt x="12576" y="37194"/>
                  </a:cubicBezTo>
                  <a:lnTo>
                    <a:pt x="12576" y="9140"/>
                  </a:lnTo>
                  <a:cubicBezTo>
                    <a:pt x="14511" y="8573"/>
                    <a:pt x="15879" y="6772"/>
                    <a:pt x="15879" y="4671"/>
                  </a:cubicBezTo>
                  <a:cubicBezTo>
                    <a:pt x="15879" y="2102"/>
                    <a:pt x="13810" y="0"/>
                    <a:pt x="112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14"/>
            <p:cNvSpPr/>
            <p:nvPr/>
          </p:nvSpPr>
          <p:spPr>
            <a:xfrm>
              <a:off x="2133350" y="3549650"/>
              <a:ext cx="312750" cy="1166700"/>
            </a:xfrm>
            <a:custGeom>
              <a:avLst/>
              <a:gdLst/>
              <a:ahLst/>
              <a:cxnLst/>
              <a:rect l="l" t="t" r="r" b="b"/>
              <a:pathLst>
                <a:path w="12510" h="46668" extrusionOk="0">
                  <a:moveTo>
                    <a:pt x="802" y="0"/>
                  </a:moveTo>
                  <a:cubicBezTo>
                    <a:pt x="568" y="0"/>
                    <a:pt x="268" y="67"/>
                    <a:pt x="1" y="101"/>
                  </a:cubicBezTo>
                  <a:cubicBezTo>
                    <a:pt x="2203" y="467"/>
                    <a:pt x="3870" y="2402"/>
                    <a:pt x="3870" y="4671"/>
                  </a:cubicBezTo>
                  <a:cubicBezTo>
                    <a:pt x="3870" y="6772"/>
                    <a:pt x="2503" y="8573"/>
                    <a:pt x="601" y="9140"/>
                  </a:cubicBezTo>
                  <a:lnTo>
                    <a:pt x="601" y="37194"/>
                  </a:lnTo>
                  <a:cubicBezTo>
                    <a:pt x="3270" y="37461"/>
                    <a:pt x="5772" y="38762"/>
                    <a:pt x="7506" y="40830"/>
                  </a:cubicBezTo>
                  <a:lnTo>
                    <a:pt x="10609" y="44466"/>
                  </a:lnTo>
                  <a:cubicBezTo>
                    <a:pt x="10775" y="44599"/>
                    <a:pt x="10875" y="44699"/>
                    <a:pt x="10875" y="44833"/>
                  </a:cubicBezTo>
                  <a:lnTo>
                    <a:pt x="10875" y="44866"/>
                  </a:lnTo>
                  <a:cubicBezTo>
                    <a:pt x="10875" y="45833"/>
                    <a:pt x="6172" y="46634"/>
                    <a:pt x="201" y="46667"/>
                  </a:cubicBezTo>
                  <a:lnTo>
                    <a:pt x="1002" y="46667"/>
                  </a:lnTo>
                  <a:cubicBezTo>
                    <a:pt x="7340" y="46667"/>
                    <a:pt x="12477" y="45867"/>
                    <a:pt x="12477" y="44833"/>
                  </a:cubicBezTo>
                  <a:cubicBezTo>
                    <a:pt x="12493" y="44849"/>
                    <a:pt x="12502" y="44858"/>
                    <a:pt x="12506" y="44858"/>
                  </a:cubicBezTo>
                  <a:cubicBezTo>
                    <a:pt x="12510" y="44858"/>
                    <a:pt x="12510" y="44849"/>
                    <a:pt x="12510" y="44833"/>
                  </a:cubicBezTo>
                  <a:cubicBezTo>
                    <a:pt x="12477" y="44699"/>
                    <a:pt x="12410" y="44599"/>
                    <a:pt x="12176" y="44466"/>
                  </a:cubicBezTo>
                  <a:lnTo>
                    <a:pt x="9107" y="40830"/>
                  </a:lnTo>
                  <a:cubicBezTo>
                    <a:pt x="7340" y="38762"/>
                    <a:pt x="4838" y="37461"/>
                    <a:pt x="2169" y="37194"/>
                  </a:cubicBezTo>
                  <a:lnTo>
                    <a:pt x="2169" y="9140"/>
                  </a:lnTo>
                  <a:cubicBezTo>
                    <a:pt x="4104" y="8573"/>
                    <a:pt x="5472" y="6772"/>
                    <a:pt x="5472" y="4671"/>
                  </a:cubicBezTo>
                  <a:cubicBezTo>
                    <a:pt x="5472" y="2102"/>
                    <a:pt x="3403" y="0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14"/>
            <p:cNvSpPr/>
            <p:nvPr/>
          </p:nvSpPr>
          <p:spPr>
            <a:xfrm>
              <a:off x="2019950" y="3598850"/>
              <a:ext cx="74250" cy="138450"/>
            </a:xfrm>
            <a:custGeom>
              <a:avLst/>
              <a:gdLst/>
              <a:ahLst/>
              <a:cxnLst/>
              <a:rect l="l" t="t" r="r" b="b"/>
              <a:pathLst>
                <a:path w="2970" h="5538" extrusionOk="0">
                  <a:moveTo>
                    <a:pt x="2969" y="1"/>
                  </a:moveTo>
                  <a:cubicBezTo>
                    <a:pt x="2969" y="1"/>
                    <a:pt x="0" y="2769"/>
                    <a:pt x="2969" y="5538"/>
                  </a:cubicBezTo>
                  <a:lnTo>
                    <a:pt x="29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14"/>
            <p:cNvSpPr/>
            <p:nvPr/>
          </p:nvSpPr>
          <p:spPr>
            <a:xfrm>
              <a:off x="2053300" y="3598850"/>
              <a:ext cx="40900" cy="138450"/>
            </a:xfrm>
            <a:custGeom>
              <a:avLst/>
              <a:gdLst/>
              <a:ahLst/>
              <a:cxnLst/>
              <a:rect l="l" t="t" r="r" b="b"/>
              <a:pathLst>
                <a:path w="1636" h="5538" extrusionOk="0">
                  <a:moveTo>
                    <a:pt x="1635" y="1"/>
                  </a:moveTo>
                  <a:lnTo>
                    <a:pt x="1635" y="1"/>
                  </a:lnTo>
                  <a:cubicBezTo>
                    <a:pt x="1202" y="301"/>
                    <a:pt x="835" y="701"/>
                    <a:pt x="501" y="1168"/>
                  </a:cubicBezTo>
                  <a:cubicBezTo>
                    <a:pt x="268" y="1635"/>
                    <a:pt x="34" y="2169"/>
                    <a:pt x="34" y="2769"/>
                  </a:cubicBezTo>
                  <a:cubicBezTo>
                    <a:pt x="1" y="3336"/>
                    <a:pt x="167" y="3903"/>
                    <a:pt x="468" y="4370"/>
                  </a:cubicBezTo>
                  <a:cubicBezTo>
                    <a:pt x="601" y="4671"/>
                    <a:pt x="801" y="4837"/>
                    <a:pt x="968" y="5038"/>
                  </a:cubicBezTo>
                  <a:cubicBezTo>
                    <a:pt x="1168" y="5271"/>
                    <a:pt x="1368" y="5371"/>
                    <a:pt x="1602" y="5538"/>
                  </a:cubicBezTo>
                  <a:cubicBezTo>
                    <a:pt x="1468" y="5304"/>
                    <a:pt x="1302" y="5104"/>
                    <a:pt x="1168" y="4871"/>
                  </a:cubicBezTo>
                  <a:cubicBezTo>
                    <a:pt x="1035" y="4671"/>
                    <a:pt x="935" y="4470"/>
                    <a:pt x="835" y="4204"/>
                  </a:cubicBezTo>
                  <a:cubicBezTo>
                    <a:pt x="634" y="3770"/>
                    <a:pt x="534" y="3270"/>
                    <a:pt x="534" y="2803"/>
                  </a:cubicBezTo>
                  <a:cubicBezTo>
                    <a:pt x="601" y="2336"/>
                    <a:pt x="701" y="1835"/>
                    <a:pt x="868" y="1368"/>
                  </a:cubicBezTo>
                  <a:cubicBezTo>
                    <a:pt x="1101" y="901"/>
                    <a:pt x="1335" y="468"/>
                    <a:pt x="1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14"/>
            <p:cNvSpPr/>
            <p:nvPr/>
          </p:nvSpPr>
          <p:spPr>
            <a:xfrm>
              <a:off x="1948225" y="4516175"/>
              <a:ext cx="174325" cy="125125"/>
            </a:xfrm>
            <a:custGeom>
              <a:avLst/>
              <a:gdLst/>
              <a:ahLst/>
              <a:cxnLst/>
              <a:rect l="l" t="t" r="r" b="b"/>
              <a:pathLst>
                <a:path w="6973" h="5005" extrusionOk="0">
                  <a:moveTo>
                    <a:pt x="6972" y="1"/>
                  </a:moveTo>
                  <a:lnTo>
                    <a:pt x="6972" y="1"/>
                  </a:lnTo>
                  <a:cubicBezTo>
                    <a:pt x="2402" y="534"/>
                    <a:pt x="1" y="5004"/>
                    <a:pt x="1" y="5004"/>
                  </a:cubicBezTo>
                  <a:lnTo>
                    <a:pt x="69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14"/>
            <p:cNvSpPr/>
            <p:nvPr/>
          </p:nvSpPr>
          <p:spPr>
            <a:xfrm>
              <a:off x="1948225" y="4517000"/>
              <a:ext cx="175150" cy="124300"/>
            </a:xfrm>
            <a:custGeom>
              <a:avLst/>
              <a:gdLst/>
              <a:ahLst/>
              <a:cxnLst/>
              <a:rect l="l" t="t" r="r" b="b"/>
              <a:pathLst>
                <a:path w="7006" h="4972" extrusionOk="0">
                  <a:moveTo>
                    <a:pt x="7006" y="1"/>
                  </a:moveTo>
                  <a:cubicBezTo>
                    <a:pt x="6238" y="1"/>
                    <a:pt x="5505" y="101"/>
                    <a:pt x="4804" y="368"/>
                  </a:cubicBezTo>
                  <a:cubicBezTo>
                    <a:pt x="4070" y="635"/>
                    <a:pt x="3370" y="1002"/>
                    <a:pt x="2803" y="1469"/>
                  </a:cubicBezTo>
                  <a:cubicBezTo>
                    <a:pt x="2169" y="1936"/>
                    <a:pt x="1602" y="2469"/>
                    <a:pt x="1168" y="3036"/>
                  </a:cubicBezTo>
                  <a:cubicBezTo>
                    <a:pt x="668" y="3637"/>
                    <a:pt x="301" y="4271"/>
                    <a:pt x="1" y="4971"/>
                  </a:cubicBezTo>
                  <a:cubicBezTo>
                    <a:pt x="901" y="3837"/>
                    <a:pt x="1902" y="2770"/>
                    <a:pt x="3103" y="1869"/>
                  </a:cubicBezTo>
                  <a:cubicBezTo>
                    <a:pt x="3703" y="1469"/>
                    <a:pt x="4337" y="1102"/>
                    <a:pt x="4971" y="768"/>
                  </a:cubicBezTo>
                  <a:cubicBezTo>
                    <a:pt x="5571" y="435"/>
                    <a:pt x="6305" y="201"/>
                    <a:pt x="70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0" name="Google Shape;2090;p15"/>
          <p:cNvGrpSpPr/>
          <p:nvPr/>
        </p:nvGrpSpPr>
        <p:grpSpPr>
          <a:xfrm flipH="1">
            <a:off x="1066800" y="347143"/>
            <a:ext cx="8524350" cy="4373107"/>
            <a:chOff x="219690" y="347143"/>
            <a:chExt cx="8524350" cy="4373107"/>
          </a:xfrm>
        </p:grpSpPr>
        <p:sp>
          <p:nvSpPr>
            <p:cNvPr id="2091" name="Google Shape;2091;p15"/>
            <p:cNvSpPr/>
            <p:nvPr/>
          </p:nvSpPr>
          <p:spPr>
            <a:xfrm>
              <a:off x="219690" y="683150"/>
              <a:ext cx="8254275" cy="4037100"/>
            </a:xfrm>
            <a:custGeom>
              <a:avLst/>
              <a:gdLst/>
              <a:ahLst/>
              <a:cxnLst/>
              <a:rect l="l" t="t" r="r" b="b"/>
              <a:pathLst>
                <a:path w="330171" h="161484" extrusionOk="0">
                  <a:moveTo>
                    <a:pt x="317123" y="0"/>
                  </a:moveTo>
                  <a:lnTo>
                    <a:pt x="0" y="161484"/>
                  </a:lnTo>
                  <a:lnTo>
                    <a:pt x="308269" y="161082"/>
                  </a:lnTo>
                  <a:lnTo>
                    <a:pt x="330171" y="10525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2092" name="Google Shape;2092;p15"/>
            <p:cNvGrpSpPr/>
            <p:nvPr/>
          </p:nvGrpSpPr>
          <p:grpSpPr>
            <a:xfrm>
              <a:off x="8076260" y="347143"/>
              <a:ext cx="667780" cy="667824"/>
              <a:chOff x="8304860" y="-186257"/>
              <a:chExt cx="667780" cy="667824"/>
            </a:xfrm>
          </p:grpSpPr>
          <p:sp>
            <p:nvSpPr>
              <p:cNvPr id="2093" name="Google Shape;2093;p15"/>
              <p:cNvSpPr/>
              <p:nvPr/>
            </p:nvSpPr>
            <p:spPr>
              <a:xfrm rot="2373635">
                <a:off x="8691939" y="-98328"/>
                <a:ext cx="154012" cy="122309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1929" extrusionOk="0">
                    <a:moveTo>
                      <a:pt x="250" y="1929"/>
                    </a:moveTo>
                    <a:lnTo>
                      <a:pt x="0" y="464"/>
                    </a:lnTo>
                    <a:cubicBezTo>
                      <a:pt x="0" y="464"/>
                      <a:pt x="1215" y="0"/>
                      <a:pt x="2429" y="464"/>
                    </a:cubicBezTo>
                    <a:lnTo>
                      <a:pt x="2179" y="19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15"/>
              <p:cNvSpPr/>
              <p:nvPr/>
            </p:nvSpPr>
            <p:spPr>
              <a:xfrm rot="2373635">
                <a:off x="8393925" y="-72211"/>
                <a:ext cx="505848" cy="410740"/>
              </a:xfrm>
              <a:custGeom>
                <a:avLst/>
                <a:gdLst/>
                <a:ahLst/>
                <a:cxnLst/>
                <a:rect l="l" t="t" r="r" b="b"/>
                <a:pathLst>
                  <a:path w="7978" h="6478" extrusionOk="0">
                    <a:moveTo>
                      <a:pt x="0" y="834"/>
                    </a:moveTo>
                    <a:lnTo>
                      <a:pt x="476" y="6478"/>
                    </a:lnTo>
                    <a:cubicBezTo>
                      <a:pt x="2703" y="5787"/>
                      <a:pt x="4977" y="5811"/>
                      <a:pt x="7513" y="6478"/>
                    </a:cubicBezTo>
                    <a:lnTo>
                      <a:pt x="7977" y="834"/>
                    </a:lnTo>
                    <a:cubicBezTo>
                      <a:pt x="5703" y="1"/>
                      <a:pt x="2429" y="1"/>
                      <a:pt x="0" y="8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15"/>
              <p:cNvSpPr/>
              <p:nvPr/>
            </p:nvSpPr>
            <p:spPr>
              <a:xfrm rot="2373635">
                <a:off x="8289601" y="239826"/>
                <a:ext cx="446184" cy="112545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1775" extrusionOk="0">
                    <a:moveTo>
                      <a:pt x="0" y="798"/>
                    </a:moveTo>
                    <a:lnTo>
                      <a:pt x="1048" y="1655"/>
                    </a:lnTo>
                    <a:lnTo>
                      <a:pt x="5692" y="1774"/>
                    </a:lnTo>
                    <a:lnTo>
                      <a:pt x="7037" y="798"/>
                    </a:lnTo>
                    <a:cubicBezTo>
                      <a:pt x="4656" y="84"/>
                      <a:pt x="2513" y="0"/>
                      <a:pt x="0" y="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15"/>
              <p:cNvSpPr/>
              <p:nvPr/>
            </p:nvSpPr>
            <p:spPr>
              <a:xfrm rot="2373635">
                <a:off x="8345212" y="270738"/>
                <a:ext cx="319373" cy="67210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1060" extrusionOk="0">
                    <a:moveTo>
                      <a:pt x="5037" y="524"/>
                    </a:moveTo>
                    <a:cubicBezTo>
                      <a:pt x="5037" y="822"/>
                      <a:pt x="3906" y="1060"/>
                      <a:pt x="2525" y="1060"/>
                    </a:cubicBezTo>
                    <a:cubicBezTo>
                      <a:pt x="1132" y="1060"/>
                      <a:pt x="1" y="822"/>
                      <a:pt x="1" y="524"/>
                    </a:cubicBezTo>
                    <a:cubicBezTo>
                      <a:pt x="1" y="238"/>
                      <a:pt x="1132" y="0"/>
                      <a:pt x="2525" y="0"/>
                    </a:cubicBezTo>
                    <a:cubicBezTo>
                      <a:pt x="3906" y="0"/>
                      <a:pt x="5037" y="238"/>
                      <a:pt x="5037" y="5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97" name="Google Shape;2097;p15"/>
          <p:cNvSpPr/>
          <p:nvPr/>
        </p:nvSpPr>
        <p:spPr>
          <a:xfrm>
            <a:off x="-7175" y="37913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8" name="Google Shape;2098;p15"/>
          <p:cNvGrpSpPr/>
          <p:nvPr/>
        </p:nvGrpSpPr>
        <p:grpSpPr>
          <a:xfrm>
            <a:off x="33" y="-132178"/>
            <a:ext cx="1291188" cy="4951353"/>
            <a:chOff x="1440600" y="197825"/>
            <a:chExt cx="990175" cy="3797050"/>
          </a:xfrm>
        </p:grpSpPr>
        <p:sp>
          <p:nvSpPr>
            <p:cNvPr id="2099" name="Google Shape;2099;p15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5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5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5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5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5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5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5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5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8" name="Google Shape;2108;p15"/>
          <p:cNvGrpSpPr/>
          <p:nvPr/>
        </p:nvGrpSpPr>
        <p:grpSpPr>
          <a:xfrm flipH="1">
            <a:off x="7860233" y="-132178"/>
            <a:ext cx="1291188" cy="4951353"/>
            <a:chOff x="1440600" y="197825"/>
            <a:chExt cx="990175" cy="3797050"/>
          </a:xfrm>
        </p:grpSpPr>
        <p:sp>
          <p:nvSpPr>
            <p:cNvPr id="2109" name="Google Shape;2109;p15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5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5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5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5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5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5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5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5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8" name="Google Shape;2118;p15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2119" name="Google Shape;2119;p15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5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5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5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5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5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5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5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5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5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5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15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5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5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5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5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5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5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5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5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15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15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5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15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5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15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15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15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15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15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5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15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15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5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15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15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15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6" name="Google Shape;2156;p15"/>
          <p:cNvGrpSpPr/>
          <p:nvPr/>
        </p:nvGrpSpPr>
        <p:grpSpPr>
          <a:xfrm>
            <a:off x="-20" y="4308471"/>
            <a:ext cx="9143683" cy="1629094"/>
            <a:chOff x="429225" y="4417075"/>
            <a:chExt cx="6749600" cy="1202550"/>
          </a:xfrm>
        </p:grpSpPr>
        <p:sp>
          <p:nvSpPr>
            <p:cNvPr id="2157" name="Google Shape;2157;p15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5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15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15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15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15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15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15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15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15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15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15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15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15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15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15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15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15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15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5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15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15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15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15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15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15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15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15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5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15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15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15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15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15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15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15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15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15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15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15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15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5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15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15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15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15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15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5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5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5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5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5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5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15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15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15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15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15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15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15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15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15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15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15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15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15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15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15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15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15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15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15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15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15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15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15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15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15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15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15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15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15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15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15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15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15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15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15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15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15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15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15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15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15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15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15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15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15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15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15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15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15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15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15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15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15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15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15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15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15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15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15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15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15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15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15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15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15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15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15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15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15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15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15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15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15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15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15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15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15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15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15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15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15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15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15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15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15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15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15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15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15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15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15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15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15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15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15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15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15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15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15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15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15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15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15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15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15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15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15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15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15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15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15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15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15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15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15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15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15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15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8" name="Google Shape;2328;p15"/>
          <p:cNvSpPr txBox="1">
            <a:spLocks noGrp="1"/>
          </p:cNvSpPr>
          <p:nvPr>
            <p:ph type="subTitle" idx="1"/>
          </p:nvPr>
        </p:nvSpPr>
        <p:spPr>
          <a:xfrm>
            <a:off x="3941400" y="2967537"/>
            <a:ext cx="3852000" cy="60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9" name="Google Shape;2329;p15"/>
          <p:cNvSpPr txBox="1">
            <a:spLocks noGrp="1"/>
          </p:cNvSpPr>
          <p:nvPr>
            <p:ph type="title"/>
          </p:nvPr>
        </p:nvSpPr>
        <p:spPr>
          <a:xfrm>
            <a:off x="3451200" y="1506497"/>
            <a:ext cx="4832400" cy="14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6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p16"/>
          <p:cNvSpPr/>
          <p:nvPr/>
        </p:nvSpPr>
        <p:spPr>
          <a:xfrm>
            <a:off x="-7175" y="4383575"/>
            <a:ext cx="9158700" cy="78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2" name="Google Shape;2332;p16"/>
          <p:cNvGrpSpPr/>
          <p:nvPr/>
        </p:nvGrpSpPr>
        <p:grpSpPr>
          <a:xfrm>
            <a:off x="-63325" y="-752875"/>
            <a:ext cx="8043425" cy="5781613"/>
            <a:chOff x="-63325" y="-752875"/>
            <a:chExt cx="8043425" cy="5781613"/>
          </a:xfrm>
        </p:grpSpPr>
        <p:sp>
          <p:nvSpPr>
            <p:cNvPr id="2333" name="Google Shape;2333;p16"/>
            <p:cNvSpPr/>
            <p:nvPr/>
          </p:nvSpPr>
          <p:spPr>
            <a:xfrm>
              <a:off x="-63325" y="-752875"/>
              <a:ext cx="7782650" cy="5494650"/>
            </a:xfrm>
            <a:custGeom>
              <a:avLst/>
              <a:gdLst/>
              <a:ahLst/>
              <a:cxnLst/>
              <a:rect l="l" t="t" r="r" b="b"/>
              <a:pathLst>
                <a:path w="311306" h="219786" extrusionOk="0">
                  <a:moveTo>
                    <a:pt x="311306" y="209590"/>
                  </a:moveTo>
                  <a:lnTo>
                    <a:pt x="0" y="0"/>
                  </a:lnTo>
                  <a:lnTo>
                    <a:pt x="2252" y="210524"/>
                  </a:lnTo>
                  <a:lnTo>
                    <a:pt x="303539" y="219786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2334" name="Google Shape;2334;p16"/>
            <p:cNvGrpSpPr/>
            <p:nvPr/>
          </p:nvGrpSpPr>
          <p:grpSpPr>
            <a:xfrm flipH="1">
              <a:off x="7387975" y="4456863"/>
              <a:ext cx="592125" cy="571875"/>
              <a:chOff x="1378650" y="3847600"/>
              <a:chExt cx="592125" cy="571875"/>
            </a:xfrm>
          </p:grpSpPr>
          <p:sp>
            <p:nvSpPr>
              <p:cNvPr id="2335" name="Google Shape;2335;p16"/>
              <p:cNvSpPr/>
              <p:nvPr/>
            </p:nvSpPr>
            <p:spPr>
              <a:xfrm>
                <a:off x="1463725" y="3847600"/>
                <a:ext cx="507050" cy="464750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18590" extrusionOk="0">
                    <a:moveTo>
                      <a:pt x="7602" y="0"/>
                    </a:moveTo>
                    <a:cubicBezTo>
                      <a:pt x="7280" y="0"/>
                      <a:pt x="7041" y="83"/>
                      <a:pt x="6905" y="258"/>
                    </a:cubicBezTo>
                    <a:lnTo>
                      <a:pt x="2769" y="5428"/>
                    </a:lnTo>
                    <a:cubicBezTo>
                      <a:pt x="0" y="8931"/>
                      <a:pt x="567" y="14034"/>
                      <a:pt x="4070" y="16836"/>
                    </a:cubicBezTo>
                    <a:cubicBezTo>
                      <a:pt x="5561" y="18016"/>
                      <a:pt x="7343" y="18590"/>
                      <a:pt x="9112" y="18590"/>
                    </a:cubicBezTo>
                    <a:cubicBezTo>
                      <a:pt x="11496" y="18590"/>
                      <a:pt x="13855" y="17546"/>
                      <a:pt x="15445" y="15535"/>
                    </a:cubicBezTo>
                    <a:lnTo>
                      <a:pt x="19581" y="10365"/>
                    </a:lnTo>
                    <a:cubicBezTo>
                      <a:pt x="20281" y="9431"/>
                      <a:pt x="18046" y="6496"/>
                      <a:pt x="14544" y="3694"/>
                    </a:cubicBezTo>
                    <a:cubicBezTo>
                      <a:pt x="11721" y="1435"/>
                      <a:pt x="8941" y="0"/>
                      <a:pt x="76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16"/>
              <p:cNvSpPr/>
              <p:nvPr/>
            </p:nvSpPr>
            <p:spPr>
              <a:xfrm>
                <a:off x="1516250" y="4045000"/>
                <a:ext cx="4453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10694" extrusionOk="0">
                    <a:moveTo>
                      <a:pt x="16646" y="1"/>
                    </a:moveTo>
                    <a:lnTo>
                      <a:pt x="16646" y="1"/>
                    </a:lnTo>
                    <a:cubicBezTo>
                      <a:pt x="17113" y="801"/>
                      <a:pt x="17246" y="1368"/>
                      <a:pt x="16979" y="1702"/>
                    </a:cubicBezTo>
                    <a:lnTo>
                      <a:pt x="12843" y="6872"/>
                    </a:lnTo>
                    <a:cubicBezTo>
                      <a:pt x="11251" y="8886"/>
                      <a:pt x="8888" y="9940"/>
                      <a:pt x="6500" y="9940"/>
                    </a:cubicBezTo>
                    <a:cubicBezTo>
                      <a:pt x="4735" y="9940"/>
                      <a:pt x="2957" y="9364"/>
                      <a:pt x="1468" y="8173"/>
                    </a:cubicBezTo>
                    <a:cubicBezTo>
                      <a:pt x="935" y="7706"/>
                      <a:pt x="434" y="7206"/>
                      <a:pt x="1" y="6672"/>
                    </a:cubicBezTo>
                    <a:lnTo>
                      <a:pt x="1" y="6672"/>
                    </a:lnTo>
                    <a:cubicBezTo>
                      <a:pt x="501" y="7506"/>
                      <a:pt x="1135" y="8307"/>
                      <a:pt x="1969" y="8940"/>
                    </a:cubicBezTo>
                    <a:cubicBezTo>
                      <a:pt x="3460" y="10120"/>
                      <a:pt x="5242" y="10694"/>
                      <a:pt x="7011" y="10694"/>
                    </a:cubicBezTo>
                    <a:cubicBezTo>
                      <a:pt x="9395" y="10694"/>
                      <a:pt x="11754" y="9650"/>
                      <a:pt x="13344" y="7639"/>
                    </a:cubicBezTo>
                    <a:lnTo>
                      <a:pt x="17480" y="2469"/>
                    </a:lnTo>
                    <a:cubicBezTo>
                      <a:pt x="17813" y="2035"/>
                      <a:pt x="17480" y="1135"/>
                      <a:pt x="166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16"/>
              <p:cNvSpPr/>
              <p:nvPr/>
            </p:nvSpPr>
            <p:spPr>
              <a:xfrm>
                <a:off x="1648850" y="3869750"/>
                <a:ext cx="291900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8818" extrusionOk="0">
                    <a:moveTo>
                      <a:pt x="1136" y="1"/>
                    </a:moveTo>
                    <a:cubicBezTo>
                      <a:pt x="876" y="1"/>
                      <a:pt x="681" y="67"/>
                      <a:pt x="568" y="206"/>
                    </a:cubicBezTo>
                    <a:cubicBezTo>
                      <a:pt x="0" y="973"/>
                      <a:pt x="1835" y="3475"/>
                      <a:pt x="4737" y="5776"/>
                    </a:cubicBezTo>
                    <a:cubicBezTo>
                      <a:pt x="7116" y="7614"/>
                      <a:pt x="9428" y="8817"/>
                      <a:pt x="10522" y="8817"/>
                    </a:cubicBezTo>
                    <a:cubicBezTo>
                      <a:pt x="10778" y="8817"/>
                      <a:pt x="10967" y="8751"/>
                      <a:pt x="11075" y="8612"/>
                    </a:cubicBezTo>
                    <a:cubicBezTo>
                      <a:pt x="11675" y="7845"/>
                      <a:pt x="9807" y="5376"/>
                      <a:pt x="6905" y="3041"/>
                    </a:cubicBezTo>
                    <a:cubicBezTo>
                      <a:pt x="4554" y="1203"/>
                      <a:pt x="2246" y="1"/>
                      <a:pt x="1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16"/>
              <p:cNvSpPr/>
              <p:nvPr/>
            </p:nvSpPr>
            <p:spPr>
              <a:xfrm>
                <a:off x="1648850" y="3870725"/>
                <a:ext cx="281900" cy="219475"/>
              </a:xfrm>
              <a:custGeom>
                <a:avLst/>
                <a:gdLst/>
                <a:ahLst/>
                <a:cxnLst/>
                <a:rect l="l" t="t" r="r" b="b"/>
                <a:pathLst>
                  <a:path w="11276" h="8779" extrusionOk="0">
                    <a:moveTo>
                      <a:pt x="868" y="0"/>
                    </a:moveTo>
                    <a:cubicBezTo>
                      <a:pt x="768" y="67"/>
                      <a:pt x="634" y="100"/>
                      <a:pt x="568" y="167"/>
                    </a:cubicBezTo>
                    <a:cubicBezTo>
                      <a:pt x="0" y="934"/>
                      <a:pt x="1868" y="3402"/>
                      <a:pt x="4737" y="5737"/>
                    </a:cubicBezTo>
                    <a:cubicBezTo>
                      <a:pt x="7116" y="7575"/>
                      <a:pt x="9428" y="8778"/>
                      <a:pt x="10522" y="8778"/>
                    </a:cubicBezTo>
                    <a:cubicBezTo>
                      <a:pt x="10778" y="8778"/>
                      <a:pt x="10967" y="8712"/>
                      <a:pt x="11075" y="8573"/>
                    </a:cubicBezTo>
                    <a:cubicBezTo>
                      <a:pt x="11275" y="8339"/>
                      <a:pt x="11208" y="7939"/>
                      <a:pt x="10975" y="7405"/>
                    </a:cubicBezTo>
                    <a:cubicBezTo>
                      <a:pt x="10895" y="7425"/>
                      <a:pt x="10804" y="7434"/>
                      <a:pt x="10704" y="7434"/>
                    </a:cubicBezTo>
                    <a:cubicBezTo>
                      <a:pt x="9593" y="7434"/>
                      <a:pt x="7293" y="6269"/>
                      <a:pt x="4937" y="4403"/>
                    </a:cubicBezTo>
                    <a:cubicBezTo>
                      <a:pt x="2936" y="2802"/>
                      <a:pt x="1435" y="1134"/>
                      <a:pt x="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16"/>
              <p:cNvSpPr/>
              <p:nvPr/>
            </p:nvSpPr>
            <p:spPr>
              <a:xfrm>
                <a:off x="1378650" y="4372750"/>
                <a:ext cx="512900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1869" extrusionOk="0">
                    <a:moveTo>
                      <a:pt x="10275" y="0"/>
                    </a:moveTo>
                    <a:cubicBezTo>
                      <a:pt x="4604" y="0"/>
                      <a:pt x="1" y="367"/>
                      <a:pt x="1" y="834"/>
                    </a:cubicBezTo>
                    <a:lnTo>
                      <a:pt x="1" y="1868"/>
                    </a:lnTo>
                    <a:lnTo>
                      <a:pt x="20515" y="1868"/>
                    </a:lnTo>
                    <a:lnTo>
                      <a:pt x="20515" y="834"/>
                    </a:lnTo>
                    <a:cubicBezTo>
                      <a:pt x="20515" y="367"/>
                      <a:pt x="15912" y="0"/>
                      <a:pt x="10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16"/>
              <p:cNvSpPr/>
              <p:nvPr/>
            </p:nvSpPr>
            <p:spPr>
              <a:xfrm>
                <a:off x="1378650" y="4395250"/>
                <a:ext cx="51290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969" extrusionOk="0">
                    <a:moveTo>
                      <a:pt x="1" y="1"/>
                    </a:moveTo>
                    <a:lnTo>
                      <a:pt x="1" y="968"/>
                    </a:lnTo>
                    <a:lnTo>
                      <a:pt x="20515" y="968"/>
                    </a:lnTo>
                    <a:lnTo>
                      <a:pt x="205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16"/>
              <p:cNvSpPr/>
              <p:nvPr/>
            </p:nvSpPr>
            <p:spPr>
              <a:xfrm>
                <a:off x="1520425" y="4186775"/>
                <a:ext cx="133450" cy="188500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7540" fill="none" extrusionOk="0">
                    <a:moveTo>
                      <a:pt x="2669" y="7539"/>
                    </a:moveTo>
                    <a:cubicBezTo>
                      <a:pt x="2669" y="7539"/>
                      <a:pt x="0" y="2769"/>
                      <a:pt x="5338" y="0"/>
                    </a:cubicBezTo>
                  </a:path>
                </a:pathLst>
              </a:custGeom>
              <a:solidFill>
                <a:schemeClr val="lt1"/>
              </a:solidFill>
              <a:ln w="37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16"/>
              <p:cNvSpPr/>
              <p:nvPr/>
            </p:nvSpPr>
            <p:spPr>
              <a:xfrm>
                <a:off x="1498750" y="3989125"/>
                <a:ext cx="91750" cy="176825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7073" extrusionOk="0">
                    <a:moveTo>
                      <a:pt x="3669" y="1"/>
                    </a:moveTo>
                    <a:cubicBezTo>
                      <a:pt x="867" y="935"/>
                      <a:pt x="0" y="4537"/>
                      <a:pt x="968" y="7072"/>
                    </a:cubicBezTo>
                    <a:cubicBezTo>
                      <a:pt x="867" y="4404"/>
                      <a:pt x="1435" y="1702"/>
                      <a:pt x="3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3" name="Google Shape;2343;p16"/>
          <p:cNvGrpSpPr/>
          <p:nvPr/>
        </p:nvGrpSpPr>
        <p:grpSpPr>
          <a:xfrm>
            <a:off x="-417858" y="-823150"/>
            <a:ext cx="9978772" cy="5996593"/>
            <a:chOff x="-417858" y="-823150"/>
            <a:chExt cx="9978772" cy="5996593"/>
          </a:xfrm>
        </p:grpSpPr>
        <p:grpSp>
          <p:nvGrpSpPr>
            <p:cNvPr id="2344" name="Google Shape;2344;p16"/>
            <p:cNvGrpSpPr/>
            <p:nvPr/>
          </p:nvGrpSpPr>
          <p:grpSpPr>
            <a:xfrm>
              <a:off x="8" y="-132175"/>
              <a:ext cx="1291188" cy="5305618"/>
              <a:chOff x="1440600" y="197825"/>
              <a:chExt cx="990175" cy="3797050"/>
            </a:xfrm>
          </p:grpSpPr>
          <p:sp>
            <p:nvSpPr>
              <p:cNvPr id="2345" name="Google Shape;2345;p16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16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16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16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16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16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16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16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16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4" name="Google Shape;2354;p16"/>
            <p:cNvGrpSpPr/>
            <p:nvPr/>
          </p:nvGrpSpPr>
          <p:grpSpPr>
            <a:xfrm flipH="1">
              <a:off x="7860254" y="-132175"/>
              <a:ext cx="1291188" cy="5305618"/>
              <a:chOff x="1440600" y="197825"/>
              <a:chExt cx="990175" cy="3797050"/>
            </a:xfrm>
          </p:grpSpPr>
          <p:sp>
            <p:nvSpPr>
              <p:cNvPr id="2355" name="Google Shape;2355;p16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16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16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16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16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16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16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16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16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4" name="Google Shape;2364;p16"/>
            <p:cNvGrpSpPr/>
            <p:nvPr/>
          </p:nvGrpSpPr>
          <p:grpSpPr>
            <a:xfrm>
              <a:off x="-417858" y="-823150"/>
              <a:ext cx="9978772" cy="1382075"/>
              <a:chOff x="193475" y="-693375"/>
              <a:chExt cx="7221575" cy="1382075"/>
            </a:xfrm>
          </p:grpSpPr>
          <p:sp>
            <p:nvSpPr>
              <p:cNvPr id="2365" name="Google Shape;2365;p16"/>
              <p:cNvSpPr/>
              <p:nvPr/>
            </p:nvSpPr>
            <p:spPr>
              <a:xfrm>
                <a:off x="363575" y="384325"/>
                <a:ext cx="6883875" cy="304375"/>
              </a:xfrm>
              <a:custGeom>
                <a:avLst/>
                <a:gdLst/>
                <a:ahLst/>
                <a:cxnLst/>
                <a:rect l="l" t="t" r="r" b="b"/>
                <a:pathLst>
                  <a:path w="275355" h="12175" extrusionOk="0">
                    <a:moveTo>
                      <a:pt x="0" y="0"/>
                    </a:moveTo>
                    <a:lnTo>
                      <a:pt x="0" y="9390"/>
                    </a:lnTo>
                    <a:lnTo>
                      <a:pt x="0" y="10782"/>
                    </a:lnTo>
                    <a:lnTo>
                      <a:pt x="14522" y="10782"/>
                    </a:lnTo>
                    <a:lnTo>
                      <a:pt x="14522" y="9370"/>
                    </a:lnTo>
                    <a:lnTo>
                      <a:pt x="16869" y="9370"/>
                    </a:lnTo>
                    <a:lnTo>
                      <a:pt x="16869" y="12175"/>
                    </a:lnTo>
                    <a:lnTo>
                      <a:pt x="30913" y="12175"/>
                    </a:lnTo>
                    <a:lnTo>
                      <a:pt x="30913" y="9370"/>
                    </a:lnTo>
                    <a:lnTo>
                      <a:pt x="33261" y="9370"/>
                    </a:lnTo>
                    <a:lnTo>
                      <a:pt x="33261" y="10782"/>
                    </a:lnTo>
                    <a:lnTo>
                      <a:pt x="47782" y="10782"/>
                    </a:lnTo>
                    <a:lnTo>
                      <a:pt x="47782" y="9370"/>
                    </a:lnTo>
                    <a:lnTo>
                      <a:pt x="50110" y="9370"/>
                    </a:lnTo>
                    <a:lnTo>
                      <a:pt x="50110" y="12175"/>
                    </a:lnTo>
                    <a:lnTo>
                      <a:pt x="64632" y="12175"/>
                    </a:lnTo>
                    <a:lnTo>
                      <a:pt x="64632" y="9370"/>
                    </a:lnTo>
                    <a:lnTo>
                      <a:pt x="66979" y="9370"/>
                    </a:lnTo>
                    <a:lnTo>
                      <a:pt x="66979" y="10782"/>
                    </a:lnTo>
                    <a:lnTo>
                      <a:pt x="81023" y="10782"/>
                    </a:lnTo>
                    <a:lnTo>
                      <a:pt x="81023" y="9370"/>
                    </a:lnTo>
                    <a:lnTo>
                      <a:pt x="83370" y="9370"/>
                    </a:lnTo>
                    <a:lnTo>
                      <a:pt x="83370" y="12175"/>
                    </a:lnTo>
                    <a:lnTo>
                      <a:pt x="97892" y="12175"/>
                    </a:lnTo>
                    <a:lnTo>
                      <a:pt x="97892" y="9370"/>
                    </a:lnTo>
                    <a:lnTo>
                      <a:pt x="101174" y="9370"/>
                    </a:lnTo>
                    <a:lnTo>
                      <a:pt x="101174" y="10782"/>
                    </a:lnTo>
                    <a:lnTo>
                      <a:pt x="115656" y="10782"/>
                    </a:lnTo>
                    <a:lnTo>
                      <a:pt x="115656" y="9370"/>
                    </a:lnTo>
                    <a:lnTo>
                      <a:pt x="118481" y="9370"/>
                    </a:lnTo>
                    <a:lnTo>
                      <a:pt x="118481" y="12175"/>
                    </a:lnTo>
                    <a:lnTo>
                      <a:pt x="133460" y="12175"/>
                    </a:lnTo>
                    <a:lnTo>
                      <a:pt x="133460" y="9370"/>
                    </a:lnTo>
                    <a:lnTo>
                      <a:pt x="136285" y="9370"/>
                    </a:lnTo>
                    <a:lnTo>
                      <a:pt x="136285" y="10782"/>
                    </a:lnTo>
                    <a:lnTo>
                      <a:pt x="151722" y="10782"/>
                    </a:lnTo>
                    <a:lnTo>
                      <a:pt x="151722" y="9370"/>
                    </a:lnTo>
                    <a:lnTo>
                      <a:pt x="154527" y="9370"/>
                    </a:lnTo>
                    <a:lnTo>
                      <a:pt x="154527" y="12175"/>
                    </a:lnTo>
                    <a:lnTo>
                      <a:pt x="169048" y="12175"/>
                    </a:lnTo>
                    <a:lnTo>
                      <a:pt x="169048" y="9370"/>
                    </a:lnTo>
                    <a:lnTo>
                      <a:pt x="172331" y="9370"/>
                    </a:lnTo>
                    <a:lnTo>
                      <a:pt x="172331" y="10782"/>
                    </a:lnTo>
                    <a:lnTo>
                      <a:pt x="186852" y="10782"/>
                    </a:lnTo>
                    <a:lnTo>
                      <a:pt x="186852" y="9370"/>
                    </a:lnTo>
                    <a:lnTo>
                      <a:pt x="190115" y="9370"/>
                    </a:lnTo>
                    <a:lnTo>
                      <a:pt x="190115" y="12175"/>
                    </a:lnTo>
                    <a:lnTo>
                      <a:pt x="204636" y="12175"/>
                    </a:lnTo>
                    <a:lnTo>
                      <a:pt x="204636" y="9370"/>
                    </a:lnTo>
                    <a:lnTo>
                      <a:pt x="207441" y="9370"/>
                    </a:lnTo>
                    <a:lnTo>
                      <a:pt x="207441" y="12175"/>
                    </a:lnTo>
                    <a:lnTo>
                      <a:pt x="222440" y="12175"/>
                    </a:lnTo>
                    <a:lnTo>
                      <a:pt x="222440" y="9370"/>
                    </a:lnTo>
                    <a:lnTo>
                      <a:pt x="225722" y="9370"/>
                    </a:lnTo>
                    <a:lnTo>
                      <a:pt x="225722" y="10782"/>
                    </a:lnTo>
                    <a:lnTo>
                      <a:pt x="240224" y="10782"/>
                    </a:lnTo>
                    <a:lnTo>
                      <a:pt x="240224" y="9370"/>
                    </a:lnTo>
                    <a:lnTo>
                      <a:pt x="243507" y="9370"/>
                    </a:lnTo>
                    <a:lnTo>
                      <a:pt x="243507" y="12175"/>
                    </a:lnTo>
                    <a:lnTo>
                      <a:pt x="257551" y="12175"/>
                    </a:lnTo>
                    <a:lnTo>
                      <a:pt x="257551" y="9370"/>
                    </a:lnTo>
                    <a:lnTo>
                      <a:pt x="260833" y="9370"/>
                    </a:lnTo>
                    <a:lnTo>
                      <a:pt x="260833" y="10782"/>
                    </a:lnTo>
                    <a:lnTo>
                      <a:pt x="275355" y="10782"/>
                    </a:lnTo>
                    <a:lnTo>
                      <a:pt x="2753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16"/>
              <p:cNvSpPr/>
              <p:nvPr/>
            </p:nvSpPr>
            <p:spPr>
              <a:xfrm>
                <a:off x="363575" y="-634175"/>
                <a:ext cx="6695900" cy="1158775"/>
              </a:xfrm>
              <a:custGeom>
                <a:avLst/>
                <a:gdLst/>
                <a:ahLst/>
                <a:cxnLst/>
                <a:rect l="l" t="t" r="r" b="b"/>
                <a:pathLst>
                  <a:path w="267836" h="46351" extrusionOk="0">
                    <a:moveTo>
                      <a:pt x="0" y="0"/>
                    </a:moveTo>
                    <a:lnTo>
                      <a:pt x="0" y="46350"/>
                    </a:lnTo>
                    <a:lnTo>
                      <a:pt x="267835" y="46350"/>
                    </a:lnTo>
                    <a:lnTo>
                      <a:pt x="26783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16"/>
              <p:cNvSpPr/>
              <p:nvPr/>
            </p:nvSpPr>
            <p:spPr>
              <a:xfrm>
                <a:off x="363575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16"/>
              <p:cNvSpPr/>
              <p:nvPr/>
            </p:nvSpPr>
            <p:spPr>
              <a:xfrm>
                <a:off x="4341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16"/>
              <p:cNvSpPr/>
              <p:nvPr/>
            </p:nvSpPr>
            <p:spPr>
              <a:xfrm>
                <a:off x="785300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044" y="49155"/>
                    </a:lnTo>
                    <a:lnTo>
                      <a:pt x="14044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16"/>
              <p:cNvSpPr/>
              <p:nvPr/>
            </p:nvSpPr>
            <p:spPr>
              <a:xfrm>
                <a:off x="867350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480" y="49155"/>
                    </a:lnTo>
                    <a:lnTo>
                      <a:pt x="7480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16"/>
              <p:cNvSpPr/>
              <p:nvPr/>
            </p:nvSpPr>
            <p:spPr>
              <a:xfrm>
                <a:off x="119507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16"/>
              <p:cNvSpPr/>
              <p:nvPr/>
            </p:nvSpPr>
            <p:spPr>
              <a:xfrm>
                <a:off x="1277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7957" y="47782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16"/>
              <p:cNvSpPr/>
              <p:nvPr/>
            </p:nvSpPr>
            <p:spPr>
              <a:xfrm>
                <a:off x="1616300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3" y="49155"/>
                    </a:lnTo>
                    <a:lnTo>
                      <a:pt x="14523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16"/>
              <p:cNvSpPr/>
              <p:nvPr/>
            </p:nvSpPr>
            <p:spPr>
              <a:xfrm>
                <a:off x="1698375" y="-634175"/>
                <a:ext cx="2108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35" y="49155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16"/>
              <p:cNvSpPr/>
              <p:nvPr/>
            </p:nvSpPr>
            <p:spPr>
              <a:xfrm>
                <a:off x="2038025" y="-634175"/>
                <a:ext cx="3511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04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045" y="47782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16"/>
              <p:cNvSpPr/>
              <p:nvPr/>
            </p:nvSpPr>
            <p:spPr>
              <a:xfrm>
                <a:off x="2108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16"/>
              <p:cNvSpPr/>
              <p:nvPr/>
            </p:nvSpPr>
            <p:spPr>
              <a:xfrm>
                <a:off x="24478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16"/>
              <p:cNvSpPr/>
              <p:nvPr/>
            </p:nvSpPr>
            <p:spPr>
              <a:xfrm>
                <a:off x="25293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16"/>
              <p:cNvSpPr/>
              <p:nvPr/>
            </p:nvSpPr>
            <p:spPr>
              <a:xfrm>
                <a:off x="28929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16"/>
              <p:cNvSpPr/>
              <p:nvPr/>
            </p:nvSpPr>
            <p:spPr>
              <a:xfrm>
                <a:off x="29739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16"/>
              <p:cNvSpPr/>
              <p:nvPr/>
            </p:nvSpPr>
            <p:spPr>
              <a:xfrm>
                <a:off x="3325600" y="-634175"/>
                <a:ext cx="3745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98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79" y="49155"/>
                    </a:lnTo>
                    <a:lnTo>
                      <a:pt x="1497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16"/>
              <p:cNvSpPr/>
              <p:nvPr/>
            </p:nvSpPr>
            <p:spPr>
              <a:xfrm>
                <a:off x="3407650" y="-634175"/>
                <a:ext cx="2103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1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15" y="49155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16"/>
              <p:cNvSpPr/>
              <p:nvPr/>
            </p:nvSpPr>
            <p:spPr>
              <a:xfrm>
                <a:off x="3770675" y="-634175"/>
                <a:ext cx="385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543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5438" y="47782"/>
                    </a:lnTo>
                    <a:lnTo>
                      <a:pt x="15438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16"/>
              <p:cNvSpPr/>
              <p:nvPr/>
            </p:nvSpPr>
            <p:spPr>
              <a:xfrm>
                <a:off x="38641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16"/>
              <p:cNvSpPr/>
              <p:nvPr/>
            </p:nvSpPr>
            <p:spPr>
              <a:xfrm>
                <a:off x="42267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16"/>
              <p:cNvSpPr/>
              <p:nvPr/>
            </p:nvSpPr>
            <p:spPr>
              <a:xfrm>
                <a:off x="4308775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481" y="49155"/>
                    </a:lnTo>
                    <a:lnTo>
                      <a:pt x="748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16"/>
              <p:cNvSpPr/>
              <p:nvPr/>
            </p:nvSpPr>
            <p:spPr>
              <a:xfrm>
                <a:off x="46718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16"/>
              <p:cNvSpPr/>
              <p:nvPr/>
            </p:nvSpPr>
            <p:spPr>
              <a:xfrm>
                <a:off x="47419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16"/>
              <p:cNvSpPr/>
              <p:nvPr/>
            </p:nvSpPr>
            <p:spPr>
              <a:xfrm>
                <a:off x="51164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16"/>
              <p:cNvSpPr/>
              <p:nvPr/>
            </p:nvSpPr>
            <p:spPr>
              <a:xfrm>
                <a:off x="51984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16"/>
              <p:cNvSpPr/>
              <p:nvPr/>
            </p:nvSpPr>
            <p:spPr>
              <a:xfrm>
                <a:off x="5549600" y="-634175"/>
                <a:ext cx="3750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500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99" y="49155"/>
                    </a:lnTo>
                    <a:lnTo>
                      <a:pt x="1499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16"/>
              <p:cNvSpPr/>
              <p:nvPr/>
            </p:nvSpPr>
            <p:spPr>
              <a:xfrm>
                <a:off x="5631650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957" y="49155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16"/>
              <p:cNvSpPr/>
              <p:nvPr/>
            </p:nvSpPr>
            <p:spPr>
              <a:xfrm>
                <a:off x="60066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16"/>
              <p:cNvSpPr/>
              <p:nvPr/>
            </p:nvSpPr>
            <p:spPr>
              <a:xfrm>
                <a:off x="60767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16"/>
              <p:cNvSpPr/>
              <p:nvPr/>
            </p:nvSpPr>
            <p:spPr>
              <a:xfrm>
                <a:off x="6451225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045" y="49155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16"/>
              <p:cNvSpPr/>
              <p:nvPr/>
            </p:nvSpPr>
            <p:spPr>
              <a:xfrm>
                <a:off x="6532775" y="-634175"/>
                <a:ext cx="1875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50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501" y="49155"/>
                    </a:lnTo>
                    <a:lnTo>
                      <a:pt x="750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16"/>
              <p:cNvSpPr/>
              <p:nvPr/>
            </p:nvSpPr>
            <p:spPr>
              <a:xfrm>
                <a:off x="6884400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16"/>
              <p:cNvSpPr/>
              <p:nvPr/>
            </p:nvSpPr>
            <p:spPr>
              <a:xfrm>
                <a:off x="69783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16"/>
              <p:cNvSpPr/>
              <p:nvPr/>
            </p:nvSpPr>
            <p:spPr>
              <a:xfrm>
                <a:off x="211400" y="-634175"/>
                <a:ext cx="709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83770" h="1" fill="none" extrusionOk="0">
                    <a:moveTo>
                      <a:pt x="0" y="0"/>
                    </a:moveTo>
                    <a:lnTo>
                      <a:pt x="283769" y="0"/>
                    </a:lnTo>
                  </a:path>
                </a:pathLst>
              </a:custGeom>
              <a:noFill/>
              <a:ln w="46750" cap="flat" cmpd="sng">
                <a:solidFill>
                  <a:srgbClr val="FFB726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16"/>
              <p:cNvSpPr/>
              <p:nvPr/>
            </p:nvSpPr>
            <p:spPr>
              <a:xfrm>
                <a:off x="7287225" y="-693375"/>
                <a:ext cx="127825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5134" extrusionOk="0">
                    <a:moveTo>
                      <a:pt x="2566" y="1"/>
                    </a:moveTo>
                    <a:cubicBezTo>
                      <a:pt x="1134" y="1"/>
                      <a:pt x="0" y="1155"/>
                      <a:pt x="0" y="2567"/>
                    </a:cubicBezTo>
                    <a:cubicBezTo>
                      <a:pt x="0" y="3979"/>
                      <a:pt x="1134" y="5133"/>
                      <a:pt x="2566" y="5133"/>
                    </a:cubicBezTo>
                    <a:cubicBezTo>
                      <a:pt x="3979" y="5133"/>
                      <a:pt x="5113" y="3979"/>
                      <a:pt x="5113" y="2567"/>
                    </a:cubicBezTo>
                    <a:cubicBezTo>
                      <a:pt x="5113" y="1155"/>
                      <a:pt x="3979" y="1"/>
                      <a:pt x="2566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16"/>
              <p:cNvSpPr/>
              <p:nvPr/>
            </p:nvSpPr>
            <p:spPr>
              <a:xfrm>
                <a:off x="193475" y="-693375"/>
                <a:ext cx="128350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34" h="5134" extrusionOk="0">
                    <a:moveTo>
                      <a:pt x="2567" y="1"/>
                    </a:moveTo>
                    <a:cubicBezTo>
                      <a:pt x="1155" y="1"/>
                      <a:pt x="1" y="1155"/>
                      <a:pt x="1" y="2567"/>
                    </a:cubicBezTo>
                    <a:cubicBezTo>
                      <a:pt x="1" y="3979"/>
                      <a:pt x="1155" y="5133"/>
                      <a:pt x="2567" y="5133"/>
                    </a:cubicBezTo>
                    <a:cubicBezTo>
                      <a:pt x="3979" y="5133"/>
                      <a:pt x="5133" y="3979"/>
                      <a:pt x="5133" y="2567"/>
                    </a:cubicBezTo>
                    <a:cubicBezTo>
                      <a:pt x="5133" y="1155"/>
                      <a:pt x="3979" y="1"/>
                      <a:pt x="2567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02" name="Google Shape;2402;p16"/>
          <p:cNvSpPr txBox="1">
            <a:spLocks noGrp="1"/>
          </p:cNvSpPr>
          <p:nvPr>
            <p:ph type="title"/>
          </p:nvPr>
        </p:nvSpPr>
        <p:spPr>
          <a:xfrm>
            <a:off x="3790154" y="2514018"/>
            <a:ext cx="463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03" name="Google Shape;2403;p16"/>
          <p:cNvSpPr txBox="1">
            <a:spLocks noGrp="1"/>
          </p:cNvSpPr>
          <p:nvPr>
            <p:ph type="title" idx="2" hasCustomPrompt="1"/>
          </p:nvPr>
        </p:nvSpPr>
        <p:spPr>
          <a:xfrm>
            <a:off x="5390504" y="1190175"/>
            <a:ext cx="1432200" cy="1188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04" name="Google Shape;2404;p16"/>
          <p:cNvSpPr txBox="1">
            <a:spLocks noGrp="1"/>
          </p:cNvSpPr>
          <p:nvPr>
            <p:ph type="subTitle" idx="1"/>
          </p:nvPr>
        </p:nvSpPr>
        <p:spPr>
          <a:xfrm>
            <a:off x="4668104" y="3335968"/>
            <a:ext cx="2877000" cy="6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6_1">
    <p:spTree>
      <p:nvGrpSpPr>
        <p:cNvPr id="1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Google Shape;2406;p17"/>
          <p:cNvSpPr/>
          <p:nvPr/>
        </p:nvSpPr>
        <p:spPr>
          <a:xfrm>
            <a:off x="-7175" y="4096150"/>
            <a:ext cx="9158700" cy="104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7" name="Google Shape;2407;p17"/>
          <p:cNvGrpSpPr/>
          <p:nvPr/>
        </p:nvGrpSpPr>
        <p:grpSpPr>
          <a:xfrm flipH="1">
            <a:off x="3159475" y="-139550"/>
            <a:ext cx="5997825" cy="5047838"/>
            <a:chOff x="-844200" y="-335325"/>
            <a:chExt cx="5997825" cy="5047838"/>
          </a:xfrm>
        </p:grpSpPr>
        <p:sp>
          <p:nvSpPr>
            <p:cNvPr id="2408" name="Google Shape;2408;p17"/>
            <p:cNvSpPr/>
            <p:nvPr/>
          </p:nvSpPr>
          <p:spPr>
            <a:xfrm>
              <a:off x="-844200" y="-335325"/>
              <a:ext cx="5865750" cy="4883425"/>
            </a:xfrm>
            <a:custGeom>
              <a:avLst/>
              <a:gdLst/>
              <a:ahLst/>
              <a:cxnLst/>
              <a:rect l="l" t="t" r="r" b="b"/>
              <a:pathLst>
                <a:path w="234630" h="195337" extrusionOk="0">
                  <a:moveTo>
                    <a:pt x="234630" y="190171"/>
                  </a:moveTo>
                  <a:lnTo>
                    <a:pt x="0" y="0"/>
                  </a:lnTo>
                  <a:lnTo>
                    <a:pt x="266" y="162412"/>
                  </a:lnTo>
                  <a:lnTo>
                    <a:pt x="227456" y="195337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2409" name="Google Shape;2409;p17"/>
            <p:cNvGrpSpPr/>
            <p:nvPr/>
          </p:nvGrpSpPr>
          <p:grpSpPr>
            <a:xfrm flipH="1">
              <a:off x="4793350" y="4364763"/>
              <a:ext cx="360275" cy="347750"/>
              <a:chOff x="1618825" y="2930900"/>
              <a:chExt cx="360275" cy="347750"/>
            </a:xfrm>
          </p:grpSpPr>
          <p:sp>
            <p:nvSpPr>
              <p:cNvPr id="2410" name="Google Shape;2410;p17"/>
              <p:cNvSpPr/>
              <p:nvPr/>
            </p:nvSpPr>
            <p:spPr>
              <a:xfrm>
                <a:off x="1670525" y="2930900"/>
                <a:ext cx="308575" cy="281975"/>
              </a:xfrm>
              <a:custGeom>
                <a:avLst/>
                <a:gdLst/>
                <a:ahLst/>
                <a:cxnLst/>
                <a:rect l="l" t="t" r="r" b="b"/>
                <a:pathLst>
                  <a:path w="12343" h="11279" extrusionOk="0">
                    <a:moveTo>
                      <a:pt x="4663" y="0"/>
                    </a:moveTo>
                    <a:cubicBezTo>
                      <a:pt x="4463" y="0"/>
                      <a:pt x="4317" y="54"/>
                      <a:pt x="4237" y="166"/>
                    </a:cubicBezTo>
                    <a:lnTo>
                      <a:pt x="1735" y="3302"/>
                    </a:lnTo>
                    <a:cubicBezTo>
                      <a:pt x="1" y="5403"/>
                      <a:pt x="368" y="8506"/>
                      <a:pt x="2503" y="10207"/>
                    </a:cubicBezTo>
                    <a:cubicBezTo>
                      <a:pt x="3408" y="10929"/>
                      <a:pt x="4483" y="11278"/>
                      <a:pt x="5552" y="11278"/>
                    </a:cubicBezTo>
                    <a:cubicBezTo>
                      <a:pt x="7002" y="11278"/>
                      <a:pt x="8442" y="10635"/>
                      <a:pt x="9441" y="9406"/>
                    </a:cubicBezTo>
                    <a:lnTo>
                      <a:pt x="11943" y="6304"/>
                    </a:lnTo>
                    <a:cubicBezTo>
                      <a:pt x="12343" y="5737"/>
                      <a:pt x="10975" y="3902"/>
                      <a:pt x="8840" y="2234"/>
                    </a:cubicBezTo>
                    <a:cubicBezTo>
                      <a:pt x="7156" y="871"/>
                      <a:pt x="5472" y="0"/>
                      <a:pt x="46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17"/>
              <p:cNvSpPr/>
              <p:nvPr/>
            </p:nvSpPr>
            <p:spPr>
              <a:xfrm>
                <a:off x="1703050" y="3050950"/>
                <a:ext cx="270225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0809" h="6477" extrusionOk="0">
                    <a:moveTo>
                      <a:pt x="10108" y="1"/>
                    </a:moveTo>
                    <a:lnTo>
                      <a:pt x="10108" y="1"/>
                    </a:lnTo>
                    <a:cubicBezTo>
                      <a:pt x="10375" y="435"/>
                      <a:pt x="10475" y="835"/>
                      <a:pt x="10308" y="1035"/>
                    </a:cubicBezTo>
                    <a:lnTo>
                      <a:pt x="7806" y="4171"/>
                    </a:lnTo>
                    <a:cubicBezTo>
                      <a:pt x="6827" y="5380"/>
                      <a:pt x="5384" y="6026"/>
                      <a:pt x="3929" y="6026"/>
                    </a:cubicBezTo>
                    <a:cubicBezTo>
                      <a:pt x="2855" y="6026"/>
                      <a:pt x="1774" y="5674"/>
                      <a:pt x="868" y="4938"/>
                    </a:cubicBezTo>
                    <a:cubicBezTo>
                      <a:pt x="534" y="4671"/>
                      <a:pt x="268" y="4371"/>
                      <a:pt x="1" y="4037"/>
                    </a:cubicBezTo>
                    <a:lnTo>
                      <a:pt x="1" y="4037"/>
                    </a:lnTo>
                    <a:cubicBezTo>
                      <a:pt x="301" y="4537"/>
                      <a:pt x="701" y="5038"/>
                      <a:pt x="1168" y="5405"/>
                    </a:cubicBezTo>
                    <a:cubicBezTo>
                      <a:pt x="2074" y="6127"/>
                      <a:pt x="3148" y="6476"/>
                      <a:pt x="4215" y="6476"/>
                    </a:cubicBezTo>
                    <a:cubicBezTo>
                      <a:pt x="5661" y="6476"/>
                      <a:pt x="7094" y="5833"/>
                      <a:pt x="8073" y="4604"/>
                    </a:cubicBezTo>
                    <a:lnTo>
                      <a:pt x="10575" y="1502"/>
                    </a:lnTo>
                    <a:cubicBezTo>
                      <a:pt x="10808" y="1235"/>
                      <a:pt x="10575" y="635"/>
                      <a:pt x="10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17"/>
              <p:cNvSpPr/>
              <p:nvPr/>
            </p:nvSpPr>
            <p:spPr>
              <a:xfrm>
                <a:off x="1783100" y="2944200"/>
                <a:ext cx="177675" cy="133475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5339" extrusionOk="0">
                    <a:moveTo>
                      <a:pt x="740" y="1"/>
                    </a:moveTo>
                    <a:cubicBezTo>
                      <a:pt x="573" y="1"/>
                      <a:pt x="446" y="44"/>
                      <a:pt x="368" y="135"/>
                    </a:cubicBezTo>
                    <a:cubicBezTo>
                      <a:pt x="1" y="602"/>
                      <a:pt x="1168" y="2103"/>
                      <a:pt x="2936" y="3504"/>
                    </a:cubicBezTo>
                    <a:cubicBezTo>
                      <a:pt x="4333" y="4605"/>
                      <a:pt x="5708" y="5339"/>
                      <a:pt x="6400" y="5339"/>
                    </a:cubicBezTo>
                    <a:cubicBezTo>
                      <a:pt x="6567" y="5339"/>
                      <a:pt x="6695" y="5296"/>
                      <a:pt x="6772" y="5205"/>
                    </a:cubicBezTo>
                    <a:cubicBezTo>
                      <a:pt x="7106" y="4805"/>
                      <a:pt x="5972" y="3237"/>
                      <a:pt x="4204" y="1836"/>
                    </a:cubicBezTo>
                    <a:cubicBezTo>
                      <a:pt x="2807" y="734"/>
                      <a:pt x="1432" y="1"/>
                      <a:pt x="7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17"/>
              <p:cNvSpPr/>
              <p:nvPr/>
            </p:nvSpPr>
            <p:spPr>
              <a:xfrm>
                <a:off x="1783100" y="2945050"/>
                <a:ext cx="171000" cy="134050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5362" extrusionOk="0">
                    <a:moveTo>
                      <a:pt x="568" y="1"/>
                    </a:moveTo>
                    <a:cubicBezTo>
                      <a:pt x="468" y="1"/>
                      <a:pt x="435" y="67"/>
                      <a:pt x="401" y="134"/>
                    </a:cubicBezTo>
                    <a:cubicBezTo>
                      <a:pt x="1" y="601"/>
                      <a:pt x="1168" y="2102"/>
                      <a:pt x="2936" y="3503"/>
                    </a:cubicBezTo>
                    <a:cubicBezTo>
                      <a:pt x="4336" y="4660"/>
                      <a:pt x="5757" y="5362"/>
                      <a:pt x="6429" y="5362"/>
                    </a:cubicBezTo>
                    <a:cubicBezTo>
                      <a:pt x="6590" y="5362"/>
                      <a:pt x="6708" y="5321"/>
                      <a:pt x="6772" y="5238"/>
                    </a:cubicBezTo>
                    <a:cubicBezTo>
                      <a:pt x="6839" y="5071"/>
                      <a:pt x="6806" y="4804"/>
                      <a:pt x="6672" y="4504"/>
                    </a:cubicBezTo>
                    <a:cubicBezTo>
                      <a:pt x="6619" y="4519"/>
                      <a:pt x="6557" y="4527"/>
                      <a:pt x="6487" y="4527"/>
                    </a:cubicBezTo>
                    <a:cubicBezTo>
                      <a:pt x="5815" y="4527"/>
                      <a:pt x="4423" y="3817"/>
                      <a:pt x="3003" y="2669"/>
                    </a:cubicBezTo>
                    <a:cubicBezTo>
                      <a:pt x="1802" y="1735"/>
                      <a:pt x="902" y="734"/>
                      <a:pt x="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17"/>
              <p:cNvSpPr/>
              <p:nvPr/>
            </p:nvSpPr>
            <p:spPr>
              <a:xfrm>
                <a:off x="1619650" y="3249425"/>
                <a:ext cx="31110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2444" h="1136" extrusionOk="0">
                    <a:moveTo>
                      <a:pt x="6205" y="1"/>
                    </a:moveTo>
                    <a:cubicBezTo>
                      <a:pt x="2770" y="1"/>
                      <a:pt x="1" y="201"/>
                      <a:pt x="1" y="501"/>
                    </a:cubicBezTo>
                    <a:lnTo>
                      <a:pt x="1" y="1135"/>
                    </a:lnTo>
                    <a:lnTo>
                      <a:pt x="12443" y="1135"/>
                    </a:lnTo>
                    <a:lnTo>
                      <a:pt x="12443" y="501"/>
                    </a:lnTo>
                    <a:cubicBezTo>
                      <a:pt x="12443" y="201"/>
                      <a:pt x="9641" y="1"/>
                      <a:pt x="6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17"/>
              <p:cNvSpPr/>
              <p:nvPr/>
            </p:nvSpPr>
            <p:spPr>
              <a:xfrm>
                <a:off x="1618825" y="3264450"/>
                <a:ext cx="3110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568" extrusionOk="0">
                    <a:moveTo>
                      <a:pt x="1" y="0"/>
                    </a:moveTo>
                    <a:lnTo>
                      <a:pt x="1" y="567"/>
                    </a:lnTo>
                    <a:lnTo>
                      <a:pt x="12443" y="567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17"/>
              <p:cNvSpPr/>
              <p:nvPr/>
            </p:nvSpPr>
            <p:spPr>
              <a:xfrm>
                <a:off x="1705550" y="3136850"/>
                <a:ext cx="80925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4604" fill="none" extrusionOk="0">
                    <a:moveTo>
                      <a:pt x="1602" y="4604"/>
                    </a:moveTo>
                    <a:cubicBezTo>
                      <a:pt x="1602" y="4604"/>
                      <a:pt x="1" y="1669"/>
                      <a:pt x="3236" y="1"/>
                    </a:cubicBezTo>
                  </a:path>
                </a:pathLst>
              </a:custGeom>
              <a:solidFill>
                <a:schemeClr val="lt1"/>
              </a:solidFill>
              <a:ln w="22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17"/>
              <p:cNvSpPr/>
              <p:nvPr/>
            </p:nvSpPr>
            <p:spPr>
              <a:xfrm>
                <a:off x="1691375" y="3016775"/>
                <a:ext cx="55900" cy="1076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304" extrusionOk="0">
                    <a:moveTo>
                      <a:pt x="2236" y="0"/>
                    </a:moveTo>
                    <a:lnTo>
                      <a:pt x="2236" y="0"/>
                    </a:lnTo>
                    <a:cubicBezTo>
                      <a:pt x="568" y="601"/>
                      <a:pt x="1" y="2769"/>
                      <a:pt x="601" y="4303"/>
                    </a:cubicBezTo>
                    <a:cubicBezTo>
                      <a:pt x="568" y="2702"/>
                      <a:pt x="901" y="1034"/>
                      <a:pt x="22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8" name="Google Shape;2418;p17"/>
          <p:cNvGrpSpPr/>
          <p:nvPr/>
        </p:nvGrpSpPr>
        <p:grpSpPr>
          <a:xfrm flipH="1">
            <a:off x="7860239" y="-132175"/>
            <a:ext cx="1291188" cy="5305618"/>
            <a:chOff x="1440600" y="197825"/>
            <a:chExt cx="990175" cy="3797050"/>
          </a:xfrm>
        </p:grpSpPr>
        <p:sp>
          <p:nvSpPr>
            <p:cNvPr id="2419" name="Google Shape;2419;p17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17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17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17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17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17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17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17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17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8" name="Google Shape;2428;p17"/>
          <p:cNvGrpSpPr/>
          <p:nvPr/>
        </p:nvGrpSpPr>
        <p:grpSpPr>
          <a:xfrm>
            <a:off x="23" y="-132175"/>
            <a:ext cx="1291188" cy="5305618"/>
            <a:chOff x="1440600" y="197825"/>
            <a:chExt cx="990175" cy="3797050"/>
          </a:xfrm>
        </p:grpSpPr>
        <p:sp>
          <p:nvSpPr>
            <p:cNvPr id="2429" name="Google Shape;2429;p17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17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17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17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17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17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17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17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17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8" name="Google Shape;2438;p17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2439" name="Google Shape;2439;p17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17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17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17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17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17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17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17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17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17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17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17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17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17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17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17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17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17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17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17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17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17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17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17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17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17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17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17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17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17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17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17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17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17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17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17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17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6" name="Google Shape;2476;p17"/>
          <p:cNvGrpSpPr/>
          <p:nvPr/>
        </p:nvGrpSpPr>
        <p:grpSpPr>
          <a:xfrm>
            <a:off x="4409775" y="4094247"/>
            <a:ext cx="3949500" cy="1240100"/>
            <a:chOff x="4409775" y="4094247"/>
            <a:chExt cx="3949500" cy="1240100"/>
          </a:xfrm>
        </p:grpSpPr>
        <p:sp>
          <p:nvSpPr>
            <p:cNvPr id="2477" name="Google Shape;2477;p17"/>
            <p:cNvSpPr/>
            <p:nvPr/>
          </p:nvSpPr>
          <p:spPr>
            <a:xfrm>
              <a:off x="4548200" y="4094247"/>
              <a:ext cx="3667650" cy="1240100"/>
            </a:xfrm>
            <a:custGeom>
              <a:avLst/>
              <a:gdLst/>
              <a:ahLst/>
              <a:cxnLst/>
              <a:rect l="l" t="t" r="r" b="b"/>
              <a:pathLst>
                <a:path w="146706" h="49604" extrusionOk="0">
                  <a:moveTo>
                    <a:pt x="20782" y="1"/>
                  </a:moveTo>
                  <a:lnTo>
                    <a:pt x="1" y="49603"/>
                  </a:lnTo>
                  <a:lnTo>
                    <a:pt x="146705" y="49603"/>
                  </a:lnTo>
                  <a:lnTo>
                    <a:pt x="1253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17"/>
            <p:cNvSpPr/>
            <p:nvPr/>
          </p:nvSpPr>
          <p:spPr>
            <a:xfrm>
              <a:off x="7675425" y="4094247"/>
              <a:ext cx="683850" cy="1240100"/>
            </a:xfrm>
            <a:custGeom>
              <a:avLst/>
              <a:gdLst/>
              <a:ahLst/>
              <a:cxnLst/>
              <a:rect l="l" t="t" r="r" b="b"/>
              <a:pathLst>
                <a:path w="27354" h="49604" extrusionOk="0">
                  <a:moveTo>
                    <a:pt x="1" y="1"/>
                  </a:moveTo>
                  <a:lnTo>
                    <a:pt x="21616" y="49603"/>
                  </a:lnTo>
                  <a:lnTo>
                    <a:pt x="27354" y="49603"/>
                  </a:lnTo>
                  <a:lnTo>
                    <a:pt x="37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17"/>
            <p:cNvSpPr/>
            <p:nvPr/>
          </p:nvSpPr>
          <p:spPr>
            <a:xfrm>
              <a:off x="4409775" y="4094247"/>
              <a:ext cx="683850" cy="1240100"/>
            </a:xfrm>
            <a:custGeom>
              <a:avLst/>
              <a:gdLst/>
              <a:ahLst/>
              <a:cxnLst/>
              <a:rect l="l" t="t" r="r" b="b"/>
              <a:pathLst>
                <a:path w="27354" h="49604" extrusionOk="0">
                  <a:moveTo>
                    <a:pt x="23651" y="1"/>
                  </a:moveTo>
                  <a:lnTo>
                    <a:pt x="0" y="49603"/>
                  </a:lnTo>
                  <a:lnTo>
                    <a:pt x="5738" y="49603"/>
                  </a:lnTo>
                  <a:lnTo>
                    <a:pt x="27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0" name="Google Shape;2480;p17"/>
          <p:cNvSpPr txBox="1">
            <a:spLocks noGrp="1"/>
          </p:cNvSpPr>
          <p:nvPr>
            <p:ph type="title"/>
          </p:nvPr>
        </p:nvSpPr>
        <p:spPr>
          <a:xfrm>
            <a:off x="742150" y="2514025"/>
            <a:ext cx="382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81" name="Google Shape;2481;p17"/>
          <p:cNvSpPr txBox="1">
            <a:spLocks noGrp="1"/>
          </p:cNvSpPr>
          <p:nvPr>
            <p:ph type="title" idx="2" hasCustomPrompt="1"/>
          </p:nvPr>
        </p:nvSpPr>
        <p:spPr>
          <a:xfrm>
            <a:off x="1940950" y="1190175"/>
            <a:ext cx="1432200" cy="1188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82" name="Google Shape;2482;p17"/>
          <p:cNvSpPr txBox="1">
            <a:spLocks noGrp="1"/>
          </p:cNvSpPr>
          <p:nvPr>
            <p:ph type="subTitle" idx="1"/>
          </p:nvPr>
        </p:nvSpPr>
        <p:spPr>
          <a:xfrm>
            <a:off x="1218550" y="3335968"/>
            <a:ext cx="2877000" cy="6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3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3" name="Google Shape;3553;p24"/>
          <p:cNvGrpSpPr/>
          <p:nvPr/>
        </p:nvGrpSpPr>
        <p:grpSpPr>
          <a:xfrm>
            <a:off x="-43050" y="347143"/>
            <a:ext cx="8787090" cy="4581157"/>
            <a:chOff x="-43050" y="347143"/>
            <a:chExt cx="8787090" cy="4581157"/>
          </a:xfrm>
        </p:grpSpPr>
        <p:sp>
          <p:nvSpPr>
            <p:cNvPr id="3554" name="Google Shape;3554;p24"/>
            <p:cNvSpPr/>
            <p:nvPr/>
          </p:nvSpPr>
          <p:spPr>
            <a:xfrm>
              <a:off x="-43050" y="683150"/>
              <a:ext cx="8517025" cy="4245150"/>
            </a:xfrm>
            <a:custGeom>
              <a:avLst/>
              <a:gdLst/>
              <a:ahLst/>
              <a:cxnLst/>
              <a:rect l="l" t="t" r="r" b="b"/>
              <a:pathLst>
                <a:path w="340681" h="169806" extrusionOk="0">
                  <a:moveTo>
                    <a:pt x="327633" y="0"/>
                  </a:moveTo>
                  <a:lnTo>
                    <a:pt x="0" y="168945"/>
                  </a:lnTo>
                  <a:lnTo>
                    <a:pt x="326257" y="169806"/>
                  </a:lnTo>
                  <a:lnTo>
                    <a:pt x="340681" y="10525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3555" name="Google Shape;3555;p24"/>
            <p:cNvGrpSpPr/>
            <p:nvPr/>
          </p:nvGrpSpPr>
          <p:grpSpPr>
            <a:xfrm>
              <a:off x="8076260" y="347143"/>
              <a:ext cx="667780" cy="667824"/>
              <a:chOff x="8304860" y="-186257"/>
              <a:chExt cx="667780" cy="667824"/>
            </a:xfrm>
          </p:grpSpPr>
          <p:sp>
            <p:nvSpPr>
              <p:cNvPr id="3556" name="Google Shape;3556;p24"/>
              <p:cNvSpPr/>
              <p:nvPr/>
            </p:nvSpPr>
            <p:spPr>
              <a:xfrm rot="2373635">
                <a:off x="8691939" y="-98328"/>
                <a:ext cx="154012" cy="122309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1929" extrusionOk="0">
                    <a:moveTo>
                      <a:pt x="250" y="1929"/>
                    </a:moveTo>
                    <a:lnTo>
                      <a:pt x="0" y="464"/>
                    </a:lnTo>
                    <a:cubicBezTo>
                      <a:pt x="0" y="464"/>
                      <a:pt x="1215" y="0"/>
                      <a:pt x="2429" y="464"/>
                    </a:cubicBezTo>
                    <a:lnTo>
                      <a:pt x="2179" y="19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7" name="Google Shape;3557;p24"/>
              <p:cNvSpPr/>
              <p:nvPr/>
            </p:nvSpPr>
            <p:spPr>
              <a:xfrm rot="2373635">
                <a:off x="8393925" y="-72211"/>
                <a:ext cx="505848" cy="410740"/>
              </a:xfrm>
              <a:custGeom>
                <a:avLst/>
                <a:gdLst/>
                <a:ahLst/>
                <a:cxnLst/>
                <a:rect l="l" t="t" r="r" b="b"/>
                <a:pathLst>
                  <a:path w="7978" h="6478" extrusionOk="0">
                    <a:moveTo>
                      <a:pt x="0" y="834"/>
                    </a:moveTo>
                    <a:lnTo>
                      <a:pt x="476" y="6478"/>
                    </a:lnTo>
                    <a:cubicBezTo>
                      <a:pt x="2703" y="5787"/>
                      <a:pt x="4977" y="5811"/>
                      <a:pt x="7513" y="6478"/>
                    </a:cubicBezTo>
                    <a:lnTo>
                      <a:pt x="7977" y="834"/>
                    </a:lnTo>
                    <a:cubicBezTo>
                      <a:pt x="5703" y="1"/>
                      <a:pt x="2429" y="1"/>
                      <a:pt x="0" y="8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8" name="Google Shape;3558;p24"/>
              <p:cNvSpPr/>
              <p:nvPr/>
            </p:nvSpPr>
            <p:spPr>
              <a:xfrm rot="2373635">
                <a:off x="8289601" y="239826"/>
                <a:ext cx="446184" cy="112545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1775" extrusionOk="0">
                    <a:moveTo>
                      <a:pt x="0" y="798"/>
                    </a:moveTo>
                    <a:lnTo>
                      <a:pt x="1048" y="1655"/>
                    </a:lnTo>
                    <a:lnTo>
                      <a:pt x="5692" y="1774"/>
                    </a:lnTo>
                    <a:lnTo>
                      <a:pt x="7037" y="798"/>
                    </a:lnTo>
                    <a:cubicBezTo>
                      <a:pt x="4656" y="84"/>
                      <a:pt x="2513" y="0"/>
                      <a:pt x="0" y="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9" name="Google Shape;3559;p24"/>
              <p:cNvSpPr/>
              <p:nvPr/>
            </p:nvSpPr>
            <p:spPr>
              <a:xfrm rot="2373635">
                <a:off x="8345212" y="270738"/>
                <a:ext cx="319373" cy="67210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1060" extrusionOk="0">
                    <a:moveTo>
                      <a:pt x="5037" y="524"/>
                    </a:moveTo>
                    <a:cubicBezTo>
                      <a:pt x="5037" y="822"/>
                      <a:pt x="3906" y="1060"/>
                      <a:pt x="2525" y="1060"/>
                    </a:cubicBezTo>
                    <a:cubicBezTo>
                      <a:pt x="1132" y="1060"/>
                      <a:pt x="1" y="822"/>
                      <a:pt x="1" y="524"/>
                    </a:cubicBezTo>
                    <a:cubicBezTo>
                      <a:pt x="1" y="238"/>
                      <a:pt x="1132" y="0"/>
                      <a:pt x="2525" y="0"/>
                    </a:cubicBezTo>
                    <a:cubicBezTo>
                      <a:pt x="3906" y="0"/>
                      <a:pt x="5037" y="238"/>
                      <a:pt x="5037" y="5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60" name="Google Shape;3560;p24"/>
          <p:cNvSpPr/>
          <p:nvPr/>
        </p:nvSpPr>
        <p:spPr>
          <a:xfrm>
            <a:off x="-7175" y="44009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1" name="Google Shape;3561;p24"/>
          <p:cNvGrpSpPr/>
          <p:nvPr/>
        </p:nvGrpSpPr>
        <p:grpSpPr>
          <a:xfrm>
            <a:off x="-1700930" y="-1087059"/>
            <a:ext cx="12551594" cy="3254063"/>
            <a:chOff x="-1700930" y="-1087059"/>
            <a:chExt cx="12551594" cy="3254063"/>
          </a:xfrm>
        </p:grpSpPr>
        <p:grpSp>
          <p:nvGrpSpPr>
            <p:cNvPr id="3562" name="Google Shape;3562;p24"/>
            <p:cNvGrpSpPr/>
            <p:nvPr/>
          </p:nvGrpSpPr>
          <p:grpSpPr>
            <a:xfrm rot="-2336481">
              <a:off x="-1326197" y="-511440"/>
              <a:ext cx="2575089" cy="2102826"/>
              <a:chOff x="-580150" y="114125"/>
              <a:chExt cx="2183925" cy="1783400"/>
            </a:xfrm>
          </p:grpSpPr>
          <p:sp>
            <p:nvSpPr>
              <p:cNvPr id="3563" name="Google Shape;3563;p24"/>
              <p:cNvSpPr/>
              <p:nvPr/>
            </p:nvSpPr>
            <p:spPr>
              <a:xfrm>
                <a:off x="-580150" y="114125"/>
                <a:ext cx="2183925" cy="1783400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4" name="Google Shape;3564;p24"/>
              <p:cNvSpPr/>
              <p:nvPr/>
            </p:nvSpPr>
            <p:spPr>
              <a:xfrm>
                <a:off x="-580150" y="114125"/>
                <a:ext cx="2069325" cy="1751300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5" name="Google Shape;3565;p24"/>
              <p:cNvSpPr/>
              <p:nvPr/>
            </p:nvSpPr>
            <p:spPr>
              <a:xfrm>
                <a:off x="-580150" y="114125"/>
                <a:ext cx="1882700" cy="1706800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6" name="Google Shape;3566;p24"/>
              <p:cNvSpPr/>
              <p:nvPr/>
            </p:nvSpPr>
            <p:spPr>
              <a:xfrm>
                <a:off x="-414050" y="216825"/>
                <a:ext cx="1452275" cy="1601400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67" name="Google Shape;3567;p24"/>
            <p:cNvGrpSpPr/>
            <p:nvPr/>
          </p:nvGrpSpPr>
          <p:grpSpPr>
            <a:xfrm rot="2336481" flipH="1">
              <a:off x="7900841" y="-511440"/>
              <a:ext cx="2575089" cy="2102826"/>
              <a:chOff x="-580150" y="114125"/>
              <a:chExt cx="2183925" cy="1783400"/>
            </a:xfrm>
          </p:grpSpPr>
          <p:sp>
            <p:nvSpPr>
              <p:cNvPr id="3568" name="Google Shape;3568;p24"/>
              <p:cNvSpPr/>
              <p:nvPr/>
            </p:nvSpPr>
            <p:spPr>
              <a:xfrm>
                <a:off x="-580150" y="114125"/>
                <a:ext cx="2183925" cy="1783400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24"/>
              <p:cNvSpPr/>
              <p:nvPr/>
            </p:nvSpPr>
            <p:spPr>
              <a:xfrm>
                <a:off x="-580150" y="114125"/>
                <a:ext cx="2069325" cy="1751300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0" name="Google Shape;3570;p24"/>
              <p:cNvSpPr/>
              <p:nvPr/>
            </p:nvSpPr>
            <p:spPr>
              <a:xfrm>
                <a:off x="-580150" y="114125"/>
                <a:ext cx="1882700" cy="1706800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1" name="Google Shape;3571;p24"/>
              <p:cNvSpPr/>
              <p:nvPr/>
            </p:nvSpPr>
            <p:spPr>
              <a:xfrm>
                <a:off x="-414050" y="216825"/>
                <a:ext cx="1452275" cy="1601400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72" name="Google Shape;3572;p24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3573" name="Google Shape;3573;p24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24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24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24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24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24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24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24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24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24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24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24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24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24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24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24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24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24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24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24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24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24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24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24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24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24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24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24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24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24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24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24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24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24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24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24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24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0" name="Google Shape;3610;p24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3611" name="Google Shape;3611;p24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24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24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24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24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24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24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24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24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24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24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24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24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24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24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24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24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24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24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24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24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24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24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24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24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24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24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24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24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24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24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24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24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24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24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24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24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24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24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24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24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24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24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24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24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24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24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24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24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24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24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24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24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24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24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24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24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24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24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24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24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24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24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24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24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24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24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24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24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24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24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24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24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24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24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24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24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24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24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24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24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24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24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24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24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24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24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24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24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24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24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24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24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24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24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24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24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24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24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24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24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24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24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24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24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24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24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24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24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24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24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24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24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24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24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24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24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24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24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24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24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24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24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24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24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24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24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24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24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24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24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24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24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24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24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24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24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24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24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24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24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24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24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24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24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24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24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24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24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24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24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24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24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24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24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24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24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24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24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24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24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24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24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24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24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24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24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24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24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24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24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2" name="Google Shape;3782;p24"/>
          <p:cNvSpPr txBox="1">
            <a:spLocks noGrp="1"/>
          </p:cNvSpPr>
          <p:nvPr>
            <p:ph type="title"/>
          </p:nvPr>
        </p:nvSpPr>
        <p:spPr>
          <a:xfrm rot="-877">
            <a:off x="872400" y="2629592"/>
            <a:ext cx="2352000" cy="4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783" name="Google Shape;3783;p24"/>
          <p:cNvSpPr txBox="1">
            <a:spLocks noGrp="1"/>
          </p:cNvSpPr>
          <p:nvPr>
            <p:ph type="subTitle" idx="1"/>
          </p:nvPr>
        </p:nvSpPr>
        <p:spPr>
          <a:xfrm rot="438">
            <a:off x="872400" y="3065542"/>
            <a:ext cx="23520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4" name="Google Shape;3784;p24"/>
          <p:cNvSpPr txBox="1">
            <a:spLocks noGrp="1"/>
          </p:cNvSpPr>
          <p:nvPr>
            <p:ph type="title" idx="2"/>
          </p:nvPr>
        </p:nvSpPr>
        <p:spPr>
          <a:xfrm>
            <a:off x="3393926" y="3313710"/>
            <a:ext cx="2352000" cy="4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785" name="Google Shape;3785;p24"/>
          <p:cNvSpPr txBox="1">
            <a:spLocks noGrp="1"/>
          </p:cNvSpPr>
          <p:nvPr>
            <p:ph type="subTitle" idx="3"/>
          </p:nvPr>
        </p:nvSpPr>
        <p:spPr>
          <a:xfrm>
            <a:off x="3393926" y="3751453"/>
            <a:ext cx="23520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6" name="Google Shape;3786;p24"/>
          <p:cNvSpPr txBox="1">
            <a:spLocks noGrp="1"/>
          </p:cNvSpPr>
          <p:nvPr>
            <p:ph type="title" idx="4"/>
          </p:nvPr>
        </p:nvSpPr>
        <p:spPr>
          <a:xfrm>
            <a:off x="5919475" y="2629042"/>
            <a:ext cx="2352000" cy="4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787" name="Google Shape;3787;p24"/>
          <p:cNvSpPr txBox="1">
            <a:spLocks noGrp="1"/>
          </p:cNvSpPr>
          <p:nvPr>
            <p:ph type="subTitle" idx="5"/>
          </p:nvPr>
        </p:nvSpPr>
        <p:spPr>
          <a:xfrm>
            <a:off x="5919475" y="3065863"/>
            <a:ext cx="23520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8" name="Google Shape;3788;p24"/>
          <p:cNvSpPr txBox="1">
            <a:spLocks noGrp="1"/>
          </p:cNvSpPr>
          <p:nvPr>
            <p:ph type="title" idx="6"/>
          </p:nvPr>
        </p:nvSpPr>
        <p:spPr>
          <a:xfrm>
            <a:off x="720000" y="6048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4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2" name="Google Shape;4532;p28"/>
          <p:cNvGrpSpPr/>
          <p:nvPr/>
        </p:nvGrpSpPr>
        <p:grpSpPr>
          <a:xfrm flipH="1">
            <a:off x="893488" y="347143"/>
            <a:ext cx="8303665" cy="4656807"/>
            <a:chOff x="440375" y="347143"/>
            <a:chExt cx="8303665" cy="4656807"/>
          </a:xfrm>
        </p:grpSpPr>
        <p:sp>
          <p:nvSpPr>
            <p:cNvPr id="4533" name="Google Shape;4533;p28"/>
            <p:cNvSpPr/>
            <p:nvPr/>
          </p:nvSpPr>
          <p:spPr>
            <a:xfrm>
              <a:off x="440375" y="683150"/>
              <a:ext cx="8033600" cy="4320800"/>
            </a:xfrm>
            <a:custGeom>
              <a:avLst/>
              <a:gdLst/>
              <a:ahLst/>
              <a:cxnLst/>
              <a:rect l="l" t="t" r="r" b="b"/>
              <a:pathLst>
                <a:path w="321344" h="172832" extrusionOk="0">
                  <a:moveTo>
                    <a:pt x="308296" y="0"/>
                  </a:moveTo>
                  <a:lnTo>
                    <a:pt x="0" y="172832"/>
                  </a:lnTo>
                  <a:lnTo>
                    <a:pt x="299572" y="171503"/>
                  </a:lnTo>
                  <a:lnTo>
                    <a:pt x="321344" y="10525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4534" name="Google Shape;4534;p28"/>
            <p:cNvGrpSpPr/>
            <p:nvPr/>
          </p:nvGrpSpPr>
          <p:grpSpPr>
            <a:xfrm>
              <a:off x="8076260" y="347143"/>
              <a:ext cx="667780" cy="667824"/>
              <a:chOff x="8304860" y="-186257"/>
              <a:chExt cx="667780" cy="667824"/>
            </a:xfrm>
          </p:grpSpPr>
          <p:sp>
            <p:nvSpPr>
              <p:cNvPr id="4535" name="Google Shape;4535;p28"/>
              <p:cNvSpPr/>
              <p:nvPr/>
            </p:nvSpPr>
            <p:spPr>
              <a:xfrm rot="2373635">
                <a:off x="8691939" y="-98328"/>
                <a:ext cx="154012" cy="122309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1929" extrusionOk="0">
                    <a:moveTo>
                      <a:pt x="250" y="1929"/>
                    </a:moveTo>
                    <a:lnTo>
                      <a:pt x="0" y="464"/>
                    </a:lnTo>
                    <a:cubicBezTo>
                      <a:pt x="0" y="464"/>
                      <a:pt x="1215" y="0"/>
                      <a:pt x="2429" y="464"/>
                    </a:cubicBezTo>
                    <a:lnTo>
                      <a:pt x="2179" y="19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6" name="Google Shape;4536;p28"/>
              <p:cNvSpPr/>
              <p:nvPr/>
            </p:nvSpPr>
            <p:spPr>
              <a:xfrm rot="2373635">
                <a:off x="8393925" y="-72211"/>
                <a:ext cx="505848" cy="410740"/>
              </a:xfrm>
              <a:custGeom>
                <a:avLst/>
                <a:gdLst/>
                <a:ahLst/>
                <a:cxnLst/>
                <a:rect l="l" t="t" r="r" b="b"/>
                <a:pathLst>
                  <a:path w="7978" h="6478" extrusionOk="0">
                    <a:moveTo>
                      <a:pt x="0" y="834"/>
                    </a:moveTo>
                    <a:lnTo>
                      <a:pt x="476" y="6478"/>
                    </a:lnTo>
                    <a:cubicBezTo>
                      <a:pt x="2703" y="5787"/>
                      <a:pt x="4977" y="5811"/>
                      <a:pt x="7513" y="6478"/>
                    </a:cubicBezTo>
                    <a:lnTo>
                      <a:pt x="7977" y="834"/>
                    </a:lnTo>
                    <a:cubicBezTo>
                      <a:pt x="5703" y="1"/>
                      <a:pt x="2429" y="1"/>
                      <a:pt x="0" y="8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7" name="Google Shape;4537;p28"/>
              <p:cNvSpPr/>
              <p:nvPr/>
            </p:nvSpPr>
            <p:spPr>
              <a:xfrm rot="2373635">
                <a:off x="8289601" y="239826"/>
                <a:ext cx="446184" cy="112545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1775" extrusionOk="0">
                    <a:moveTo>
                      <a:pt x="0" y="798"/>
                    </a:moveTo>
                    <a:lnTo>
                      <a:pt x="1048" y="1655"/>
                    </a:lnTo>
                    <a:lnTo>
                      <a:pt x="5692" y="1774"/>
                    </a:lnTo>
                    <a:lnTo>
                      <a:pt x="7037" y="798"/>
                    </a:lnTo>
                    <a:cubicBezTo>
                      <a:pt x="4656" y="84"/>
                      <a:pt x="2513" y="0"/>
                      <a:pt x="0" y="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8" name="Google Shape;4538;p28"/>
              <p:cNvSpPr/>
              <p:nvPr/>
            </p:nvSpPr>
            <p:spPr>
              <a:xfrm rot="2373635">
                <a:off x="8345212" y="270738"/>
                <a:ext cx="319373" cy="67210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1060" extrusionOk="0">
                    <a:moveTo>
                      <a:pt x="5037" y="524"/>
                    </a:moveTo>
                    <a:cubicBezTo>
                      <a:pt x="5037" y="822"/>
                      <a:pt x="3906" y="1060"/>
                      <a:pt x="2525" y="1060"/>
                    </a:cubicBezTo>
                    <a:cubicBezTo>
                      <a:pt x="1132" y="1060"/>
                      <a:pt x="1" y="822"/>
                      <a:pt x="1" y="524"/>
                    </a:cubicBezTo>
                    <a:cubicBezTo>
                      <a:pt x="1" y="238"/>
                      <a:pt x="1132" y="0"/>
                      <a:pt x="2525" y="0"/>
                    </a:cubicBezTo>
                    <a:cubicBezTo>
                      <a:pt x="3906" y="0"/>
                      <a:pt x="5037" y="238"/>
                      <a:pt x="5037" y="5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39" name="Google Shape;4539;p28"/>
          <p:cNvGrpSpPr/>
          <p:nvPr/>
        </p:nvGrpSpPr>
        <p:grpSpPr>
          <a:xfrm>
            <a:off x="-39862" y="347143"/>
            <a:ext cx="8303665" cy="4656807"/>
            <a:chOff x="440375" y="347143"/>
            <a:chExt cx="8303665" cy="4656807"/>
          </a:xfrm>
        </p:grpSpPr>
        <p:sp>
          <p:nvSpPr>
            <p:cNvPr id="4540" name="Google Shape;4540;p28"/>
            <p:cNvSpPr/>
            <p:nvPr/>
          </p:nvSpPr>
          <p:spPr>
            <a:xfrm>
              <a:off x="440375" y="683150"/>
              <a:ext cx="8033600" cy="4320800"/>
            </a:xfrm>
            <a:custGeom>
              <a:avLst/>
              <a:gdLst/>
              <a:ahLst/>
              <a:cxnLst/>
              <a:rect l="l" t="t" r="r" b="b"/>
              <a:pathLst>
                <a:path w="321344" h="172832" extrusionOk="0">
                  <a:moveTo>
                    <a:pt x="308296" y="0"/>
                  </a:moveTo>
                  <a:lnTo>
                    <a:pt x="0" y="172832"/>
                  </a:lnTo>
                  <a:lnTo>
                    <a:pt x="299572" y="171503"/>
                  </a:lnTo>
                  <a:lnTo>
                    <a:pt x="321344" y="10525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4541" name="Google Shape;4541;p28"/>
            <p:cNvGrpSpPr/>
            <p:nvPr/>
          </p:nvGrpSpPr>
          <p:grpSpPr>
            <a:xfrm>
              <a:off x="8076260" y="347143"/>
              <a:ext cx="667780" cy="667824"/>
              <a:chOff x="8304860" y="-186257"/>
              <a:chExt cx="667780" cy="667824"/>
            </a:xfrm>
          </p:grpSpPr>
          <p:sp>
            <p:nvSpPr>
              <p:cNvPr id="4542" name="Google Shape;4542;p28"/>
              <p:cNvSpPr/>
              <p:nvPr/>
            </p:nvSpPr>
            <p:spPr>
              <a:xfrm rot="2373635">
                <a:off x="8691939" y="-98328"/>
                <a:ext cx="154012" cy="122309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1929" extrusionOk="0">
                    <a:moveTo>
                      <a:pt x="250" y="1929"/>
                    </a:moveTo>
                    <a:lnTo>
                      <a:pt x="0" y="464"/>
                    </a:lnTo>
                    <a:cubicBezTo>
                      <a:pt x="0" y="464"/>
                      <a:pt x="1215" y="0"/>
                      <a:pt x="2429" y="464"/>
                    </a:cubicBezTo>
                    <a:lnTo>
                      <a:pt x="2179" y="19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3" name="Google Shape;4543;p28"/>
              <p:cNvSpPr/>
              <p:nvPr/>
            </p:nvSpPr>
            <p:spPr>
              <a:xfrm rot="2373635">
                <a:off x="8393925" y="-72211"/>
                <a:ext cx="505848" cy="410740"/>
              </a:xfrm>
              <a:custGeom>
                <a:avLst/>
                <a:gdLst/>
                <a:ahLst/>
                <a:cxnLst/>
                <a:rect l="l" t="t" r="r" b="b"/>
                <a:pathLst>
                  <a:path w="7978" h="6478" extrusionOk="0">
                    <a:moveTo>
                      <a:pt x="0" y="834"/>
                    </a:moveTo>
                    <a:lnTo>
                      <a:pt x="476" y="6478"/>
                    </a:lnTo>
                    <a:cubicBezTo>
                      <a:pt x="2703" y="5787"/>
                      <a:pt x="4977" y="5811"/>
                      <a:pt x="7513" y="6478"/>
                    </a:cubicBezTo>
                    <a:lnTo>
                      <a:pt x="7977" y="834"/>
                    </a:lnTo>
                    <a:cubicBezTo>
                      <a:pt x="5703" y="1"/>
                      <a:pt x="2429" y="1"/>
                      <a:pt x="0" y="8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4" name="Google Shape;4544;p28"/>
              <p:cNvSpPr/>
              <p:nvPr/>
            </p:nvSpPr>
            <p:spPr>
              <a:xfrm rot="2373635">
                <a:off x="8289601" y="239826"/>
                <a:ext cx="446184" cy="112545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1775" extrusionOk="0">
                    <a:moveTo>
                      <a:pt x="0" y="798"/>
                    </a:moveTo>
                    <a:lnTo>
                      <a:pt x="1048" y="1655"/>
                    </a:lnTo>
                    <a:lnTo>
                      <a:pt x="5692" y="1774"/>
                    </a:lnTo>
                    <a:lnTo>
                      <a:pt x="7037" y="798"/>
                    </a:lnTo>
                    <a:cubicBezTo>
                      <a:pt x="4656" y="84"/>
                      <a:pt x="2513" y="0"/>
                      <a:pt x="0" y="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5" name="Google Shape;4545;p28"/>
              <p:cNvSpPr/>
              <p:nvPr/>
            </p:nvSpPr>
            <p:spPr>
              <a:xfrm rot="2373635">
                <a:off x="8345212" y="270738"/>
                <a:ext cx="319373" cy="67210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1060" extrusionOk="0">
                    <a:moveTo>
                      <a:pt x="5037" y="524"/>
                    </a:moveTo>
                    <a:cubicBezTo>
                      <a:pt x="5037" y="822"/>
                      <a:pt x="3906" y="1060"/>
                      <a:pt x="2525" y="1060"/>
                    </a:cubicBezTo>
                    <a:cubicBezTo>
                      <a:pt x="1132" y="1060"/>
                      <a:pt x="1" y="822"/>
                      <a:pt x="1" y="524"/>
                    </a:cubicBezTo>
                    <a:cubicBezTo>
                      <a:pt x="1" y="238"/>
                      <a:pt x="1132" y="0"/>
                      <a:pt x="2525" y="0"/>
                    </a:cubicBezTo>
                    <a:cubicBezTo>
                      <a:pt x="3906" y="0"/>
                      <a:pt x="5037" y="238"/>
                      <a:pt x="5037" y="5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46" name="Google Shape;4546;p28"/>
          <p:cNvSpPr/>
          <p:nvPr/>
        </p:nvSpPr>
        <p:spPr>
          <a:xfrm>
            <a:off x="-7175" y="44009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7" name="Google Shape;4547;p28"/>
          <p:cNvGrpSpPr/>
          <p:nvPr/>
        </p:nvGrpSpPr>
        <p:grpSpPr>
          <a:xfrm>
            <a:off x="33" y="-132178"/>
            <a:ext cx="1291188" cy="4951353"/>
            <a:chOff x="1440600" y="197825"/>
            <a:chExt cx="990175" cy="3797050"/>
          </a:xfrm>
        </p:grpSpPr>
        <p:sp>
          <p:nvSpPr>
            <p:cNvPr id="4548" name="Google Shape;4548;p28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28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28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28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28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28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28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28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28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7" name="Google Shape;4557;p28"/>
          <p:cNvGrpSpPr/>
          <p:nvPr/>
        </p:nvGrpSpPr>
        <p:grpSpPr>
          <a:xfrm flipH="1">
            <a:off x="7860233" y="-132178"/>
            <a:ext cx="1291188" cy="4951353"/>
            <a:chOff x="1440600" y="197825"/>
            <a:chExt cx="990175" cy="3797050"/>
          </a:xfrm>
        </p:grpSpPr>
        <p:sp>
          <p:nvSpPr>
            <p:cNvPr id="4558" name="Google Shape;4558;p28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28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28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28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28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28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28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28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28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7" name="Google Shape;4567;p28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4568" name="Google Shape;4568;p28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28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28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28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28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28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28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28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28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28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28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28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28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28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28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28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28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28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28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28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28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28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28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28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28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28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28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28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28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28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28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28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28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28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28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28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28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5" name="Google Shape;4605;p28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4606" name="Google Shape;4606;p28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28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28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28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28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28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28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28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28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28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28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28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28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28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28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28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28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28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28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28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28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28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28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28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28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28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28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28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28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28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28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28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28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28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28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28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28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28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28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28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28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28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28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28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28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28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28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28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28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28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28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28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28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28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28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28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28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28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28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28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28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28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28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28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28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28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28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28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28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28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28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28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28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28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28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28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28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28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28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28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28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28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28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28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28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28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28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28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28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28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28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28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28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28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28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28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28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28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28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28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28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28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28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28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28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28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28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28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28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28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28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28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28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28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28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28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28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28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28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28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28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28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28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28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28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28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28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28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28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28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28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28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28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28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28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28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28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28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28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28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28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28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28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28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28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28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28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28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28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28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28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28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28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28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28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28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28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28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28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28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28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28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28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28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28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28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28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28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28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28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28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7" name="Google Shape;4777;p28"/>
          <p:cNvSpPr txBox="1">
            <a:spLocks noGrp="1"/>
          </p:cNvSpPr>
          <p:nvPr>
            <p:ph type="title"/>
          </p:nvPr>
        </p:nvSpPr>
        <p:spPr>
          <a:xfrm>
            <a:off x="720000" y="1670296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778" name="Google Shape;4778;p28"/>
          <p:cNvSpPr txBox="1">
            <a:spLocks noGrp="1"/>
          </p:cNvSpPr>
          <p:nvPr>
            <p:ph type="subTitle" idx="1"/>
          </p:nvPr>
        </p:nvSpPr>
        <p:spPr>
          <a:xfrm>
            <a:off x="720204" y="2094198"/>
            <a:ext cx="2423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79" name="Google Shape;4779;p28"/>
          <p:cNvSpPr txBox="1">
            <a:spLocks noGrp="1"/>
          </p:cNvSpPr>
          <p:nvPr>
            <p:ph type="title" idx="2"/>
          </p:nvPr>
        </p:nvSpPr>
        <p:spPr>
          <a:xfrm>
            <a:off x="3368276" y="1670296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780" name="Google Shape;4780;p28"/>
          <p:cNvSpPr txBox="1">
            <a:spLocks noGrp="1"/>
          </p:cNvSpPr>
          <p:nvPr>
            <p:ph type="subTitle" idx="3"/>
          </p:nvPr>
        </p:nvSpPr>
        <p:spPr>
          <a:xfrm>
            <a:off x="3368275" y="2094198"/>
            <a:ext cx="2423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81" name="Google Shape;4781;p28"/>
          <p:cNvSpPr txBox="1">
            <a:spLocks noGrp="1"/>
          </p:cNvSpPr>
          <p:nvPr>
            <p:ph type="title" idx="4"/>
          </p:nvPr>
        </p:nvSpPr>
        <p:spPr>
          <a:xfrm>
            <a:off x="720204" y="3138759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782" name="Google Shape;4782;p28"/>
          <p:cNvSpPr txBox="1">
            <a:spLocks noGrp="1"/>
          </p:cNvSpPr>
          <p:nvPr>
            <p:ph type="subTitle" idx="5"/>
          </p:nvPr>
        </p:nvSpPr>
        <p:spPr>
          <a:xfrm>
            <a:off x="720204" y="3556173"/>
            <a:ext cx="2423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83" name="Google Shape;4783;p28"/>
          <p:cNvSpPr txBox="1">
            <a:spLocks noGrp="1"/>
          </p:cNvSpPr>
          <p:nvPr>
            <p:ph type="title" idx="6"/>
          </p:nvPr>
        </p:nvSpPr>
        <p:spPr>
          <a:xfrm>
            <a:off x="3368276" y="3138759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784" name="Google Shape;4784;p28"/>
          <p:cNvSpPr txBox="1">
            <a:spLocks noGrp="1"/>
          </p:cNvSpPr>
          <p:nvPr>
            <p:ph type="subTitle" idx="7"/>
          </p:nvPr>
        </p:nvSpPr>
        <p:spPr>
          <a:xfrm>
            <a:off x="3368275" y="3556173"/>
            <a:ext cx="2423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85" name="Google Shape;4785;p28"/>
          <p:cNvSpPr txBox="1">
            <a:spLocks noGrp="1"/>
          </p:cNvSpPr>
          <p:nvPr>
            <p:ph type="title" idx="8"/>
          </p:nvPr>
        </p:nvSpPr>
        <p:spPr>
          <a:xfrm>
            <a:off x="6000876" y="1670296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786" name="Google Shape;4786;p28"/>
          <p:cNvSpPr txBox="1">
            <a:spLocks noGrp="1"/>
          </p:cNvSpPr>
          <p:nvPr>
            <p:ph type="subTitle" idx="9"/>
          </p:nvPr>
        </p:nvSpPr>
        <p:spPr>
          <a:xfrm>
            <a:off x="6000875" y="2094198"/>
            <a:ext cx="2423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87" name="Google Shape;4787;p28"/>
          <p:cNvSpPr txBox="1">
            <a:spLocks noGrp="1"/>
          </p:cNvSpPr>
          <p:nvPr>
            <p:ph type="title" idx="13"/>
          </p:nvPr>
        </p:nvSpPr>
        <p:spPr>
          <a:xfrm>
            <a:off x="6000876" y="3138759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788" name="Google Shape;4788;p28"/>
          <p:cNvSpPr txBox="1">
            <a:spLocks noGrp="1"/>
          </p:cNvSpPr>
          <p:nvPr>
            <p:ph type="subTitle" idx="14"/>
          </p:nvPr>
        </p:nvSpPr>
        <p:spPr>
          <a:xfrm>
            <a:off x="6000875" y="3556173"/>
            <a:ext cx="2423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89" name="Google Shape;4789;p28"/>
          <p:cNvSpPr txBox="1">
            <a:spLocks noGrp="1"/>
          </p:cNvSpPr>
          <p:nvPr>
            <p:ph type="title" idx="15"/>
          </p:nvPr>
        </p:nvSpPr>
        <p:spPr>
          <a:xfrm>
            <a:off x="720000" y="6048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_1">
    <p:spTree>
      <p:nvGrpSpPr>
        <p:cNvPr id="1" name="Shape 5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7" name="Google Shape;5337;p32"/>
          <p:cNvGrpSpPr/>
          <p:nvPr/>
        </p:nvGrpSpPr>
        <p:grpSpPr>
          <a:xfrm flipH="1">
            <a:off x="207741" y="347143"/>
            <a:ext cx="8303665" cy="4656807"/>
            <a:chOff x="440375" y="347143"/>
            <a:chExt cx="8303665" cy="4656807"/>
          </a:xfrm>
        </p:grpSpPr>
        <p:sp>
          <p:nvSpPr>
            <p:cNvPr id="5338" name="Google Shape;5338;p32"/>
            <p:cNvSpPr/>
            <p:nvPr/>
          </p:nvSpPr>
          <p:spPr>
            <a:xfrm>
              <a:off x="440375" y="683150"/>
              <a:ext cx="8033600" cy="4320800"/>
            </a:xfrm>
            <a:custGeom>
              <a:avLst/>
              <a:gdLst/>
              <a:ahLst/>
              <a:cxnLst/>
              <a:rect l="l" t="t" r="r" b="b"/>
              <a:pathLst>
                <a:path w="321344" h="172832" extrusionOk="0">
                  <a:moveTo>
                    <a:pt x="308296" y="0"/>
                  </a:moveTo>
                  <a:lnTo>
                    <a:pt x="0" y="172832"/>
                  </a:lnTo>
                  <a:lnTo>
                    <a:pt x="299572" y="171503"/>
                  </a:lnTo>
                  <a:lnTo>
                    <a:pt x="321344" y="10525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5339" name="Google Shape;5339;p32"/>
            <p:cNvGrpSpPr/>
            <p:nvPr/>
          </p:nvGrpSpPr>
          <p:grpSpPr>
            <a:xfrm>
              <a:off x="8076260" y="347143"/>
              <a:ext cx="667780" cy="667824"/>
              <a:chOff x="8304860" y="-186257"/>
              <a:chExt cx="667780" cy="667824"/>
            </a:xfrm>
          </p:grpSpPr>
          <p:sp>
            <p:nvSpPr>
              <p:cNvPr id="5340" name="Google Shape;5340;p32"/>
              <p:cNvSpPr/>
              <p:nvPr/>
            </p:nvSpPr>
            <p:spPr>
              <a:xfrm rot="2373635">
                <a:off x="8691939" y="-98328"/>
                <a:ext cx="154012" cy="122309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1929" extrusionOk="0">
                    <a:moveTo>
                      <a:pt x="250" y="1929"/>
                    </a:moveTo>
                    <a:lnTo>
                      <a:pt x="0" y="464"/>
                    </a:lnTo>
                    <a:cubicBezTo>
                      <a:pt x="0" y="464"/>
                      <a:pt x="1215" y="0"/>
                      <a:pt x="2429" y="464"/>
                    </a:cubicBezTo>
                    <a:lnTo>
                      <a:pt x="2179" y="19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1" name="Google Shape;5341;p32"/>
              <p:cNvSpPr/>
              <p:nvPr/>
            </p:nvSpPr>
            <p:spPr>
              <a:xfrm rot="2373635">
                <a:off x="8393925" y="-72211"/>
                <a:ext cx="505848" cy="410740"/>
              </a:xfrm>
              <a:custGeom>
                <a:avLst/>
                <a:gdLst/>
                <a:ahLst/>
                <a:cxnLst/>
                <a:rect l="l" t="t" r="r" b="b"/>
                <a:pathLst>
                  <a:path w="7978" h="6478" extrusionOk="0">
                    <a:moveTo>
                      <a:pt x="0" y="834"/>
                    </a:moveTo>
                    <a:lnTo>
                      <a:pt x="476" y="6478"/>
                    </a:lnTo>
                    <a:cubicBezTo>
                      <a:pt x="2703" y="5787"/>
                      <a:pt x="4977" y="5811"/>
                      <a:pt x="7513" y="6478"/>
                    </a:cubicBezTo>
                    <a:lnTo>
                      <a:pt x="7977" y="834"/>
                    </a:lnTo>
                    <a:cubicBezTo>
                      <a:pt x="5703" y="1"/>
                      <a:pt x="2429" y="1"/>
                      <a:pt x="0" y="8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2" name="Google Shape;5342;p32"/>
              <p:cNvSpPr/>
              <p:nvPr/>
            </p:nvSpPr>
            <p:spPr>
              <a:xfrm rot="2373635">
                <a:off x="8289601" y="239826"/>
                <a:ext cx="446184" cy="112545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1775" extrusionOk="0">
                    <a:moveTo>
                      <a:pt x="0" y="798"/>
                    </a:moveTo>
                    <a:lnTo>
                      <a:pt x="1048" y="1655"/>
                    </a:lnTo>
                    <a:lnTo>
                      <a:pt x="5692" y="1774"/>
                    </a:lnTo>
                    <a:lnTo>
                      <a:pt x="7037" y="798"/>
                    </a:lnTo>
                    <a:cubicBezTo>
                      <a:pt x="4656" y="84"/>
                      <a:pt x="2513" y="0"/>
                      <a:pt x="0" y="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3" name="Google Shape;5343;p32"/>
              <p:cNvSpPr/>
              <p:nvPr/>
            </p:nvSpPr>
            <p:spPr>
              <a:xfrm rot="2373635">
                <a:off x="8345212" y="270738"/>
                <a:ext cx="319373" cy="67210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1060" extrusionOk="0">
                    <a:moveTo>
                      <a:pt x="5037" y="524"/>
                    </a:moveTo>
                    <a:cubicBezTo>
                      <a:pt x="5037" y="822"/>
                      <a:pt x="3906" y="1060"/>
                      <a:pt x="2525" y="1060"/>
                    </a:cubicBezTo>
                    <a:cubicBezTo>
                      <a:pt x="1132" y="1060"/>
                      <a:pt x="1" y="822"/>
                      <a:pt x="1" y="524"/>
                    </a:cubicBezTo>
                    <a:cubicBezTo>
                      <a:pt x="1" y="238"/>
                      <a:pt x="1132" y="0"/>
                      <a:pt x="2525" y="0"/>
                    </a:cubicBezTo>
                    <a:cubicBezTo>
                      <a:pt x="3906" y="0"/>
                      <a:pt x="5037" y="238"/>
                      <a:pt x="5037" y="5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44" name="Google Shape;5344;p32"/>
          <p:cNvGrpSpPr/>
          <p:nvPr/>
        </p:nvGrpSpPr>
        <p:grpSpPr>
          <a:xfrm>
            <a:off x="645991" y="347143"/>
            <a:ext cx="8303665" cy="4656807"/>
            <a:chOff x="440375" y="347143"/>
            <a:chExt cx="8303665" cy="4656807"/>
          </a:xfrm>
        </p:grpSpPr>
        <p:sp>
          <p:nvSpPr>
            <p:cNvPr id="5345" name="Google Shape;5345;p32"/>
            <p:cNvSpPr/>
            <p:nvPr/>
          </p:nvSpPr>
          <p:spPr>
            <a:xfrm>
              <a:off x="440375" y="683150"/>
              <a:ext cx="8033600" cy="4320800"/>
            </a:xfrm>
            <a:custGeom>
              <a:avLst/>
              <a:gdLst/>
              <a:ahLst/>
              <a:cxnLst/>
              <a:rect l="l" t="t" r="r" b="b"/>
              <a:pathLst>
                <a:path w="321344" h="172832" extrusionOk="0">
                  <a:moveTo>
                    <a:pt x="308296" y="0"/>
                  </a:moveTo>
                  <a:lnTo>
                    <a:pt x="0" y="172832"/>
                  </a:lnTo>
                  <a:lnTo>
                    <a:pt x="299572" y="171503"/>
                  </a:lnTo>
                  <a:lnTo>
                    <a:pt x="321344" y="10525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5346" name="Google Shape;5346;p32"/>
            <p:cNvGrpSpPr/>
            <p:nvPr/>
          </p:nvGrpSpPr>
          <p:grpSpPr>
            <a:xfrm>
              <a:off x="8076260" y="347143"/>
              <a:ext cx="667780" cy="667824"/>
              <a:chOff x="8304860" y="-186257"/>
              <a:chExt cx="667780" cy="667824"/>
            </a:xfrm>
          </p:grpSpPr>
          <p:sp>
            <p:nvSpPr>
              <p:cNvPr id="5347" name="Google Shape;5347;p32"/>
              <p:cNvSpPr/>
              <p:nvPr/>
            </p:nvSpPr>
            <p:spPr>
              <a:xfrm rot="2373635">
                <a:off x="8691939" y="-98328"/>
                <a:ext cx="154012" cy="122309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1929" extrusionOk="0">
                    <a:moveTo>
                      <a:pt x="250" y="1929"/>
                    </a:moveTo>
                    <a:lnTo>
                      <a:pt x="0" y="464"/>
                    </a:lnTo>
                    <a:cubicBezTo>
                      <a:pt x="0" y="464"/>
                      <a:pt x="1215" y="0"/>
                      <a:pt x="2429" y="464"/>
                    </a:cubicBezTo>
                    <a:lnTo>
                      <a:pt x="2179" y="19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8" name="Google Shape;5348;p32"/>
              <p:cNvSpPr/>
              <p:nvPr/>
            </p:nvSpPr>
            <p:spPr>
              <a:xfrm rot="2373635">
                <a:off x="8393925" y="-72211"/>
                <a:ext cx="505848" cy="410740"/>
              </a:xfrm>
              <a:custGeom>
                <a:avLst/>
                <a:gdLst/>
                <a:ahLst/>
                <a:cxnLst/>
                <a:rect l="l" t="t" r="r" b="b"/>
                <a:pathLst>
                  <a:path w="7978" h="6478" extrusionOk="0">
                    <a:moveTo>
                      <a:pt x="0" y="834"/>
                    </a:moveTo>
                    <a:lnTo>
                      <a:pt x="476" y="6478"/>
                    </a:lnTo>
                    <a:cubicBezTo>
                      <a:pt x="2703" y="5787"/>
                      <a:pt x="4977" y="5811"/>
                      <a:pt x="7513" y="6478"/>
                    </a:cubicBezTo>
                    <a:lnTo>
                      <a:pt x="7977" y="834"/>
                    </a:lnTo>
                    <a:cubicBezTo>
                      <a:pt x="5703" y="1"/>
                      <a:pt x="2429" y="1"/>
                      <a:pt x="0" y="8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9" name="Google Shape;5349;p32"/>
              <p:cNvSpPr/>
              <p:nvPr/>
            </p:nvSpPr>
            <p:spPr>
              <a:xfrm rot="2373635">
                <a:off x="8289601" y="239826"/>
                <a:ext cx="446184" cy="112545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1775" extrusionOk="0">
                    <a:moveTo>
                      <a:pt x="0" y="798"/>
                    </a:moveTo>
                    <a:lnTo>
                      <a:pt x="1048" y="1655"/>
                    </a:lnTo>
                    <a:lnTo>
                      <a:pt x="5692" y="1774"/>
                    </a:lnTo>
                    <a:lnTo>
                      <a:pt x="7037" y="798"/>
                    </a:lnTo>
                    <a:cubicBezTo>
                      <a:pt x="4656" y="84"/>
                      <a:pt x="2513" y="0"/>
                      <a:pt x="0" y="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0" name="Google Shape;5350;p32"/>
              <p:cNvSpPr/>
              <p:nvPr/>
            </p:nvSpPr>
            <p:spPr>
              <a:xfrm rot="2373635">
                <a:off x="8345212" y="270738"/>
                <a:ext cx="319373" cy="67210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1060" extrusionOk="0">
                    <a:moveTo>
                      <a:pt x="5037" y="524"/>
                    </a:moveTo>
                    <a:cubicBezTo>
                      <a:pt x="5037" y="822"/>
                      <a:pt x="3906" y="1060"/>
                      <a:pt x="2525" y="1060"/>
                    </a:cubicBezTo>
                    <a:cubicBezTo>
                      <a:pt x="1132" y="1060"/>
                      <a:pt x="1" y="822"/>
                      <a:pt x="1" y="524"/>
                    </a:cubicBezTo>
                    <a:cubicBezTo>
                      <a:pt x="1" y="238"/>
                      <a:pt x="1132" y="0"/>
                      <a:pt x="2525" y="0"/>
                    </a:cubicBezTo>
                    <a:cubicBezTo>
                      <a:pt x="3906" y="0"/>
                      <a:pt x="5037" y="238"/>
                      <a:pt x="5037" y="5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51" name="Google Shape;5351;p32"/>
          <p:cNvSpPr/>
          <p:nvPr/>
        </p:nvSpPr>
        <p:spPr>
          <a:xfrm>
            <a:off x="-7175" y="44009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52" name="Google Shape;5352;p32"/>
          <p:cNvGrpSpPr/>
          <p:nvPr/>
        </p:nvGrpSpPr>
        <p:grpSpPr>
          <a:xfrm flipH="1">
            <a:off x="8748255" y="351525"/>
            <a:ext cx="395408" cy="4589441"/>
            <a:chOff x="-36750" y="-31225"/>
            <a:chExt cx="441205" cy="5174700"/>
          </a:xfrm>
        </p:grpSpPr>
        <p:sp>
          <p:nvSpPr>
            <p:cNvPr id="5353" name="Google Shape;5353;p32"/>
            <p:cNvSpPr/>
            <p:nvPr/>
          </p:nvSpPr>
          <p:spPr>
            <a:xfrm>
              <a:off x="-30545" y="-31225"/>
              <a:ext cx="435000" cy="5174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32"/>
            <p:cNvSpPr/>
            <p:nvPr/>
          </p:nvSpPr>
          <p:spPr>
            <a:xfrm>
              <a:off x="-30545" y="-31225"/>
              <a:ext cx="291600" cy="517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32"/>
            <p:cNvSpPr/>
            <p:nvPr/>
          </p:nvSpPr>
          <p:spPr>
            <a:xfrm>
              <a:off x="-36750" y="-31225"/>
              <a:ext cx="167700" cy="5174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6" name="Google Shape;5356;p32"/>
          <p:cNvGrpSpPr/>
          <p:nvPr/>
        </p:nvGrpSpPr>
        <p:grpSpPr>
          <a:xfrm>
            <a:off x="-870" y="444775"/>
            <a:ext cx="395408" cy="4589441"/>
            <a:chOff x="-36750" y="-31225"/>
            <a:chExt cx="441205" cy="5174700"/>
          </a:xfrm>
        </p:grpSpPr>
        <p:sp>
          <p:nvSpPr>
            <p:cNvPr id="5357" name="Google Shape;5357;p32"/>
            <p:cNvSpPr/>
            <p:nvPr/>
          </p:nvSpPr>
          <p:spPr>
            <a:xfrm>
              <a:off x="-30545" y="-31225"/>
              <a:ext cx="435000" cy="5174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32"/>
            <p:cNvSpPr/>
            <p:nvPr/>
          </p:nvSpPr>
          <p:spPr>
            <a:xfrm>
              <a:off x="-30545" y="-31225"/>
              <a:ext cx="291600" cy="517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32"/>
            <p:cNvSpPr/>
            <p:nvPr/>
          </p:nvSpPr>
          <p:spPr>
            <a:xfrm>
              <a:off x="-36750" y="-31225"/>
              <a:ext cx="167700" cy="5174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0" name="Google Shape;5360;p32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5361" name="Google Shape;5361;p32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32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32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32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32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32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32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32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32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32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32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32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32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32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32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32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32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32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32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32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32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32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32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32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32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32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32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32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32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32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32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32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32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32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32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32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32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8" name="Google Shape;5398;p32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5399" name="Google Shape;5399;p32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32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32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32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32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32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32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32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32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32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32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32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32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32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32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32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32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32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32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32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32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32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32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32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32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32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32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32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32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32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32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32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32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32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32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32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32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32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32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32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32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32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32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32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32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32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32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32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32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32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32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32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32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32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32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32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32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32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32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32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32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32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32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32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32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32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32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32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32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32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32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32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32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32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32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32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32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32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32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32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32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32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1" name="Google Shape;5481;p32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2" name="Google Shape;5482;p32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3" name="Google Shape;5483;p32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4" name="Google Shape;5484;p32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5" name="Google Shape;5485;p32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6" name="Google Shape;5486;p32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7" name="Google Shape;5487;p32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8" name="Google Shape;5488;p32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9" name="Google Shape;5489;p32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0" name="Google Shape;5490;p32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1" name="Google Shape;5491;p32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2" name="Google Shape;5492;p32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3" name="Google Shape;5493;p32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4" name="Google Shape;5494;p32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5" name="Google Shape;5495;p32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6" name="Google Shape;5496;p32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32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32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32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32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32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32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32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32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32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32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32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32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32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32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32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32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32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32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32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32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32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32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32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32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32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32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32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4" name="Google Shape;5524;p32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32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32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32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32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32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32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32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32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32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32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32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32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32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32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32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32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32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32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32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32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32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32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32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32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32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32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1" name="Google Shape;5551;p32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2" name="Google Shape;5552;p32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32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32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32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32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32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32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32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32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32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32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32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32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32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32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32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32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32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70" name="Google Shape;5570;p32"/>
          <p:cNvSpPr txBox="1">
            <a:spLocks noGrp="1"/>
          </p:cNvSpPr>
          <p:nvPr>
            <p:ph type="title"/>
          </p:nvPr>
        </p:nvSpPr>
        <p:spPr>
          <a:xfrm>
            <a:off x="720000" y="6048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5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2" name="Google Shape;5572;p33"/>
          <p:cNvSpPr/>
          <p:nvPr/>
        </p:nvSpPr>
        <p:spPr>
          <a:xfrm>
            <a:off x="-7175" y="4483525"/>
            <a:ext cx="9158700" cy="66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3" name="Google Shape;5573;p33"/>
          <p:cNvSpPr txBox="1"/>
          <p:nvPr/>
        </p:nvSpPr>
        <p:spPr>
          <a:xfrm>
            <a:off x="724800" y="4391975"/>
            <a:ext cx="76992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grpSp>
        <p:nvGrpSpPr>
          <p:cNvPr id="5574" name="Google Shape;5574;p33"/>
          <p:cNvGrpSpPr/>
          <p:nvPr/>
        </p:nvGrpSpPr>
        <p:grpSpPr>
          <a:xfrm>
            <a:off x="-417858" y="-823150"/>
            <a:ext cx="9978772" cy="5966596"/>
            <a:chOff x="-417858" y="-823150"/>
            <a:chExt cx="9978772" cy="5966596"/>
          </a:xfrm>
        </p:grpSpPr>
        <p:grpSp>
          <p:nvGrpSpPr>
            <p:cNvPr id="5575" name="Google Shape;5575;p33"/>
            <p:cNvGrpSpPr/>
            <p:nvPr/>
          </p:nvGrpSpPr>
          <p:grpSpPr>
            <a:xfrm>
              <a:off x="-65" y="-132175"/>
              <a:ext cx="1123156" cy="5275621"/>
              <a:chOff x="1440600" y="197825"/>
              <a:chExt cx="990175" cy="3797050"/>
            </a:xfrm>
          </p:grpSpPr>
          <p:sp>
            <p:nvSpPr>
              <p:cNvPr id="5576" name="Google Shape;5576;p33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7" name="Google Shape;5577;p33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8" name="Google Shape;5578;p33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9" name="Google Shape;5579;p33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0" name="Google Shape;5580;p33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1" name="Google Shape;5581;p33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2" name="Google Shape;5582;p33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3" name="Google Shape;5583;p33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4" name="Google Shape;5584;p33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85" name="Google Shape;5585;p33"/>
            <p:cNvGrpSpPr/>
            <p:nvPr/>
          </p:nvGrpSpPr>
          <p:grpSpPr>
            <a:xfrm flipH="1">
              <a:off x="8028323" y="-132175"/>
              <a:ext cx="1123156" cy="5275621"/>
              <a:chOff x="1440600" y="197825"/>
              <a:chExt cx="990175" cy="3797050"/>
            </a:xfrm>
          </p:grpSpPr>
          <p:sp>
            <p:nvSpPr>
              <p:cNvPr id="5586" name="Google Shape;5586;p33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7" name="Google Shape;5587;p33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8" name="Google Shape;5588;p33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9" name="Google Shape;5589;p33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0" name="Google Shape;5590;p33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1" name="Google Shape;5591;p33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2" name="Google Shape;5592;p33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3" name="Google Shape;5593;p33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4" name="Google Shape;5594;p33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95" name="Google Shape;5595;p33"/>
            <p:cNvGrpSpPr/>
            <p:nvPr/>
          </p:nvGrpSpPr>
          <p:grpSpPr>
            <a:xfrm>
              <a:off x="-417858" y="-823150"/>
              <a:ext cx="9978772" cy="1382075"/>
              <a:chOff x="193475" y="-693375"/>
              <a:chExt cx="7221575" cy="1382075"/>
            </a:xfrm>
          </p:grpSpPr>
          <p:sp>
            <p:nvSpPr>
              <p:cNvPr id="5596" name="Google Shape;5596;p33"/>
              <p:cNvSpPr/>
              <p:nvPr/>
            </p:nvSpPr>
            <p:spPr>
              <a:xfrm>
                <a:off x="363575" y="384325"/>
                <a:ext cx="6883875" cy="304375"/>
              </a:xfrm>
              <a:custGeom>
                <a:avLst/>
                <a:gdLst/>
                <a:ahLst/>
                <a:cxnLst/>
                <a:rect l="l" t="t" r="r" b="b"/>
                <a:pathLst>
                  <a:path w="275355" h="12175" extrusionOk="0">
                    <a:moveTo>
                      <a:pt x="0" y="0"/>
                    </a:moveTo>
                    <a:lnTo>
                      <a:pt x="0" y="9390"/>
                    </a:lnTo>
                    <a:lnTo>
                      <a:pt x="0" y="10782"/>
                    </a:lnTo>
                    <a:lnTo>
                      <a:pt x="14522" y="10782"/>
                    </a:lnTo>
                    <a:lnTo>
                      <a:pt x="14522" y="9370"/>
                    </a:lnTo>
                    <a:lnTo>
                      <a:pt x="16869" y="9370"/>
                    </a:lnTo>
                    <a:lnTo>
                      <a:pt x="16869" y="12175"/>
                    </a:lnTo>
                    <a:lnTo>
                      <a:pt x="30913" y="12175"/>
                    </a:lnTo>
                    <a:lnTo>
                      <a:pt x="30913" y="9370"/>
                    </a:lnTo>
                    <a:lnTo>
                      <a:pt x="33261" y="9370"/>
                    </a:lnTo>
                    <a:lnTo>
                      <a:pt x="33261" y="10782"/>
                    </a:lnTo>
                    <a:lnTo>
                      <a:pt x="47782" y="10782"/>
                    </a:lnTo>
                    <a:lnTo>
                      <a:pt x="47782" y="9370"/>
                    </a:lnTo>
                    <a:lnTo>
                      <a:pt x="50110" y="9370"/>
                    </a:lnTo>
                    <a:lnTo>
                      <a:pt x="50110" y="12175"/>
                    </a:lnTo>
                    <a:lnTo>
                      <a:pt x="64632" y="12175"/>
                    </a:lnTo>
                    <a:lnTo>
                      <a:pt x="64632" y="9370"/>
                    </a:lnTo>
                    <a:lnTo>
                      <a:pt x="66979" y="9370"/>
                    </a:lnTo>
                    <a:lnTo>
                      <a:pt x="66979" y="10782"/>
                    </a:lnTo>
                    <a:lnTo>
                      <a:pt x="81023" y="10782"/>
                    </a:lnTo>
                    <a:lnTo>
                      <a:pt x="81023" y="9370"/>
                    </a:lnTo>
                    <a:lnTo>
                      <a:pt x="83370" y="9370"/>
                    </a:lnTo>
                    <a:lnTo>
                      <a:pt x="83370" y="12175"/>
                    </a:lnTo>
                    <a:lnTo>
                      <a:pt x="97892" y="12175"/>
                    </a:lnTo>
                    <a:lnTo>
                      <a:pt x="97892" y="9370"/>
                    </a:lnTo>
                    <a:lnTo>
                      <a:pt x="101174" y="9370"/>
                    </a:lnTo>
                    <a:lnTo>
                      <a:pt x="101174" y="10782"/>
                    </a:lnTo>
                    <a:lnTo>
                      <a:pt x="115656" y="10782"/>
                    </a:lnTo>
                    <a:lnTo>
                      <a:pt x="115656" y="9370"/>
                    </a:lnTo>
                    <a:lnTo>
                      <a:pt x="118481" y="9370"/>
                    </a:lnTo>
                    <a:lnTo>
                      <a:pt x="118481" y="12175"/>
                    </a:lnTo>
                    <a:lnTo>
                      <a:pt x="133460" y="12175"/>
                    </a:lnTo>
                    <a:lnTo>
                      <a:pt x="133460" y="9370"/>
                    </a:lnTo>
                    <a:lnTo>
                      <a:pt x="136285" y="9370"/>
                    </a:lnTo>
                    <a:lnTo>
                      <a:pt x="136285" y="10782"/>
                    </a:lnTo>
                    <a:lnTo>
                      <a:pt x="151722" y="10782"/>
                    </a:lnTo>
                    <a:lnTo>
                      <a:pt x="151722" y="9370"/>
                    </a:lnTo>
                    <a:lnTo>
                      <a:pt x="154527" y="9370"/>
                    </a:lnTo>
                    <a:lnTo>
                      <a:pt x="154527" y="12175"/>
                    </a:lnTo>
                    <a:lnTo>
                      <a:pt x="169048" y="12175"/>
                    </a:lnTo>
                    <a:lnTo>
                      <a:pt x="169048" y="9370"/>
                    </a:lnTo>
                    <a:lnTo>
                      <a:pt x="172331" y="9370"/>
                    </a:lnTo>
                    <a:lnTo>
                      <a:pt x="172331" y="10782"/>
                    </a:lnTo>
                    <a:lnTo>
                      <a:pt x="186852" y="10782"/>
                    </a:lnTo>
                    <a:lnTo>
                      <a:pt x="186852" y="9370"/>
                    </a:lnTo>
                    <a:lnTo>
                      <a:pt x="190115" y="9370"/>
                    </a:lnTo>
                    <a:lnTo>
                      <a:pt x="190115" y="12175"/>
                    </a:lnTo>
                    <a:lnTo>
                      <a:pt x="204636" y="12175"/>
                    </a:lnTo>
                    <a:lnTo>
                      <a:pt x="204636" y="9370"/>
                    </a:lnTo>
                    <a:lnTo>
                      <a:pt x="207441" y="9370"/>
                    </a:lnTo>
                    <a:lnTo>
                      <a:pt x="207441" y="12175"/>
                    </a:lnTo>
                    <a:lnTo>
                      <a:pt x="222440" y="12175"/>
                    </a:lnTo>
                    <a:lnTo>
                      <a:pt x="222440" y="9370"/>
                    </a:lnTo>
                    <a:lnTo>
                      <a:pt x="225722" y="9370"/>
                    </a:lnTo>
                    <a:lnTo>
                      <a:pt x="225722" y="10782"/>
                    </a:lnTo>
                    <a:lnTo>
                      <a:pt x="240224" y="10782"/>
                    </a:lnTo>
                    <a:lnTo>
                      <a:pt x="240224" y="9370"/>
                    </a:lnTo>
                    <a:lnTo>
                      <a:pt x="243507" y="9370"/>
                    </a:lnTo>
                    <a:lnTo>
                      <a:pt x="243507" y="12175"/>
                    </a:lnTo>
                    <a:lnTo>
                      <a:pt x="257551" y="12175"/>
                    </a:lnTo>
                    <a:lnTo>
                      <a:pt x="257551" y="9370"/>
                    </a:lnTo>
                    <a:lnTo>
                      <a:pt x="260833" y="9370"/>
                    </a:lnTo>
                    <a:lnTo>
                      <a:pt x="260833" y="10782"/>
                    </a:lnTo>
                    <a:lnTo>
                      <a:pt x="275355" y="10782"/>
                    </a:lnTo>
                    <a:lnTo>
                      <a:pt x="2753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7" name="Google Shape;5597;p33"/>
              <p:cNvSpPr/>
              <p:nvPr/>
            </p:nvSpPr>
            <p:spPr>
              <a:xfrm>
                <a:off x="363575" y="-634175"/>
                <a:ext cx="6695900" cy="1158775"/>
              </a:xfrm>
              <a:custGeom>
                <a:avLst/>
                <a:gdLst/>
                <a:ahLst/>
                <a:cxnLst/>
                <a:rect l="l" t="t" r="r" b="b"/>
                <a:pathLst>
                  <a:path w="267836" h="46351" extrusionOk="0">
                    <a:moveTo>
                      <a:pt x="0" y="0"/>
                    </a:moveTo>
                    <a:lnTo>
                      <a:pt x="0" y="46350"/>
                    </a:lnTo>
                    <a:lnTo>
                      <a:pt x="267835" y="46350"/>
                    </a:lnTo>
                    <a:lnTo>
                      <a:pt x="26783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8" name="Google Shape;5598;p33"/>
              <p:cNvSpPr/>
              <p:nvPr/>
            </p:nvSpPr>
            <p:spPr>
              <a:xfrm>
                <a:off x="363575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9" name="Google Shape;5599;p33"/>
              <p:cNvSpPr/>
              <p:nvPr/>
            </p:nvSpPr>
            <p:spPr>
              <a:xfrm>
                <a:off x="4341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0" name="Google Shape;5600;p33"/>
              <p:cNvSpPr/>
              <p:nvPr/>
            </p:nvSpPr>
            <p:spPr>
              <a:xfrm>
                <a:off x="785300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044" y="49155"/>
                    </a:lnTo>
                    <a:lnTo>
                      <a:pt x="14044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1" name="Google Shape;5601;p33"/>
              <p:cNvSpPr/>
              <p:nvPr/>
            </p:nvSpPr>
            <p:spPr>
              <a:xfrm>
                <a:off x="867350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480" y="49155"/>
                    </a:lnTo>
                    <a:lnTo>
                      <a:pt x="7480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2" name="Google Shape;5602;p33"/>
              <p:cNvSpPr/>
              <p:nvPr/>
            </p:nvSpPr>
            <p:spPr>
              <a:xfrm>
                <a:off x="119507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3" name="Google Shape;5603;p33"/>
              <p:cNvSpPr/>
              <p:nvPr/>
            </p:nvSpPr>
            <p:spPr>
              <a:xfrm>
                <a:off x="1277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7957" y="47782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4" name="Google Shape;5604;p33"/>
              <p:cNvSpPr/>
              <p:nvPr/>
            </p:nvSpPr>
            <p:spPr>
              <a:xfrm>
                <a:off x="1616300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3" y="49155"/>
                    </a:lnTo>
                    <a:lnTo>
                      <a:pt x="14523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5" name="Google Shape;5605;p33"/>
              <p:cNvSpPr/>
              <p:nvPr/>
            </p:nvSpPr>
            <p:spPr>
              <a:xfrm>
                <a:off x="1698375" y="-634175"/>
                <a:ext cx="2108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35" y="49155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6" name="Google Shape;5606;p33"/>
              <p:cNvSpPr/>
              <p:nvPr/>
            </p:nvSpPr>
            <p:spPr>
              <a:xfrm>
                <a:off x="2038025" y="-634175"/>
                <a:ext cx="3511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04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045" y="47782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7" name="Google Shape;5607;p33"/>
              <p:cNvSpPr/>
              <p:nvPr/>
            </p:nvSpPr>
            <p:spPr>
              <a:xfrm>
                <a:off x="2108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8" name="Google Shape;5608;p33"/>
              <p:cNvSpPr/>
              <p:nvPr/>
            </p:nvSpPr>
            <p:spPr>
              <a:xfrm>
                <a:off x="24478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9" name="Google Shape;5609;p33"/>
              <p:cNvSpPr/>
              <p:nvPr/>
            </p:nvSpPr>
            <p:spPr>
              <a:xfrm>
                <a:off x="25293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0" name="Google Shape;5610;p33"/>
              <p:cNvSpPr/>
              <p:nvPr/>
            </p:nvSpPr>
            <p:spPr>
              <a:xfrm>
                <a:off x="28929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1" name="Google Shape;5611;p33"/>
              <p:cNvSpPr/>
              <p:nvPr/>
            </p:nvSpPr>
            <p:spPr>
              <a:xfrm>
                <a:off x="29739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2" name="Google Shape;5612;p33"/>
              <p:cNvSpPr/>
              <p:nvPr/>
            </p:nvSpPr>
            <p:spPr>
              <a:xfrm>
                <a:off x="3325600" y="-634175"/>
                <a:ext cx="3745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98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79" y="49155"/>
                    </a:lnTo>
                    <a:lnTo>
                      <a:pt x="1497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3" name="Google Shape;5613;p33"/>
              <p:cNvSpPr/>
              <p:nvPr/>
            </p:nvSpPr>
            <p:spPr>
              <a:xfrm>
                <a:off x="3407650" y="-634175"/>
                <a:ext cx="2103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1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15" y="49155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4" name="Google Shape;5614;p33"/>
              <p:cNvSpPr/>
              <p:nvPr/>
            </p:nvSpPr>
            <p:spPr>
              <a:xfrm>
                <a:off x="3770675" y="-634175"/>
                <a:ext cx="385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543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5438" y="47782"/>
                    </a:lnTo>
                    <a:lnTo>
                      <a:pt x="15438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5" name="Google Shape;5615;p33"/>
              <p:cNvSpPr/>
              <p:nvPr/>
            </p:nvSpPr>
            <p:spPr>
              <a:xfrm>
                <a:off x="38641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6" name="Google Shape;5616;p33"/>
              <p:cNvSpPr/>
              <p:nvPr/>
            </p:nvSpPr>
            <p:spPr>
              <a:xfrm>
                <a:off x="42267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7" name="Google Shape;5617;p33"/>
              <p:cNvSpPr/>
              <p:nvPr/>
            </p:nvSpPr>
            <p:spPr>
              <a:xfrm>
                <a:off x="4308775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481" y="49155"/>
                    </a:lnTo>
                    <a:lnTo>
                      <a:pt x="748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8" name="Google Shape;5618;p33"/>
              <p:cNvSpPr/>
              <p:nvPr/>
            </p:nvSpPr>
            <p:spPr>
              <a:xfrm>
                <a:off x="46718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9" name="Google Shape;5619;p33"/>
              <p:cNvSpPr/>
              <p:nvPr/>
            </p:nvSpPr>
            <p:spPr>
              <a:xfrm>
                <a:off x="47419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0" name="Google Shape;5620;p33"/>
              <p:cNvSpPr/>
              <p:nvPr/>
            </p:nvSpPr>
            <p:spPr>
              <a:xfrm>
                <a:off x="51164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1" name="Google Shape;5621;p33"/>
              <p:cNvSpPr/>
              <p:nvPr/>
            </p:nvSpPr>
            <p:spPr>
              <a:xfrm>
                <a:off x="51984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2" name="Google Shape;5622;p33"/>
              <p:cNvSpPr/>
              <p:nvPr/>
            </p:nvSpPr>
            <p:spPr>
              <a:xfrm>
                <a:off x="5549600" y="-634175"/>
                <a:ext cx="3750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500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99" y="49155"/>
                    </a:lnTo>
                    <a:lnTo>
                      <a:pt x="1499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3" name="Google Shape;5623;p33"/>
              <p:cNvSpPr/>
              <p:nvPr/>
            </p:nvSpPr>
            <p:spPr>
              <a:xfrm>
                <a:off x="5631650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957" y="49155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4" name="Google Shape;5624;p33"/>
              <p:cNvSpPr/>
              <p:nvPr/>
            </p:nvSpPr>
            <p:spPr>
              <a:xfrm>
                <a:off x="60066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5" name="Google Shape;5625;p33"/>
              <p:cNvSpPr/>
              <p:nvPr/>
            </p:nvSpPr>
            <p:spPr>
              <a:xfrm>
                <a:off x="60767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6" name="Google Shape;5626;p33"/>
              <p:cNvSpPr/>
              <p:nvPr/>
            </p:nvSpPr>
            <p:spPr>
              <a:xfrm>
                <a:off x="6451225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045" y="49155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7" name="Google Shape;5627;p33"/>
              <p:cNvSpPr/>
              <p:nvPr/>
            </p:nvSpPr>
            <p:spPr>
              <a:xfrm>
                <a:off x="6532775" y="-634175"/>
                <a:ext cx="1875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50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501" y="49155"/>
                    </a:lnTo>
                    <a:lnTo>
                      <a:pt x="750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8" name="Google Shape;5628;p33"/>
              <p:cNvSpPr/>
              <p:nvPr/>
            </p:nvSpPr>
            <p:spPr>
              <a:xfrm>
                <a:off x="6884400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9" name="Google Shape;5629;p33"/>
              <p:cNvSpPr/>
              <p:nvPr/>
            </p:nvSpPr>
            <p:spPr>
              <a:xfrm>
                <a:off x="69783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0" name="Google Shape;5630;p33"/>
              <p:cNvSpPr/>
              <p:nvPr/>
            </p:nvSpPr>
            <p:spPr>
              <a:xfrm>
                <a:off x="211400" y="-634175"/>
                <a:ext cx="709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83770" h="1" fill="none" extrusionOk="0">
                    <a:moveTo>
                      <a:pt x="0" y="0"/>
                    </a:moveTo>
                    <a:lnTo>
                      <a:pt x="283769" y="0"/>
                    </a:lnTo>
                  </a:path>
                </a:pathLst>
              </a:custGeom>
              <a:noFill/>
              <a:ln w="46750" cap="flat" cmpd="sng">
                <a:solidFill>
                  <a:srgbClr val="FFB726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1" name="Google Shape;5631;p33"/>
              <p:cNvSpPr/>
              <p:nvPr/>
            </p:nvSpPr>
            <p:spPr>
              <a:xfrm>
                <a:off x="7287225" y="-693375"/>
                <a:ext cx="127825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5134" extrusionOk="0">
                    <a:moveTo>
                      <a:pt x="2566" y="1"/>
                    </a:moveTo>
                    <a:cubicBezTo>
                      <a:pt x="1134" y="1"/>
                      <a:pt x="0" y="1155"/>
                      <a:pt x="0" y="2567"/>
                    </a:cubicBezTo>
                    <a:cubicBezTo>
                      <a:pt x="0" y="3979"/>
                      <a:pt x="1134" y="5133"/>
                      <a:pt x="2566" y="5133"/>
                    </a:cubicBezTo>
                    <a:cubicBezTo>
                      <a:pt x="3979" y="5133"/>
                      <a:pt x="5113" y="3979"/>
                      <a:pt x="5113" y="2567"/>
                    </a:cubicBezTo>
                    <a:cubicBezTo>
                      <a:pt x="5113" y="1155"/>
                      <a:pt x="3979" y="1"/>
                      <a:pt x="2566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2" name="Google Shape;5632;p33"/>
              <p:cNvSpPr/>
              <p:nvPr/>
            </p:nvSpPr>
            <p:spPr>
              <a:xfrm>
                <a:off x="193475" y="-693375"/>
                <a:ext cx="128350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34" h="5134" extrusionOk="0">
                    <a:moveTo>
                      <a:pt x="2567" y="1"/>
                    </a:moveTo>
                    <a:cubicBezTo>
                      <a:pt x="1155" y="1"/>
                      <a:pt x="1" y="1155"/>
                      <a:pt x="1" y="2567"/>
                    </a:cubicBezTo>
                    <a:cubicBezTo>
                      <a:pt x="1" y="3979"/>
                      <a:pt x="1155" y="5133"/>
                      <a:pt x="2567" y="5133"/>
                    </a:cubicBezTo>
                    <a:cubicBezTo>
                      <a:pt x="3979" y="5133"/>
                      <a:pt x="5133" y="3979"/>
                      <a:pt x="5133" y="2567"/>
                    </a:cubicBezTo>
                    <a:cubicBezTo>
                      <a:pt x="5133" y="1155"/>
                      <a:pt x="3979" y="1"/>
                      <a:pt x="2567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33" name="Google Shape;5633;p33"/>
          <p:cNvSpPr txBox="1">
            <a:spLocks noGrp="1"/>
          </p:cNvSpPr>
          <p:nvPr>
            <p:ph type="ctrTitle"/>
          </p:nvPr>
        </p:nvSpPr>
        <p:spPr>
          <a:xfrm>
            <a:off x="720000" y="768600"/>
            <a:ext cx="4961400" cy="12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34" name="Google Shape;5634;p33"/>
          <p:cNvSpPr txBox="1">
            <a:spLocks noGrp="1"/>
          </p:cNvSpPr>
          <p:nvPr>
            <p:ph type="subTitle" idx="1"/>
          </p:nvPr>
        </p:nvSpPr>
        <p:spPr>
          <a:xfrm>
            <a:off x="1277550" y="1997400"/>
            <a:ext cx="3846300" cy="11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35" name="Google Shape;5635;p33"/>
          <p:cNvSpPr txBox="1">
            <a:spLocks noGrp="1"/>
          </p:cNvSpPr>
          <p:nvPr>
            <p:ph type="subTitle" idx="2"/>
          </p:nvPr>
        </p:nvSpPr>
        <p:spPr>
          <a:xfrm>
            <a:off x="1659450" y="3988768"/>
            <a:ext cx="3082500" cy="4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5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7" name="Google Shape;5637;p34"/>
          <p:cNvSpPr/>
          <p:nvPr/>
        </p:nvSpPr>
        <p:spPr>
          <a:xfrm>
            <a:off x="-7175" y="3543775"/>
            <a:ext cx="9158700" cy="162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38" name="Google Shape;5638;p34"/>
          <p:cNvGrpSpPr/>
          <p:nvPr/>
        </p:nvGrpSpPr>
        <p:grpSpPr>
          <a:xfrm>
            <a:off x="4731051" y="3543884"/>
            <a:ext cx="3319678" cy="1649745"/>
            <a:chOff x="1951575" y="2613150"/>
            <a:chExt cx="3658450" cy="2837050"/>
          </a:xfrm>
        </p:grpSpPr>
        <p:sp>
          <p:nvSpPr>
            <p:cNvPr id="5639" name="Google Shape;5639;p34"/>
            <p:cNvSpPr/>
            <p:nvPr/>
          </p:nvSpPr>
          <p:spPr>
            <a:xfrm>
              <a:off x="1951575" y="2613150"/>
              <a:ext cx="3658450" cy="2837050"/>
            </a:xfrm>
            <a:custGeom>
              <a:avLst/>
              <a:gdLst/>
              <a:ahLst/>
              <a:cxnLst/>
              <a:rect l="l" t="t" r="r" b="b"/>
              <a:pathLst>
                <a:path w="146338" h="113482" extrusionOk="0">
                  <a:moveTo>
                    <a:pt x="51403" y="0"/>
                  </a:moveTo>
                  <a:lnTo>
                    <a:pt x="0" y="113482"/>
                  </a:lnTo>
                  <a:lnTo>
                    <a:pt x="146338" y="113482"/>
                  </a:lnTo>
                  <a:lnTo>
                    <a:pt x="999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34"/>
            <p:cNvSpPr/>
            <p:nvPr/>
          </p:nvSpPr>
          <p:spPr>
            <a:xfrm>
              <a:off x="2161725" y="2613150"/>
              <a:ext cx="1188375" cy="2837050"/>
            </a:xfrm>
            <a:custGeom>
              <a:avLst/>
              <a:gdLst/>
              <a:ahLst/>
              <a:cxnLst/>
              <a:rect l="l" t="t" r="r" b="b"/>
              <a:pathLst>
                <a:path w="47535" h="113482" fill="none" extrusionOk="0">
                  <a:moveTo>
                    <a:pt x="47534" y="0"/>
                  </a:moveTo>
                  <a:lnTo>
                    <a:pt x="0" y="113482"/>
                  </a:lnTo>
                </a:path>
              </a:pathLst>
            </a:custGeom>
            <a:noFill/>
            <a:ln w="1085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34"/>
            <p:cNvSpPr/>
            <p:nvPr/>
          </p:nvSpPr>
          <p:spPr>
            <a:xfrm>
              <a:off x="4330775" y="2613150"/>
              <a:ext cx="1104975" cy="2837050"/>
            </a:xfrm>
            <a:custGeom>
              <a:avLst/>
              <a:gdLst/>
              <a:ahLst/>
              <a:cxnLst/>
              <a:rect l="l" t="t" r="r" b="b"/>
              <a:pathLst>
                <a:path w="44199" h="113482" fill="none" extrusionOk="0">
                  <a:moveTo>
                    <a:pt x="0" y="0"/>
                  </a:moveTo>
                  <a:lnTo>
                    <a:pt x="44198" y="113482"/>
                  </a:lnTo>
                </a:path>
              </a:pathLst>
            </a:custGeom>
            <a:noFill/>
            <a:ln w="1085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2" name="Google Shape;5642;p34"/>
          <p:cNvGrpSpPr/>
          <p:nvPr/>
        </p:nvGrpSpPr>
        <p:grpSpPr>
          <a:xfrm flipH="1">
            <a:off x="2676375" y="387375"/>
            <a:ext cx="6477200" cy="4366413"/>
            <a:chOff x="-1323575" y="346100"/>
            <a:chExt cx="6477200" cy="4366413"/>
          </a:xfrm>
        </p:grpSpPr>
        <p:sp>
          <p:nvSpPr>
            <p:cNvPr id="5643" name="Google Shape;5643;p34"/>
            <p:cNvSpPr/>
            <p:nvPr/>
          </p:nvSpPr>
          <p:spPr>
            <a:xfrm>
              <a:off x="-1323575" y="346100"/>
              <a:ext cx="6345125" cy="4202000"/>
            </a:xfrm>
            <a:custGeom>
              <a:avLst/>
              <a:gdLst/>
              <a:ahLst/>
              <a:cxnLst/>
              <a:rect l="l" t="t" r="r" b="b"/>
              <a:pathLst>
                <a:path w="253805" h="168080" extrusionOk="0">
                  <a:moveTo>
                    <a:pt x="253805" y="162914"/>
                  </a:moveTo>
                  <a:lnTo>
                    <a:pt x="574" y="0"/>
                  </a:lnTo>
                  <a:lnTo>
                    <a:pt x="0" y="131708"/>
                  </a:lnTo>
                  <a:lnTo>
                    <a:pt x="246631" y="168080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5644" name="Google Shape;5644;p34"/>
            <p:cNvGrpSpPr/>
            <p:nvPr/>
          </p:nvGrpSpPr>
          <p:grpSpPr>
            <a:xfrm flipH="1">
              <a:off x="4793350" y="4364763"/>
              <a:ext cx="360275" cy="347750"/>
              <a:chOff x="1618825" y="2930900"/>
              <a:chExt cx="360275" cy="347750"/>
            </a:xfrm>
          </p:grpSpPr>
          <p:sp>
            <p:nvSpPr>
              <p:cNvPr id="5645" name="Google Shape;5645;p34"/>
              <p:cNvSpPr/>
              <p:nvPr/>
            </p:nvSpPr>
            <p:spPr>
              <a:xfrm>
                <a:off x="1670525" y="2930900"/>
                <a:ext cx="308575" cy="281975"/>
              </a:xfrm>
              <a:custGeom>
                <a:avLst/>
                <a:gdLst/>
                <a:ahLst/>
                <a:cxnLst/>
                <a:rect l="l" t="t" r="r" b="b"/>
                <a:pathLst>
                  <a:path w="12343" h="11279" extrusionOk="0">
                    <a:moveTo>
                      <a:pt x="4663" y="0"/>
                    </a:moveTo>
                    <a:cubicBezTo>
                      <a:pt x="4463" y="0"/>
                      <a:pt x="4317" y="54"/>
                      <a:pt x="4237" y="166"/>
                    </a:cubicBezTo>
                    <a:lnTo>
                      <a:pt x="1735" y="3302"/>
                    </a:lnTo>
                    <a:cubicBezTo>
                      <a:pt x="1" y="5403"/>
                      <a:pt x="368" y="8506"/>
                      <a:pt x="2503" y="10207"/>
                    </a:cubicBezTo>
                    <a:cubicBezTo>
                      <a:pt x="3408" y="10929"/>
                      <a:pt x="4483" y="11278"/>
                      <a:pt x="5552" y="11278"/>
                    </a:cubicBezTo>
                    <a:cubicBezTo>
                      <a:pt x="7002" y="11278"/>
                      <a:pt x="8442" y="10635"/>
                      <a:pt x="9441" y="9406"/>
                    </a:cubicBezTo>
                    <a:lnTo>
                      <a:pt x="11943" y="6304"/>
                    </a:lnTo>
                    <a:cubicBezTo>
                      <a:pt x="12343" y="5737"/>
                      <a:pt x="10975" y="3902"/>
                      <a:pt x="8840" y="2234"/>
                    </a:cubicBezTo>
                    <a:cubicBezTo>
                      <a:pt x="7156" y="871"/>
                      <a:pt x="5472" y="0"/>
                      <a:pt x="46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6" name="Google Shape;5646;p34"/>
              <p:cNvSpPr/>
              <p:nvPr/>
            </p:nvSpPr>
            <p:spPr>
              <a:xfrm>
                <a:off x="1703050" y="3050950"/>
                <a:ext cx="270225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0809" h="6477" extrusionOk="0">
                    <a:moveTo>
                      <a:pt x="10108" y="1"/>
                    </a:moveTo>
                    <a:lnTo>
                      <a:pt x="10108" y="1"/>
                    </a:lnTo>
                    <a:cubicBezTo>
                      <a:pt x="10375" y="435"/>
                      <a:pt x="10475" y="835"/>
                      <a:pt x="10308" y="1035"/>
                    </a:cubicBezTo>
                    <a:lnTo>
                      <a:pt x="7806" y="4171"/>
                    </a:lnTo>
                    <a:cubicBezTo>
                      <a:pt x="6827" y="5380"/>
                      <a:pt x="5384" y="6026"/>
                      <a:pt x="3929" y="6026"/>
                    </a:cubicBezTo>
                    <a:cubicBezTo>
                      <a:pt x="2855" y="6026"/>
                      <a:pt x="1774" y="5674"/>
                      <a:pt x="868" y="4938"/>
                    </a:cubicBezTo>
                    <a:cubicBezTo>
                      <a:pt x="534" y="4671"/>
                      <a:pt x="268" y="4371"/>
                      <a:pt x="1" y="4037"/>
                    </a:cubicBezTo>
                    <a:lnTo>
                      <a:pt x="1" y="4037"/>
                    </a:lnTo>
                    <a:cubicBezTo>
                      <a:pt x="301" y="4537"/>
                      <a:pt x="701" y="5038"/>
                      <a:pt x="1168" y="5405"/>
                    </a:cubicBezTo>
                    <a:cubicBezTo>
                      <a:pt x="2074" y="6127"/>
                      <a:pt x="3148" y="6476"/>
                      <a:pt x="4215" y="6476"/>
                    </a:cubicBezTo>
                    <a:cubicBezTo>
                      <a:pt x="5661" y="6476"/>
                      <a:pt x="7094" y="5833"/>
                      <a:pt x="8073" y="4604"/>
                    </a:cubicBezTo>
                    <a:lnTo>
                      <a:pt x="10575" y="1502"/>
                    </a:lnTo>
                    <a:cubicBezTo>
                      <a:pt x="10808" y="1235"/>
                      <a:pt x="10575" y="635"/>
                      <a:pt x="10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7" name="Google Shape;5647;p34"/>
              <p:cNvSpPr/>
              <p:nvPr/>
            </p:nvSpPr>
            <p:spPr>
              <a:xfrm>
                <a:off x="1783100" y="2944200"/>
                <a:ext cx="177675" cy="133475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5339" extrusionOk="0">
                    <a:moveTo>
                      <a:pt x="740" y="1"/>
                    </a:moveTo>
                    <a:cubicBezTo>
                      <a:pt x="573" y="1"/>
                      <a:pt x="446" y="44"/>
                      <a:pt x="368" y="135"/>
                    </a:cubicBezTo>
                    <a:cubicBezTo>
                      <a:pt x="1" y="602"/>
                      <a:pt x="1168" y="2103"/>
                      <a:pt x="2936" y="3504"/>
                    </a:cubicBezTo>
                    <a:cubicBezTo>
                      <a:pt x="4333" y="4605"/>
                      <a:pt x="5708" y="5339"/>
                      <a:pt x="6400" y="5339"/>
                    </a:cubicBezTo>
                    <a:cubicBezTo>
                      <a:pt x="6567" y="5339"/>
                      <a:pt x="6695" y="5296"/>
                      <a:pt x="6772" y="5205"/>
                    </a:cubicBezTo>
                    <a:cubicBezTo>
                      <a:pt x="7106" y="4805"/>
                      <a:pt x="5972" y="3237"/>
                      <a:pt x="4204" y="1836"/>
                    </a:cubicBezTo>
                    <a:cubicBezTo>
                      <a:pt x="2807" y="734"/>
                      <a:pt x="1432" y="1"/>
                      <a:pt x="7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8" name="Google Shape;5648;p34"/>
              <p:cNvSpPr/>
              <p:nvPr/>
            </p:nvSpPr>
            <p:spPr>
              <a:xfrm>
                <a:off x="1783100" y="2945050"/>
                <a:ext cx="171000" cy="134050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5362" extrusionOk="0">
                    <a:moveTo>
                      <a:pt x="568" y="1"/>
                    </a:moveTo>
                    <a:cubicBezTo>
                      <a:pt x="468" y="1"/>
                      <a:pt x="435" y="67"/>
                      <a:pt x="401" y="134"/>
                    </a:cubicBezTo>
                    <a:cubicBezTo>
                      <a:pt x="1" y="601"/>
                      <a:pt x="1168" y="2102"/>
                      <a:pt x="2936" y="3503"/>
                    </a:cubicBezTo>
                    <a:cubicBezTo>
                      <a:pt x="4336" y="4660"/>
                      <a:pt x="5757" y="5362"/>
                      <a:pt x="6429" y="5362"/>
                    </a:cubicBezTo>
                    <a:cubicBezTo>
                      <a:pt x="6590" y="5362"/>
                      <a:pt x="6708" y="5321"/>
                      <a:pt x="6772" y="5238"/>
                    </a:cubicBezTo>
                    <a:cubicBezTo>
                      <a:pt x="6839" y="5071"/>
                      <a:pt x="6806" y="4804"/>
                      <a:pt x="6672" y="4504"/>
                    </a:cubicBezTo>
                    <a:cubicBezTo>
                      <a:pt x="6619" y="4519"/>
                      <a:pt x="6557" y="4527"/>
                      <a:pt x="6487" y="4527"/>
                    </a:cubicBezTo>
                    <a:cubicBezTo>
                      <a:pt x="5815" y="4527"/>
                      <a:pt x="4423" y="3817"/>
                      <a:pt x="3003" y="2669"/>
                    </a:cubicBezTo>
                    <a:cubicBezTo>
                      <a:pt x="1802" y="1735"/>
                      <a:pt x="902" y="734"/>
                      <a:pt x="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9" name="Google Shape;5649;p34"/>
              <p:cNvSpPr/>
              <p:nvPr/>
            </p:nvSpPr>
            <p:spPr>
              <a:xfrm>
                <a:off x="1619650" y="3249425"/>
                <a:ext cx="31110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2444" h="1136" extrusionOk="0">
                    <a:moveTo>
                      <a:pt x="6205" y="1"/>
                    </a:moveTo>
                    <a:cubicBezTo>
                      <a:pt x="2770" y="1"/>
                      <a:pt x="1" y="201"/>
                      <a:pt x="1" y="501"/>
                    </a:cubicBezTo>
                    <a:lnTo>
                      <a:pt x="1" y="1135"/>
                    </a:lnTo>
                    <a:lnTo>
                      <a:pt x="12443" y="1135"/>
                    </a:lnTo>
                    <a:lnTo>
                      <a:pt x="12443" y="501"/>
                    </a:lnTo>
                    <a:cubicBezTo>
                      <a:pt x="12443" y="201"/>
                      <a:pt x="9641" y="1"/>
                      <a:pt x="6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0" name="Google Shape;5650;p34"/>
              <p:cNvSpPr/>
              <p:nvPr/>
            </p:nvSpPr>
            <p:spPr>
              <a:xfrm>
                <a:off x="1618825" y="3264450"/>
                <a:ext cx="3110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568" extrusionOk="0">
                    <a:moveTo>
                      <a:pt x="1" y="0"/>
                    </a:moveTo>
                    <a:lnTo>
                      <a:pt x="1" y="567"/>
                    </a:lnTo>
                    <a:lnTo>
                      <a:pt x="12443" y="567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1" name="Google Shape;5651;p34"/>
              <p:cNvSpPr/>
              <p:nvPr/>
            </p:nvSpPr>
            <p:spPr>
              <a:xfrm>
                <a:off x="1705550" y="3136850"/>
                <a:ext cx="80925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4604" fill="none" extrusionOk="0">
                    <a:moveTo>
                      <a:pt x="1602" y="4604"/>
                    </a:moveTo>
                    <a:cubicBezTo>
                      <a:pt x="1602" y="4604"/>
                      <a:pt x="1" y="1669"/>
                      <a:pt x="3236" y="1"/>
                    </a:cubicBezTo>
                  </a:path>
                </a:pathLst>
              </a:custGeom>
              <a:solidFill>
                <a:schemeClr val="lt1"/>
              </a:solidFill>
              <a:ln w="22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2" name="Google Shape;5652;p34"/>
              <p:cNvSpPr/>
              <p:nvPr/>
            </p:nvSpPr>
            <p:spPr>
              <a:xfrm>
                <a:off x="1691375" y="3016775"/>
                <a:ext cx="55900" cy="1076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304" extrusionOk="0">
                    <a:moveTo>
                      <a:pt x="2236" y="0"/>
                    </a:moveTo>
                    <a:lnTo>
                      <a:pt x="2236" y="0"/>
                    </a:lnTo>
                    <a:cubicBezTo>
                      <a:pt x="568" y="601"/>
                      <a:pt x="1" y="2769"/>
                      <a:pt x="601" y="4303"/>
                    </a:cubicBezTo>
                    <a:cubicBezTo>
                      <a:pt x="568" y="2702"/>
                      <a:pt x="901" y="1034"/>
                      <a:pt x="22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53" name="Google Shape;5653;p34"/>
          <p:cNvGrpSpPr/>
          <p:nvPr/>
        </p:nvGrpSpPr>
        <p:grpSpPr>
          <a:xfrm flipH="1">
            <a:off x="1291200" y="-695850"/>
            <a:ext cx="8077575" cy="5747913"/>
            <a:chOff x="-97475" y="-719175"/>
            <a:chExt cx="8077575" cy="5747913"/>
          </a:xfrm>
        </p:grpSpPr>
        <p:sp>
          <p:nvSpPr>
            <p:cNvPr id="5654" name="Google Shape;5654;p34"/>
            <p:cNvSpPr/>
            <p:nvPr/>
          </p:nvSpPr>
          <p:spPr>
            <a:xfrm>
              <a:off x="-97475" y="-719175"/>
              <a:ext cx="7816800" cy="5460950"/>
            </a:xfrm>
            <a:custGeom>
              <a:avLst/>
              <a:gdLst/>
              <a:ahLst/>
              <a:cxnLst/>
              <a:rect l="l" t="t" r="r" b="b"/>
              <a:pathLst>
                <a:path w="312672" h="218438" extrusionOk="0">
                  <a:moveTo>
                    <a:pt x="312672" y="208242"/>
                  </a:moveTo>
                  <a:lnTo>
                    <a:pt x="0" y="0"/>
                  </a:lnTo>
                  <a:lnTo>
                    <a:pt x="3612" y="140676"/>
                  </a:lnTo>
                  <a:lnTo>
                    <a:pt x="304905" y="218438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5655" name="Google Shape;5655;p34"/>
            <p:cNvGrpSpPr/>
            <p:nvPr/>
          </p:nvGrpSpPr>
          <p:grpSpPr>
            <a:xfrm flipH="1">
              <a:off x="7387975" y="4456863"/>
              <a:ext cx="592125" cy="571875"/>
              <a:chOff x="1378650" y="3847600"/>
              <a:chExt cx="592125" cy="571875"/>
            </a:xfrm>
          </p:grpSpPr>
          <p:sp>
            <p:nvSpPr>
              <p:cNvPr id="5656" name="Google Shape;5656;p34"/>
              <p:cNvSpPr/>
              <p:nvPr/>
            </p:nvSpPr>
            <p:spPr>
              <a:xfrm>
                <a:off x="1463725" y="3847600"/>
                <a:ext cx="507050" cy="464750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18590" extrusionOk="0">
                    <a:moveTo>
                      <a:pt x="7602" y="0"/>
                    </a:moveTo>
                    <a:cubicBezTo>
                      <a:pt x="7280" y="0"/>
                      <a:pt x="7041" y="83"/>
                      <a:pt x="6905" y="258"/>
                    </a:cubicBezTo>
                    <a:lnTo>
                      <a:pt x="2769" y="5428"/>
                    </a:lnTo>
                    <a:cubicBezTo>
                      <a:pt x="0" y="8931"/>
                      <a:pt x="567" y="14034"/>
                      <a:pt x="4070" y="16836"/>
                    </a:cubicBezTo>
                    <a:cubicBezTo>
                      <a:pt x="5561" y="18016"/>
                      <a:pt x="7343" y="18590"/>
                      <a:pt x="9112" y="18590"/>
                    </a:cubicBezTo>
                    <a:cubicBezTo>
                      <a:pt x="11496" y="18590"/>
                      <a:pt x="13855" y="17546"/>
                      <a:pt x="15445" y="15535"/>
                    </a:cubicBezTo>
                    <a:lnTo>
                      <a:pt x="19581" y="10365"/>
                    </a:lnTo>
                    <a:cubicBezTo>
                      <a:pt x="20281" y="9431"/>
                      <a:pt x="18046" y="6496"/>
                      <a:pt x="14544" y="3694"/>
                    </a:cubicBezTo>
                    <a:cubicBezTo>
                      <a:pt x="11721" y="1435"/>
                      <a:pt x="8941" y="0"/>
                      <a:pt x="76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7" name="Google Shape;5657;p34"/>
              <p:cNvSpPr/>
              <p:nvPr/>
            </p:nvSpPr>
            <p:spPr>
              <a:xfrm>
                <a:off x="1516250" y="4045000"/>
                <a:ext cx="4453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10694" extrusionOk="0">
                    <a:moveTo>
                      <a:pt x="16646" y="1"/>
                    </a:moveTo>
                    <a:lnTo>
                      <a:pt x="16646" y="1"/>
                    </a:lnTo>
                    <a:cubicBezTo>
                      <a:pt x="17113" y="801"/>
                      <a:pt x="17246" y="1368"/>
                      <a:pt x="16979" y="1702"/>
                    </a:cubicBezTo>
                    <a:lnTo>
                      <a:pt x="12843" y="6872"/>
                    </a:lnTo>
                    <a:cubicBezTo>
                      <a:pt x="11251" y="8886"/>
                      <a:pt x="8888" y="9940"/>
                      <a:pt x="6500" y="9940"/>
                    </a:cubicBezTo>
                    <a:cubicBezTo>
                      <a:pt x="4735" y="9940"/>
                      <a:pt x="2957" y="9364"/>
                      <a:pt x="1468" y="8173"/>
                    </a:cubicBezTo>
                    <a:cubicBezTo>
                      <a:pt x="935" y="7706"/>
                      <a:pt x="434" y="7206"/>
                      <a:pt x="1" y="6672"/>
                    </a:cubicBezTo>
                    <a:lnTo>
                      <a:pt x="1" y="6672"/>
                    </a:lnTo>
                    <a:cubicBezTo>
                      <a:pt x="501" y="7506"/>
                      <a:pt x="1135" y="8307"/>
                      <a:pt x="1969" y="8940"/>
                    </a:cubicBezTo>
                    <a:cubicBezTo>
                      <a:pt x="3460" y="10120"/>
                      <a:pt x="5242" y="10694"/>
                      <a:pt x="7011" y="10694"/>
                    </a:cubicBezTo>
                    <a:cubicBezTo>
                      <a:pt x="9395" y="10694"/>
                      <a:pt x="11754" y="9650"/>
                      <a:pt x="13344" y="7639"/>
                    </a:cubicBezTo>
                    <a:lnTo>
                      <a:pt x="17480" y="2469"/>
                    </a:lnTo>
                    <a:cubicBezTo>
                      <a:pt x="17813" y="2035"/>
                      <a:pt x="17480" y="1135"/>
                      <a:pt x="166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8" name="Google Shape;5658;p34"/>
              <p:cNvSpPr/>
              <p:nvPr/>
            </p:nvSpPr>
            <p:spPr>
              <a:xfrm>
                <a:off x="1648850" y="3869750"/>
                <a:ext cx="291900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8818" extrusionOk="0">
                    <a:moveTo>
                      <a:pt x="1136" y="1"/>
                    </a:moveTo>
                    <a:cubicBezTo>
                      <a:pt x="876" y="1"/>
                      <a:pt x="681" y="67"/>
                      <a:pt x="568" y="206"/>
                    </a:cubicBezTo>
                    <a:cubicBezTo>
                      <a:pt x="0" y="973"/>
                      <a:pt x="1835" y="3475"/>
                      <a:pt x="4737" y="5776"/>
                    </a:cubicBezTo>
                    <a:cubicBezTo>
                      <a:pt x="7116" y="7614"/>
                      <a:pt x="9428" y="8817"/>
                      <a:pt x="10522" y="8817"/>
                    </a:cubicBezTo>
                    <a:cubicBezTo>
                      <a:pt x="10778" y="8817"/>
                      <a:pt x="10967" y="8751"/>
                      <a:pt x="11075" y="8612"/>
                    </a:cubicBezTo>
                    <a:cubicBezTo>
                      <a:pt x="11675" y="7845"/>
                      <a:pt x="9807" y="5376"/>
                      <a:pt x="6905" y="3041"/>
                    </a:cubicBezTo>
                    <a:cubicBezTo>
                      <a:pt x="4554" y="1203"/>
                      <a:pt x="2246" y="1"/>
                      <a:pt x="1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9" name="Google Shape;5659;p34"/>
              <p:cNvSpPr/>
              <p:nvPr/>
            </p:nvSpPr>
            <p:spPr>
              <a:xfrm>
                <a:off x="1648850" y="3870725"/>
                <a:ext cx="281900" cy="219475"/>
              </a:xfrm>
              <a:custGeom>
                <a:avLst/>
                <a:gdLst/>
                <a:ahLst/>
                <a:cxnLst/>
                <a:rect l="l" t="t" r="r" b="b"/>
                <a:pathLst>
                  <a:path w="11276" h="8779" extrusionOk="0">
                    <a:moveTo>
                      <a:pt x="868" y="0"/>
                    </a:moveTo>
                    <a:cubicBezTo>
                      <a:pt x="768" y="67"/>
                      <a:pt x="634" y="100"/>
                      <a:pt x="568" y="167"/>
                    </a:cubicBezTo>
                    <a:cubicBezTo>
                      <a:pt x="0" y="934"/>
                      <a:pt x="1868" y="3402"/>
                      <a:pt x="4737" y="5737"/>
                    </a:cubicBezTo>
                    <a:cubicBezTo>
                      <a:pt x="7116" y="7575"/>
                      <a:pt x="9428" y="8778"/>
                      <a:pt x="10522" y="8778"/>
                    </a:cubicBezTo>
                    <a:cubicBezTo>
                      <a:pt x="10778" y="8778"/>
                      <a:pt x="10967" y="8712"/>
                      <a:pt x="11075" y="8573"/>
                    </a:cubicBezTo>
                    <a:cubicBezTo>
                      <a:pt x="11275" y="8339"/>
                      <a:pt x="11208" y="7939"/>
                      <a:pt x="10975" y="7405"/>
                    </a:cubicBezTo>
                    <a:cubicBezTo>
                      <a:pt x="10895" y="7425"/>
                      <a:pt x="10804" y="7434"/>
                      <a:pt x="10704" y="7434"/>
                    </a:cubicBezTo>
                    <a:cubicBezTo>
                      <a:pt x="9593" y="7434"/>
                      <a:pt x="7293" y="6269"/>
                      <a:pt x="4937" y="4403"/>
                    </a:cubicBezTo>
                    <a:cubicBezTo>
                      <a:pt x="2936" y="2802"/>
                      <a:pt x="1435" y="1134"/>
                      <a:pt x="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0" name="Google Shape;5660;p34"/>
              <p:cNvSpPr/>
              <p:nvPr/>
            </p:nvSpPr>
            <p:spPr>
              <a:xfrm>
                <a:off x="1378650" y="4372750"/>
                <a:ext cx="512900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1869" extrusionOk="0">
                    <a:moveTo>
                      <a:pt x="10275" y="0"/>
                    </a:moveTo>
                    <a:cubicBezTo>
                      <a:pt x="4604" y="0"/>
                      <a:pt x="1" y="367"/>
                      <a:pt x="1" y="834"/>
                    </a:cubicBezTo>
                    <a:lnTo>
                      <a:pt x="1" y="1868"/>
                    </a:lnTo>
                    <a:lnTo>
                      <a:pt x="20515" y="1868"/>
                    </a:lnTo>
                    <a:lnTo>
                      <a:pt x="20515" y="834"/>
                    </a:lnTo>
                    <a:cubicBezTo>
                      <a:pt x="20515" y="367"/>
                      <a:pt x="15912" y="0"/>
                      <a:pt x="10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1" name="Google Shape;5661;p34"/>
              <p:cNvSpPr/>
              <p:nvPr/>
            </p:nvSpPr>
            <p:spPr>
              <a:xfrm>
                <a:off x="1378650" y="4395250"/>
                <a:ext cx="51290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969" extrusionOk="0">
                    <a:moveTo>
                      <a:pt x="1" y="1"/>
                    </a:moveTo>
                    <a:lnTo>
                      <a:pt x="1" y="968"/>
                    </a:lnTo>
                    <a:lnTo>
                      <a:pt x="20515" y="968"/>
                    </a:lnTo>
                    <a:lnTo>
                      <a:pt x="205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2" name="Google Shape;5662;p34"/>
              <p:cNvSpPr/>
              <p:nvPr/>
            </p:nvSpPr>
            <p:spPr>
              <a:xfrm>
                <a:off x="1520425" y="4186775"/>
                <a:ext cx="133450" cy="188500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7540" fill="none" extrusionOk="0">
                    <a:moveTo>
                      <a:pt x="2669" y="7539"/>
                    </a:moveTo>
                    <a:cubicBezTo>
                      <a:pt x="2669" y="7539"/>
                      <a:pt x="0" y="2769"/>
                      <a:pt x="5338" y="0"/>
                    </a:cubicBezTo>
                  </a:path>
                </a:pathLst>
              </a:custGeom>
              <a:solidFill>
                <a:schemeClr val="lt1"/>
              </a:solidFill>
              <a:ln w="37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3" name="Google Shape;5663;p34"/>
              <p:cNvSpPr/>
              <p:nvPr/>
            </p:nvSpPr>
            <p:spPr>
              <a:xfrm>
                <a:off x="1498750" y="3989125"/>
                <a:ext cx="91750" cy="176825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7073" extrusionOk="0">
                    <a:moveTo>
                      <a:pt x="3669" y="1"/>
                    </a:moveTo>
                    <a:cubicBezTo>
                      <a:pt x="867" y="935"/>
                      <a:pt x="0" y="4537"/>
                      <a:pt x="968" y="7072"/>
                    </a:cubicBezTo>
                    <a:cubicBezTo>
                      <a:pt x="867" y="4404"/>
                      <a:pt x="1435" y="1702"/>
                      <a:pt x="3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64" name="Google Shape;5664;p34"/>
          <p:cNvGrpSpPr/>
          <p:nvPr/>
        </p:nvGrpSpPr>
        <p:grpSpPr>
          <a:xfrm>
            <a:off x="23" y="-132180"/>
            <a:ext cx="1291188" cy="5305618"/>
            <a:chOff x="1440600" y="197825"/>
            <a:chExt cx="990175" cy="3797050"/>
          </a:xfrm>
        </p:grpSpPr>
        <p:sp>
          <p:nvSpPr>
            <p:cNvPr id="5665" name="Google Shape;5665;p34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34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34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34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34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34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34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34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34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4" name="Google Shape;5674;p34"/>
          <p:cNvGrpSpPr/>
          <p:nvPr/>
        </p:nvGrpSpPr>
        <p:grpSpPr>
          <a:xfrm flipH="1">
            <a:off x="7860239" y="-132180"/>
            <a:ext cx="1291188" cy="5305618"/>
            <a:chOff x="1440600" y="197825"/>
            <a:chExt cx="990175" cy="3797050"/>
          </a:xfrm>
        </p:grpSpPr>
        <p:sp>
          <p:nvSpPr>
            <p:cNvPr id="5675" name="Google Shape;5675;p34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34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34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34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34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34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34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34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34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4" name="Google Shape;5684;p34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5685" name="Google Shape;5685;p34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34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34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34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9" name="Google Shape;5689;p34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0" name="Google Shape;5690;p34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34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34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34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34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34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34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34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34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34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34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34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34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34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34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34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34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34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34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34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34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34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34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34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34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34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34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7" name="Google Shape;5717;p34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8" name="Google Shape;5718;p34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9" name="Google Shape;5719;p34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0" name="Google Shape;5720;p34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1" name="Google Shape;5721;p34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_1">
    <p:spTree>
      <p:nvGrpSpPr>
        <p:cNvPr id="1" name="Shape 5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3" name="Google Shape;5723;p35"/>
          <p:cNvSpPr/>
          <p:nvPr/>
        </p:nvSpPr>
        <p:spPr>
          <a:xfrm>
            <a:off x="-7175" y="44009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24" name="Google Shape;5724;p35"/>
          <p:cNvGrpSpPr/>
          <p:nvPr/>
        </p:nvGrpSpPr>
        <p:grpSpPr>
          <a:xfrm>
            <a:off x="50" y="-132175"/>
            <a:ext cx="832143" cy="5305618"/>
            <a:chOff x="1440600" y="197825"/>
            <a:chExt cx="990175" cy="3797050"/>
          </a:xfrm>
        </p:grpSpPr>
        <p:sp>
          <p:nvSpPr>
            <p:cNvPr id="5725" name="Google Shape;5725;p35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6" name="Google Shape;5726;p35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7" name="Google Shape;5727;p35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8" name="Google Shape;5728;p35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35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35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35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2" name="Google Shape;5732;p35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3" name="Google Shape;5733;p35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4" name="Google Shape;5734;p35"/>
          <p:cNvGrpSpPr/>
          <p:nvPr/>
        </p:nvGrpSpPr>
        <p:grpSpPr>
          <a:xfrm flipH="1">
            <a:off x="8319293" y="-132175"/>
            <a:ext cx="832143" cy="5305618"/>
            <a:chOff x="1440600" y="197825"/>
            <a:chExt cx="990175" cy="3797050"/>
          </a:xfrm>
        </p:grpSpPr>
        <p:sp>
          <p:nvSpPr>
            <p:cNvPr id="5735" name="Google Shape;5735;p35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35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7" name="Google Shape;5737;p35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8" name="Google Shape;5738;p35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9" name="Google Shape;5739;p35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0" name="Google Shape;5740;p35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1" name="Google Shape;5741;p35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2" name="Google Shape;5742;p35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3" name="Google Shape;5743;p35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4" name="Google Shape;5744;p35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5745" name="Google Shape;5745;p35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6" name="Google Shape;5746;p35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7" name="Google Shape;5747;p35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8" name="Google Shape;5748;p35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9" name="Google Shape;5749;p35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0" name="Google Shape;5750;p35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1" name="Google Shape;5751;p35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2" name="Google Shape;5752;p35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3" name="Google Shape;5753;p35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4" name="Google Shape;5754;p35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5" name="Google Shape;5755;p35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6" name="Google Shape;5756;p35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35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8" name="Google Shape;5758;p35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9" name="Google Shape;5759;p35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0" name="Google Shape;5760;p35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1" name="Google Shape;5761;p35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2" name="Google Shape;5762;p35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3" name="Google Shape;5763;p35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4" name="Google Shape;5764;p35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5" name="Google Shape;5765;p35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6" name="Google Shape;5766;p35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7" name="Google Shape;5767;p35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8" name="Google Shape;5768;p35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9" name="Google Shape;5769;p35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0" name="Google Shape;5770;p35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1" name="Google Shape;5771;p35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2" name="Google Shape;5772;p35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3" name="Google Shape;5773;p35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4" name="Google Shape;5774;p35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5" name="Google Shape;5775;p35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6" name="Google Shape;5776;p35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7" name="Google Shape;5777;p35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8" name="Google Shape;5778;p35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9" name="Google Shape;5779;p35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0" name="Google Shape;5780;p35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1" name="Google Shape;5781;p35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2" name="Google Shape;5782;p35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5783" name="Google Shape;5783;p35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4" name="Google Shape;5784;p35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5" name="Google Shape;5785;p35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6" name="Google Shape;5786;p35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7" name="Google Shape;5787;p35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8" name="Google Shape;5788;p35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9" name="Google Shape;5789;p35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0" name="Google Shape;5790;p35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1" name="Google Shape;5791;p35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2" name="Google Shape;5792;p35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3" name="Google Shape;5793;p35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4" name="Google Shape;5794;p35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5" name="Google Shape;5795;p35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6" name="Google Shape;5796;p35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7" name="Google Shape;5797;p35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8" name="Google Shape;5798;p35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9" name="Google Shape;5799;p35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0" name="Google Shape;5800;p35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1" name="Google Shape;5801;p35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2" name="Google Shape;5802;p35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3" name="Google Shape;5803;p35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4" name="Google Shape;5804;p35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5" name="Google Shape;5805;p35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6" name="Google Shape;5806;p35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7" name="Google Shape;5807;p35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8" name="Google Shape;5808;p35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9" name="Google Shape;5809;p35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0" name="Google Shape;5810;p35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1" name="Google Shape;5811;p35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2" name="Google Shape;5812;p35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3" name="Google Shape;5813;p35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4" name="Google Shape;5814;p35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5" name="Google Shape;5815;p35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6" name="Google Shape;5816;p35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7" name="Google Shape;5817;p35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8" name="Google Shape;5818;p35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9" name="Google Shape;5819;p35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0" name="Google Shape;5820;p35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1" name="Google Shape;5821;p35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2" name="Google Shape;5822;p35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3" name="Google Shape;5823;p35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4" name="Google Shape;5824;p35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5" name="Google Shape;5825;p35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6" name="Google Shape;5826;p35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7" name="Google Shape;5827;p35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8" name="Google Shape;5828;p35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9" name="Google Shape;5829;p35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0" name="Google Shape;5830;p35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1" name="Google Shape;5831;p35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2" name="Google Shape;5832;p35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3" name="Google Shape;5833;p35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4" name="Google Shape;5834;p35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5" name="Google Shape;5835;p35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6" name="Google Shape;5836;p35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7" name="Google Shape;5837;p35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8" name="Google Shape;5838;p35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9" name="Google Shape;5839;p35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0" name="Google Shape;5840;p35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1" name="Google Shape;5841;p35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2" name="Google Shape;5842;p35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3" name="Google Shape;5843;p35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4" name="Google Shape;5844;p35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5" name="Google Shape;5845;p35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6" name="Google Shape;5846;p35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7" name="Google Shape;5847;p35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8" name="Google Shape;5848;p35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9" name="Google Shape;5849;p35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0" name="Google Shape;5850;p35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1" name="Google Shape;5851;p35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2" name="Google Shape;5852;p35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3" name="Google Shape;5853;p35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4" name="Google Shape;5854;p35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5" name="Google Shape;5855;p35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6" name="Google Shape;5856;p35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7" name="Google Shape;5857;p35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8" name="Google Shape;5858;p35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9" name="Google Shape;5859;p35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0" name="Google Shape;5860;p35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1" name="Google Shape;5861;p35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2" name="Google Shape;5862;p35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3" name="Google Shape;5863;p35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4" name="Google Shape;5864;p35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5" name="Google Shape;5865;p35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6" name="Google Shape;5866;p35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7" name="Google Shape;5867;p35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8" name="Google Shape;5868;p35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9" name="Google Shape;5869;p35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0" name="Google Shape;5870;p35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1" name="Google Shape;5871;p35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2" name="Google Shape;5872;p35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3" name="Google Shape;5873;p35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4" name="Google Shape;5874;p35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5" name="Google Shape;5875;p35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6" name="Google Shape;5876;p35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7" name="Google Shape;5877;p35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8" name="Google Shape;5878;p35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9" name="Google Shape;5879;p35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0" name="Google Shape;5880;p35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1" name="Google Shape;5881;p35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2" name="Google Shape;5882;p35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3" name="Google Shape;5883;p35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4" name="Google Shape;5884;p35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5" name="Google Shape;5885;p35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6" name="Google Shape;5886;p35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7" name="Google Shape;5887;p35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8" name="Google Shape;5888;p35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9" name="Google Shape;5889;p35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0" name="Google Shape;5890;p35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1" name="Google Shape;5891;p35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2" name="Google Shape;5892;p35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3" name="Google Shape;5893;p35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4" name="Google Shape;5894;p35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5" name="Google Shape;5895;p35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6" name="Google Shape;5896;p35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7" name="Google Shape;5897;p35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8" name="Google Shape;5898;p35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9" name="Google Shape;5899;p35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0" name="Google Shape;5900;p35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1" name="Google Shape;5901;p35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2" name="Google Shape;5902;p35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3" name="Google Shape;5903;p35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4" name="Google Shape;5904;p35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5" name="Google Shape;5905;p35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6" name="Google Shape;5906;p35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7" name="Google Shape;5907;p35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8" name="Google Shape;5908;p35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9" name="Google Shape;5909;p35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0" name="Google Shape;5910;p35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1" name="Google Shape;5911;p35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2" name="Google Shape;5912;p35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3" name="Google Shape;5913;p35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4" name="Google Shape;5914;p35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5" name="Google Shape;5915;p35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6" name="Google Shape;5916;p35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7" name="Google Shape;5917;p35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8" name="Google Shape;5918;p35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9" name="Google Shape;5919;p35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0" name="Google Shape;5920;p35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1" name="Google Shape;5921;p35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2" name="Google Shape;5922;p35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3" name="Google Shape;5923;p35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4" name="Google Shape;5924;p35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5" name="Google Shape;5925;p35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6" name="Google Shape;5926;p35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7" name="Google Shape;5927;p35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8" name="Google Shape;5928;p35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9" name="Google Shape;5929;p35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0" name="Google Shape;5930;p35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1" name="Google Shape;5931;p35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2" name="Google Shape;5932;p35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3" name="Google Shape;5933;p35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4" name="Google Shape;5934;p35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5" name="Google Shape;5935;p35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6" name="Google Shape;5936;p35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7" name="Google Shape;5937;p35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8" name="Google Shape;5938;p35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9" name="Google Shape;5939;p35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0" name="Google Shape;5940;p35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1" name="Google Shape;5941;p35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2" name="Google Shape;5942;p35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3" name="Google Shape;5943;p35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4" name="Google Shape;5944;p35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5" name="Google Shape;5945;p35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6" name="Google Shape;5946;p35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7" name="Google Shape;5947;p35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8" name="Google Shape;5948;p35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9" name="Google Shape;5949;p35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0" name="Google Shape;5950;p35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1" name="Google Shape;5951;p35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2" name="Google Shape;5952;p35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3" name="Google Shape;5953;p35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"/>
          <p:cNvSpPr/>
          <p:nvPr/>
        </p:nvSpPr>
        <p:spPr>
          <a:xfrm>
            <a:off x="-7175" y="3791350"/>
            <a:ext cx="9158700" cy="138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" name="Google Shape;263;p3"/>
          <p:cNvGrpSpPr/>
          <p:nvPr/>
        </p:nvGrpSpPr>
        <p:grpSpPr>
          <a:xfrm flipH="1">
            <a:off x="1066800" y="347143"/>
            <a:ext cx="8115450" cy="4796357"/>
            <a:chOff x="628590" y="347143"/>
            <a:chExt cx="8115450" cy="4796357"/>
          </a:xfrm>
        </p:grpSpPr>
        <p:sp>
          <p:nvSpPr>
            <p:cNvPr id="264" name="Google Shape;264;p3"/>
            <p:cNvSpPr/>
            <p:nvPr/>
          </p:nvSpPr>
          <p:spPr>
            <a:xfrm>
              <a:off x="628590" y="683150"/>
              <a:ext cx="7845375" cy="4460350"/>
            </a:xfrm>
            <a:custGeom>
              <a:avLst/>
              <a:gdLst/>
              <a:ahLst/>
              <a:cxnLst/>
              <a:rect l="l" t="t" r="r" b="b"/>
              <a:pathLst>
                <a:path w="313815" h="178414" extrusionOk="0">
                  <a:moveTo>
                    <a:pt x="300767" y="0"/>
                  </a:moveTo>
                  <a:lnTo>
                    <a:pt x="0" y="175258"/>
                  </a:lnTo>
                  <a:lnTo>
                    <a:pt x="295554" y="178414"/>
                  </a:lnTo>
                  <a:lnTo>
                    <a:pt x="313815" y="10525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265" name="Google Shape;265;p3"/>
            <p:cNvGrpSpPr/>
            <p:nvPr/>
          </p:nvGrpSpPr>
          <p:grpSpPr>
            <a:xfrm>
              <a:off x="8076260" y="347143"/>
              <a:ext cx="667780" cy="667824"/>
              <a:chOff x="8304860" y="-186257"/>
              <a:chExt cx="667780" cy="667824"/>
            </a:xfrm>
          </p:grpSpPr>
          <p:sp>
            <p:nvSpPr>
              <p:cNvPr id="266" name="Google Shape;266;p3"/>
              <p:cNvSpPr/>
              <p:nvPr/>
            </p:nvSpPr>
            <p:spPr>
              <a:xfrm rot="2373635">
                <a:off x="8691939" y="-98328"/>
                <a:ext cx="154012" cy="122309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1929" extrusionOk="0">
                    <a:moveTo>
                      <a:pt x="250" y="1929"/>
                    </a:moveTo>
                    <a:lnTo>
                      <a:pt x="0" y="464"/>
                    </a:lnTo>
                    <a:cubicBezTo>
                      <a:pt x="0" y="464"/>
                      <a:pt x="1215" y="0"/>
                      <a:pt x="2429" y="464"/>
                    </a:cubicBezTo>
                    <a:lnTo>
                      <a:pt x="2179" y="19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 rot="2373635">
                <a:off x="8393925" y="-72211"/>
                <a:ext cx="505848" cy="410740"/>
              </a:xfrm>
              <a:custGeom>
                <a:avLst/>
                <a:gdLst/>
                <a:ahLst/>
                <a:cxnLst/>
                <a:rect l="l" t="t" r="r" b="b"/>
                <a:pathLst>
                  <a:path w="7978" h="6478" extrusionOk="0">
                    <a:moveTo>
                      <a:pt x="0" y="834"/>
                    </a:moveTo>
                    <a:lnTo>
                      <a:pt x="476" y="6478"/>
                    </a:lnTo>
                    <a:cubicBezTo>
                      <a:pt x="2703" y="5787"/>
                      <a:pt x="4977" y="5811"/>
                      <a:pt x="7513" y="6478"/>
                    </a:cubicBezTo>
                    <a:lnTo>
                      <a:pt x="7977" y="834"/>
                    </a:lnTo>
                    <a:cubicBezTo>
                      <a:pt x="5703" y="1"/>
                      <a:pt x="2429" y="1"/>
                      <a:pt x="0" y="8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"/>
              <p:cNvSpPr/>
              <p:nvPr/>
            </p:nvSpPr>
            <p:spPr>
              <a:xfrm rot="2373635">
                <a:off x="8289601" y="239826"/>
                <a:ext cx="446184" cy="112545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1775" extrusionOk="0">
                    <a:moveTo>
                      <a:pt x="0" y="798"/>
                    </a:moveTo>
                    <a:lnTo>
                      <a:pt x="1048" y="1655"/>
                    </a:lnTo>
                    <a:lnTo>
                      <a:pt x="5692" y="1774"/>
                    </a:lnTo>
                    <a:lnTo>
                      <a:pt x="7037" y="798"/>
                    </a:lnTo>
                    <a:cubicBezTo>
                      <a:pt x="4656" y="84"/>
                      <a:pt x="2513" y="0"/>
                      <a:pt x="0" y="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"/>
              <p:cNvSpPr/>
              <p:nvPr/>
            </p:nvSpPr>
            <p:spPr>
              <a:xfrm rot="2373635">
                <a:off x="8345212" y="270738"/>
                <a:ext cx="319373" cy="67210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1060" extrusionOk="0">
                    <a:moveTo>
                      <a:pt x="5037" y="524"/>
                    </a:moveTo>
                    <a:cubicBezTo>
                      <a:pt x="5037" y="822"/>
                      <a:pt x="3906" y="1060"/>
                      <a:pt x="2525" y="1060"/>
                    </a:cubicBezTo>
                    <a:cubicBezTo>
                      <a:pt x="1132" y="1060"/>
                      <a:pt x="1" y="822"/>
                      <a:pt x="1" y="524"/>
                    </a:cubicBezTo>
                    <a:cubicBezTo>
                      <a:pt x="1" y="238"/>
                      <a:pt x="1132" y="0"/>
                      <a:pt x="2525" y="0"/>
                    </a:cubicBezTo>
                    <a:cubicBezTo>
                      <a:pt x="3906" y="0"/>
                      <a:pt x="5037" y="238"/>
                      <a:pt x="5037" y="5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" name="Google Shape;270;p3"/>
          <p:cNvGrpSpPr/>
          <p:nvPr/>
        </p:nvGrpSpPr>
        <p:grpSpPr>
          <a:xfrm>
            <a:off x="33" y="-132178"/>
            <a:ext cx="1291188" cy="4951353"/>
            <a:chOff x="1440600" y="197825"/>
            <a:chExt cx="990175" cy="3797050"/>
          </a:xfrm>
        </p:grpSpPr>
        <p:sp>
          <p:nvSpPr>
            <p:cNvPr id="271" name="Google Shape;271;p3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"/>
          <p:cNvGrpSpPr/>
          <p:nvPr/>
        </p:nvGrpSpPr>
        <p:grpSpPr>
          <a:xfrm flipH="1">
            <a:off x="7860233" y="-132178"/>
            <a:ext cx="1291188" cy="4951353"/>
            <a:chOff x="1440600" y="197825"/>
            <a:chExt cx="990175" cy="3797050"/>
          </a:xfrm>
        </p:grpSpPr>
        <p:sp>
          <p:nvSpPr>
            <p:cNvPr id="281" name="Google Shape;281;p3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3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291" name="Google Shape;291;p3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3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329" name="Google Shape;329;p3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0" name="Google Shape;500;p3"/>
          <p:cNvSpPr txBox="1">
            <a:spLocks noGrp="1"/>
          </p:cNvSpPr>
          <p:nvPr>
            <p:ph type="title"/>
          </p:nvPr>
        </p:nvSpPr>
        <p:spPr>
          <a:xfrm>
            <a:off x="4862843" y="1830621"/>
            <a:ext cx="356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1" name="Google Shape;501;p3"/>
          <p:cNvSpPr txBox="1">
            <a:spLocks noGrp="1"/>
          </p:cNvSpPr>
          <p:nvPr>
            <p:ph type="subTitle" idx="1"/>
          </p:nvPr>
        </p:nvSpPr>
        <p:spPr>
          <a:xfrm>
            <a:off x="4862843" y="2690664"/>
            <a:ext cx="2877000" cy="6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8_1_1">
    <p:spTree>
      <p:nvGrpSpPr>
        <p:cNvPr id="1" name="Shape 5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5" name="Google Shape;5955;p36"/>
          <p:cNvSpPr/>
          <p:nvPr/>
        </p:nvSpPr>
        <p:spPr>
          <a:xfrm>
            <a:off x="-7175" y="44009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6" name="Google Shape;5956;p36"/>
          <p:cNvGrpSpPr/>
          <p:nvPr/>
        </p:nvGrpSpPr>
        <p:grpSpPr>
          <a:xfrm flipH="1">
            <a:off x="787075" y="-588250"/>
            <a:ext cx="8294750" cy="5731738"/>
            <a:chOff x="-3141125" y="-1019225"/>
            <a:chExt cx="8294750" cy="5731738"/>
          </a:xfrm>
        </p:grpSpPr>
        <p:sp>
          <p:nvSpPr>
            <p:cNvPr id="5957" name="Google Shape;5957;p36"/>
            <p:cNvSpPr/>
            <p:nvPr/>
          </p:nvSpPr>
          <p:spPr>
            <a:xfrm>
              <a:off x="-3141125" y="-1019225"/>
              <a:ext cx="8162675" cy="5567325"/>
            </a:xfrm>
            <a:custGeom>
              <a:avLst/>
              <a:gdLst/>
              <a:ahLst/>
              <a:cxnLst/>
              <a:rect l="l" t="t" r="r" b="b"/>
              <a:pathLst>
                <a:path w="326507" h="222693" extrusionOk="0">
                  <a:moveTo>
                    <a:pt x="326507" y="217527"/>
                  </a:moveTo>
                  <a:lnTo>
                    <a:pt x="0" y="0"/>
                  </a:lnTo>
                  <a:lnTo>
                    <a:pt x="9469" y="206601"/>
                  </a:lnTo>
                  <a:lnTo>
                    <a:pt x="319333" y="222693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5958" name="Google Shape;5958;p36"/>
            <p:cNvGrpSpPr/>
            <p:nvPr/>
          </p:nvGrpSpPr>
          <p:grpSpPr>
            <a:xfrm flipH="1">
              <a:off x="4793350" y="4364763"/>
              <a:ext cx="360275" cy="347750"/>
              <a:chOff x="1618825" y="2930900"/>
              <a:chExt cx="360275" cy="347750"/>
            </a:xfrm>
          </p:grpSpPr>
          <p:sp>
            <p:nvSpPr>
              <p:cNvPr id="5959" name="Google Shape;5959;p36"/>
              <p:cNvSpPr/>
              <p:nvPr/>
            </p:nvSpPr>
            <p:spPr>
              <a:xfrm>
                <a:off x="1670525" y="2930900"/>
                <a:ext cx="308575" cy="281975"/>
              </a:xfrm>
              <a:custGeom>
                <a:avLst/>
                <a:gdLst/>
                <a:ahLst/>
                <a:cxnLst/>
                <a:rect l="l" t="t" r="r" b="b"/>
                <a:pathLst>
                  <a:path w="12343" h="11279" extrusionOk="0">
                    <a:moveTo>
                      <a:pt x="4663" y="0"/>
                    </a:moveTo>
                    <a:cubicBezTo>
                      <a:pt x="4463" y="0"/>
                      <a:pt x="4317" y="54"/>
                      <a:pt x="4237" y="166"/>
                    </a:cubicBezTo>
                    <a:lnTo>
                      <a:pt x="1735" y="3302"/>
                    </a:lnTo>
                    <a:cubicBezTo>
                      <a:pt x="1" y="5403"/>
                      <a:pt x="368" y="8506"/>
                      <a:pt x="2503" y="10207"/>
                    </a:cubicBezTo>
                    <a:cubicBezTo>
                      <a:pt x="3408" y="10929"/>
                      <a:pt x="4483" y="11278"/>
                      <a:pt x="5552" y="11278"/>
                    </a:cubicBezTo>
                    <a:cubicBezTo>
                      <a:pt x="7002" y="11278"/>
                      <a:pt x="8442" y="10635"/>
                      <a:pt x="9441" y="9406"/>
                    </a:cubicBezTo>
                    <a:lnTo>
                      <a:pt x="11943" y="6304"/>
                    </a:lnTo>
                    <a:cubicBezTo>
                      <a:pt x="12343" y="5737"/>
                      <a:pt x="10975" y="3902"/>
                      <a:pt x="8840" y="2234"/>
                    </a:cubicBezTo>
                    <a:cubicBezTo>
                      <a:pt x="7156" y="871"/>
                      <a:pt x="5472" y="0"/>
                      <a:pt x="46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0" name="Google Shape;5960;p36"/>
              <p:cNvSpPr/>
              <p:nvPr/>
            </p:nvSpPr>
            <p:spPr>
              <a:xfrm>
                <a:off x="1703050" y="3050950"/>
                <a:ext cx="270225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0809" h="6477" extrusionOk="0">
                    <a:moveTo>
                      <a:pt x="10108" y="1"/>
                    </a:moveTo>
                    <a:lnTo>
                      <a:pt x="10108" y="1"/>
                    </a:lnTo>
                    <a:cubicBezTo>
                      <a:pt x="10375" y="435"/>
                      <a:pt x="10475" y="835"/>
                      <a:pt x="10308" y="1035"/>
                    </a:cubicBezTo>
                    <a:lnTo>
                      <a:pt x="7806" y="4171"/>
                    </a:lnTo>
                    <a:cubicBezTo>
                      <a:pt x="6827" y="5380"/>
                      <a:pt x="5384" y="6026"/>
                      <a:pt x="3929" y="6026"/>
                    </a:cubicBezTo>
                    <a:cubicBezTo>
                      <a:pt x="2855" y="6026"/>
                      <a:pt x="1774" y="5674"/>
                      <a:pt x="868" y="4938"/>
                    </a:cubicBezTo>
                    <a:cubicBezTo>
                      <a:pt x="534" y="4671"/>
                      <a:pt x="268" y="4371"/>
                      <a:pt x="1" y="4037"/>
                    </a:cubicBezTo>
                    <a:lnTo>
                      <a:pt x="1" y="4037"/>
                    </a:lnTo>
                    <a:cubicBezTo>
                      <a:pt x="301" y="4537"/>
                      <a:pt x="701" y="5038"/>
                      <a:pt x="1168" y="5405"/>
                    </a:cubicBezTo>
                    <a:cubicBezTo>
                      <a:pt x="2074" y="6127"/>
                      <a:pt x="3148" y="6476"/>
                      <a:pt x="4215" y="6476"/>
                    </a:cubicBezTo>
                    <a:cubicBezTo>
                      <a:pt x="5661" y="6476"/>
                      <a:pt x="7094" y="5833"/>
                      <a:pt x="8073" y="4604"/>
                    </a:cubicBezTo>
                    <a:lnTo>
                      <a:pt x="10575" y="1502"/>
                    </a:lnTo>
                    <a:cubicBezTo>
                      <a:pt x="10808" y="1235"/>
                      <a:pt x="10575" y="635"/>
                      <a:pt x="10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1" name="Google Shape;5961;p36"/>
              <p:cNvSpPr/>
              <p:nvPr/>
            </p:nvSpPr>
            <p:spPr>
              <a:xfrm>
                <a:off x="1783100" y="2944200"/>
                <a:ext cx="177675" cy="133475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5339" extrusionOk="0">
                    <a:moveTo>
                      <a:pt x="740" y="1"/>
                    </a:moveTo>
                    <a:cubicBezTo>
                      <a:pt x="573" y="1"/>
                      <a:pt x="446" y="44"/>
                      <a:pt x="368" y="135"/>
                    </a:cubicBezTo>
                    <a:cubicBezTo>
                      <a:pt x="1" y="602"/>
                      <a:pt x="1168" y="2103"/>
                      <a:pt x="2936" y="3504"/>
                    </a:cubicBezTo>
                    <a:cubicBezTo>
                      <a:pt x="4333" y="4605"/>
                      <a:pt x="5708" y="5339"/>
                      <a:pt x="6400" y="5339"/>
                    </a:cubicBezTo>
                    <a:cubicBezTo>
                      <a:pt x="6567" y="5339"/>
                      <a:pt x="6695" y="5296"/>
                      <a:pt x="6772" y="5205"/>
                    </a:cubicBezTo>
                    <a:cubicBezTo>
                      <a:pt x="7106" y="4805"/>
                      <a:pt x="5972" y="3237"/>
                      <a:pt x="4204" y="1836"/>
                    </a:cubicBezTo>
                    <a:cubicBezTo>
                      <a:pt x="2807" y="734"/>
                      <a:pt x="1432" y="1"/>
                      <a:pt x="7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2" name="Google Shape;5962;p36"/>
              <p:cNvSpPr/>
              <p:nvPr/>
            </p:nvSpPr>
            <p:spPr>
              <a:xfrm>
                <a:off x="1783100" y="2945050"/>
                <a:ext cx="171000" cy="134050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5362" extrusionOk="0">
                    <a:moveTo>
                      <a:pt x="568" y="1"/>
                    </a:moveTo>
                    <a:cubicBezTo>
                      <a:pt x="468" y="1"/>
                      <a:pt x="435" y="67"/>
                      <a:pt x="401" y="134"/>
                    </a:cubicBezTo>
                    <a:cubicBezTo>
                      <a:pt x="1" y="601"/>
                      <a:pt x="1168" y="2102"/>
                      <a:pt x="2936" y="3503"/>
                    </a:cubicBezTo>
                    <a:cubicBezTo>
                      <a:pt x="4336" y="4660"/>
                      <a:pt x="5757" y="5362"/>
                      <a:pt x="6429" y="5362"/>
                    </a:cubicBezTo>
                    <a:cubicBezTo>
                      <a:pt x="6590" y="5362"/>
                      <a:pt x="6708" y="5321"/>
                      <a:pt x="6772" y="5238"/>
                    </a:cubicBezTo>
                    <a:cubicBezTo>
                      <a:pt x="6839" y="5071"/>
                      <a:pt x="6806" y="4804"/>
                      <a:pt x="6672" y="4504"/>
                    </a:cubicBezTo>
                    <a:cubicBezTo>
                      <a:pt x="6619" y="4519"/>
                      <a:pt x="6557" y="4527"/>
                      <a:pt x="6487" y="4527"/>
                    </a:cubicBezTo>
                    <a:cubicBezTo>
                      <a:pt x="5815" y="4527"/>
                      <a:pt x="4423" y="3817"/>
                      <a:pt x="3003" y="2669"/>
                    </a:cubicBezTo>
                    <a:cubicBezTo>
                      <a:pt x="1802" y="1735"/>
                      <a:pt x="902" y="734"/>
                      <a:pt x="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3" name="Google Shape;5963;p36"/>
              <p:cNvSpPr/>
              <p:nvPr/>
            </p:nvSpPr>
            <p:spPr>
              <a:xfrm>
                <a:off x="1619650" y="3249425"/>
                <a:ext cx="31110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2444" h="1136" extrusionOk="0">
                    <a:moveTo>
                      <a:pt x="6205" y="1"/>
                    </a:moveTo>
                    <a:cubicBezTo>
                      <a:pt x="2770" y="1"/>
                      <a:pt x="1" y="201"/>
                      <a:pt x="1" y="501"/>
                    </a:cubicBezTo>
                    <a:lnTo>
                      <a:pt x="1" y="1135"/>
                    </a:lnTo>
                    <a:lnTo>
                      <a:pt x="12443" y="1135"/>
                    </a:lnTo>
                    <a:lnTo>
                      <a:pt x="12443" y="501"/>
                    </a:lnTo>
                    <a:cubicBezTo>
                      <a:pt x="12443" y="201"/>
                      <a:pt x="9641" y="1"/>
                      <a:pt x="6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4" name="Google Shape;5964;p36"/>
              <p:cNvSpPr/>
              <p:nvPr/>
            </p:nvSpPr>
            <p:spPr>
              <a:xfrm>
                <a:off x="1618825" y="3264450"/>
                <a:ext cx="3110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568" extrusionOk="0">
                    <a:moveTo>
                      <a:pt x="1" y="0"/>
                    </a:moveTo>
                    <a:lnTo>
                      <a:pt x="1" y="567"/>
                    </a:lnTo>
                    <a:lnTo>
                      <a:pt x="12443" y="567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5" name="Google Shape;5965;p36"/>
              <p:cNvSpPr/>
              <p:nvPr/>
            </p:nvSpPr>
            <p:spPr>
              <a:xfrm>
                <a:off x="1705550" y="3136850"/>
                <a:ext cx="80925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4604" fill="none" extrusionOk="0">
                    <a:moveTo>
                      <a:pt x="1602" y="4604"/>
                    </a:moveTo>
                    <a:cubicBezTo>
                      <a:pt x="1602" y="4604"/>
                      <a:pt x="1" y="1669"/>
                      <a:pt x="3236" y="1"/>
                    </a:cubicBezTo>
                  </a:path>
                </a:pathLst>
              </a:custGeom>
              <a:solidFill>
                <a:schemeClr val="lt1"/>
              </a:solidFill>
              <a:ln w="22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6" name="Google Shape;5966;p36"/>
              <p:cNvSpPr/>
              <p:nvPr/>
            </p:nvSpPr>
            <p:spPr>
              <a:xfrm>
                <a:off x="1691375" y="3016775"/>
                <a:ext cx="55900" cy="1076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304" extrusionOk="0">
                    <a:moveTo>
                      <a:pt x="2236" y="0"/>
                    </a:moveTo>
                    <a:lnTo>
                      <a:pt x="2236" y="0"/>
                    </a:lnTo>
                    <a:cubicBezTo>
                      <a:pt x="568" y="601"/>
                      <a:pt x="1" y="2769"/>
                      <a:pt x="601" y="4303"/>
                    </a:cubicBezTo>
                    <a:cubicBezTo>
                      <a:pt x="568" y="2702"/>
                      <a:pt x="901" y="1034"/>
                      <a:pt x="22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67" name="Google Shape;5967;p36"/>
          <p:cNvGrpSpPr/>
          <p:nvPr/>
        </p:nvGrpSpPr>
        <p:grpSpPr>
          <a:xfrm>
            <a:off x="-14350" y="-781925"/>
            <a:ext cx="8091000" cy="5954113"/>
            <a:chOff x="-2937375" y="-1241600"/>
            <a:chExt cx="8091000" cy="5954113"/>
          </a:xfrm>
        </p:grpSpPr>
        <p:sp>
          <p:nvSpPr>
            <p:cNvPr id="5968" name="Google Shape;5968;p36"/>
            <p:cNvSpPr/>
            <p:nvPr/>
          </p:nvSpPr>
          <p:spPr>
            <a:xfrm>
              <a:off x="-2937375" y="-1241600"/>
              <a:ext cx="7958925" cy="5789700"/>
            </a:xfrm>
            <a:custGeom>
              <a:avLst/>
              <a:gdLst/>
              <a:ahLst/>
              <a:cxnLst/>
              <a:rect l="l" t="t" r="r" b="b"/>
              <a:pathLst>
                <a:path w="318357" h="231588" extrusionOk="0">
                  <a:moveTo>
                    <a:pt x="318357" y="226422"/>
                  </a:moveTo>
                  <a:lnTo>
                    <a:pt x="13200" y="0"/>
                  </a:lnTo>
                  <a:lnTo>
                    <a:pt x="0" y="194549"/>
                  </a:lnTo>
                  <a:lnTo>
                    <a:pt x="311183" y="231588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5969" name="Google Shape;5969;p36"/>
            <p:cNvGrpSpPr/>
            <p:nvPr/>
          </p:nvGrpSpPr>
          <p:grpSpPr>
            <a:xfrm flipH="1">
              <a:off x="4793350" y="4364763"/>
              <a:ext cx="360275" cy="347750"/>
              <a:chOff x="1618825" y="2930900"/>
              <a:chExt cx="360275" cy="347750"/>
            </a:xfrm>
          </p:grpSpPr>
          <p:sp>
            <p:nvSpPr>
              <p:cNvPr id="5970" name="Google Shape;5970;p36"/>
              <p:cNvSpPr/>
              <p:nvPr/>
            </p:nvSpPr>
            <p:spPr>
              <a:xfrm>
                <a:off x="1670525" y="2930900"/>
                <a:ext cx="308575" cy="281975"/>
              </a:xfrm>
              <a:custGeom>
                <a:avLst/>
                <a:gdLst/>
                <a:ahLst/>
                <a:cxnLst/>
                <a:rect l="l" t="t" r="r" b="b"/>
                <a:pathLst>
                  <a:path w="12343" h="11279" extrusionOk="0">
                    <a:moveTo>
                      <a:pt x="4663" y="0"/>
                    </a:moveTo>
                    <a:cubicBezTo>
                      <a:pt x="4463" y="0"/>
                      <a:pt x="4317" y="54"/>
                      <a:pt x="4237" y="166"/>
                    </a:cubicBezTo>
                    <a:lnTo>
                      <a:pt x="1735" y="3302"/>
                    </a:lnTo>
                    <a:cubicBezTo>
                      <a:pt x="1" y="5403"/>
                      <a:pt x="368" y="8506"/>
                      <a:pt x="2503" y="10207"/>
                    </a:cubicBezTo>
                    <a:cubicBezTo>
                      <a:pt x="3408" y="10929"/>
                      <a:pt x="4483" y="11278"/>
                      <a:pt x="5552" y="11278"/>
                    </a:cubicBezTo>
                    <a:cubicBezTo>
                      <a:pt x="7002" y="11278"/>
                      <a:pt x="8442" y="10635"/>
                      <a:pt x="9441" y="9406"/>
                    </a:cubicBezTo>
                    <a:lnTo>
                      <a:pt x="11943" y="6304"/>
                    </a:lnTo>
                    <a:cubicBezTo>
                      <a:pt x="12343" y="5737"/>
                      <a:pt x="10975" y="3902"/>
                      <a:pt x="8840" y="2234"/>
                    </a:cubicBezTo>
                    <a:cubicBezTo>
                      <a:pt x="7156" y="871"/>
                      <a:pt x="5472" y="0"/>
                      <a:pt x="46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1" name="Google Shape;5971;p36"/>
              <p:cNvSpPr/>
              <p:nvPr/>
            </p:nvSpPr>
            <p:spPr>
              <a:xfrm>
                <a:off x="1703050" y="3050950"/>
                <a:ext cx="270225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0809" h="6477" extrusionOk="0">
                    <a:moveTo>
                      <a:pt x="10108" y="1"/>
                    </a:moveTo>
                    <a:lnTo>
                      <a:pt x="10108" y="1"/>
                    </a:lnTo>
                    <a:cubicBezTo>
                      <a:pt x="10375" y="435"/>
                      <a:pt x="10475" y="835"/>
                      <a:pt x="10308" y="1035"/>
                    </a:cubicBezTo>
                    <a:lnTo>
                      <a:pt x="7806" y="4171"/>
                    </a:lnTo>
                    <a:cubicBezTo>
                      <a:pt x="6827" y="5380"/>
                      <a:pt x="5384" y="6026"/>
                      <a:pt x="3929" y="6026"/>
                    </a:cubicBezTo>
                    <a:cubicBezTo>
                      <a:pt x="2855" y="6026"/>
                      <a:pt x="1774" y="5674"/>
                      <a:pt x="868" y="4938"/>
                    </a:cubicBezTo>
                    <a:cubicBezTo>
                      <a:pt x="534" y="4671"/>
                      <a:pt x="268" y="4371"/>
                      <a:pt x="1" y="4037"/>
                    </a:cubicBezTo>
                    <a:lnTo>
                      <a:pt x="1" y="4037"/>
                    </a:lnTo>
                    <a:cubicBezTo>
                      <a:pt x="301" y="4537"/>
                      <a:pt x="701" y="5038"/>
                      <a:pt x="1168" y="5405"/>
                    </a:cubicBezTo>
                    <a:cubicBezTo>
                      <a:pt x="2074" y="6127"/>
                      <a:pt x="3148" y="6476"/>
                      <a:pt x="4215" y="6476"/>
                    </a:cubicBezTo>
                    <a:cubicBezTo>
                      <a:pt x="5661" y="6476"/>
                      <a:pt x="7094" y="5833"/>
                      <a:pt x="8073" y="4604"/>
                    </a:cubicBezTo>
                    <a:lnTo>
                      <a:pt x="10575" y="1502"/>
                    </a:lnTo>
                    <a:cubicBezTo>
                      <a:pt x="10808" y="1235"/>
                      <a:pt x="10575" y="635"/>
                      <a:pt x="10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2" name="Google Shape;5972;p36"/>
              <p:cNvSpPr/>
              <p:nvPr/>
            </p:nvSpPr>
            <p:spPr>
              <a:xfrm>
                <a:off x="1783100" y="2944200"/>
                <a:ext cx="177675" cy="133475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5339" extrusionOk="0">
                    <a:moveTo>
                      <a:pt x="740" y="1"/>
                    </a:moveTo>
                    <a:cubicBezTo>
                      <a:pt x="573" y="1"/>
                      <a:pt x="446" y="44"/>
                      <a:pt x="368" y="135"/>
                    </a:cubicBezTo>
                    <a:cubicBezTo>
                      <a:pt x="1" y="602"/>
                      <a:pt x="1168" y="2103"/>
                      <a:pt x="2936" y="3504"/>
                    </a:cubicBezTo>
                    <a:cubicBezTo>
                      <a:pt x="4333" y="4605"/>
                      <a:pt x="5708" y="5339"/>
                      <a:pt x="6400" y="5339"/>
                    </a:cubicBezTo>
                    <a:cubicBezTo>
                      <a:pt x="6567" y="5339"/>
                      <a:pt x="6695" y="5296"/>
                      <a:pt x="6772" y="5205"/>
                    </a:cubicBezTo>
                    <a:cubicBezTo>
                      <a:pt x="7106" y="4805"/>
                      <a:pt x="5972" y="3237"/>
                      <a:pt x="4204" y="1836"/>
                    </a:cubicBezTo>
                    <a:cubicBezTo>
                      <a:pt x="2807" y="734"/>
                      <a:pt x="1432" y="1"/>
                      <a:pt x="7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3" name="Google Shape;5973;p36"/>
              <p:cNvSpPr/>
              <p:nvPr/>
            </p:nvSpPr>
            <p:spPr>
              <a:xfrm>
                <a:off x="1783100" y="2945050"/>
                <a:ext cx="171000" cy="134050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5362" extrusionOk="0">
                    <a:moveTo>
                      <a:pt x="568" y="1"/>
                    </a:moveTo>
                    <a:cubicBezTo>
                      <a:pt x="468" y="1"/>
                      <a:pt x="435" y="67"/>
                      <a:pt x="401" y="134"/>
                    </a:cubicBezTo>
                    <a:cubicBezTo>
                      <a:pt x="1" y="601"/>
                      <a:pt x="1168" y="2102"/>
                      <a:pt x="2936" y="3503"/>
                    </a:cubicBezTo>
                    <a:cubicBezTo>
                      <a:pt x="4336" y="4660"/>
                      <a:pt x="5757" y="5362"/>
                      <a:pt x="6429" y="5362"/>
                    </a:cubicBezTo>
                    <a:cubicBezTo>
                      <a:pt x="6590" y="5362"/>
                      <a:pt x="6708" y="5321"/>
                      <a:pt x="6772" y="5238"/>
                    </a:cubicBezTo>
                    <a:cubicBezTo>
                      <a:pt x="6839" y="5071"/>
                      <a:pt x="6806" y="4804"/>
                      <a:pt x="6672" y="4504"/>
                    </a:cubicBezTo>
                    <a:cubicBezTo>
                      <a:pt x="6619" y="4519"/>
                      <a:pt x="6557" y="4527"/>
                      <a:pt x="6487" y="4527"/>
                    </a:cubicBezTo>
                    <a:cubicBezTo>
                      <a:pt x="5815" y="4527"/>
                      <a:pt x="4423" y="3817"/>
                      <a:pt x="3003" y="2669"/>
                    </a:cubicBezTo>
                    <a:cubicBezTo>
                      <a:pt x="1802" y="1735"/>
                      <a:pt x="902" y="734"/>
                      <a:pt x="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4" name="Google Shape;5974;p36"/>
              <p:cNvSpPr/>
              <p:nvPr/>
            </p:nvSpPr>
            <p:spPr>
              <a:xfrm>
                <a:off x="1619650" y="3249425"/>
                <a:ext cx="31110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2444" h="1136" extrusionOk="0">
                    <a:moveTo>
                      <a:pt x="6205" y="1"/>
                    </a:moveTo>
                    <a:cubicBezTo>
                      <a:pt x="2770" y="1"/>
                      <a:pt x="1" y="201"/>
                      <a:pt x="1" y="501"/>
                    </a:cubicBezTo>
                    <a:lnTo>
                      <a:pt x="1" y="1135"/>
                    </a:lnTo>
                    <a:lnTo>
                      <a:pt x="12443" y="1135"/>
                    </a:lnTo>
                    <a:lnTo>
                      <a:pt x="12443" y="501"/>
                    </a:lnTo>
                    <a:cubicBezTo>
                      <a:pt x="12443" y="201"/>
                      <a:pt x="9641" y="1"/>
                      <a:pt x="6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5" name="Google Shape;5975;p36"/>
              <p:cNvSpPr/>
              <p:nvPr/>
            </p:nvSpPr>
            <p:spPr>
              <a:xfrm>
                <a:off x="1618825" y="3264450"/>
                <a:ext cx="3110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568" extrusionOk="0">
                    <a:moveTo>
                      <a:pt x="1" y="0"/>
                    </a:moveTo>
                    <a:lnTo>
                      <a:pt x="1" y="567"/>
                    </a:lnTo>
                    <a:lnTo>
                      <a:pt x="12443" y="567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6" name="Google Shape;5976;p36"/>
              <p:cNvSpPr/>
              <p:nvPr/>
            </p:nvSpPr>
            <p:spPr>
              <a:xfrm>
                <a:off x="1705550" y="3136850"/>
                <a:ext cx="80925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4604" fill="none" extrusionOk="0">
                    <a:moveTo>
                      <a:pt x="1602" y="4604"/>
                    </a:moveTo>
                    <a:cubicBezTo>
                      <a:pt x="1602" y="4604"/>
                      <a:pt x="1" y="1669"/>
                      <a:pt x="3236" y="1"/>
                    </a:cubicBezTo>
                  </a:path>
                </a:pathLst>
              </a:custGeom>
              <a:solidFill>
                <a:schemeClr val="lt1"/>
              </a:solidFill>
              <a:ln w="22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7" name="Google Shape;5977;p36"/>
              <p:cNvSpPr/>
              <p:nvPr/>
            </p:nvSpPr>
            <p:spPr>
              <a:xfrm>
                <a:off x="1691375" y="3016775"/>
                <a:ext cx="55900" cy="1076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304" extrusionOk="0">
                    <a:moveTo>
                      <a:pt x="2236" y="0"/>
                    </a:moveTo>
                    <a:lnTo>
                      <a:pt x="2236" y="0"/>
                    </a:lnTo>
                    <a:cubicBezTo>
                      <a:pt x="568" y="601"/>
                      <a:pt x="1" y="2769"/>
                      <a:pt x="601" y="4303"/>
                    </a:cubicBezTo>
                    <a:cubicBezTo>
                      <a:pt x="568" y="2702"/>
                      <a:pt x="901" y="1034"/>
                      <a:pt x="22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78" name="Google Shape;5978;p36"/>
          <p:cNvGrpSpPr/>
          <p:nvPr/>
        </p:nvGrpSpPr>
        <p:grpSpPr>
          <a:xfrm>
            <a:off x="23" y="-132177"/>
            <a:ext cx="1291188" cy="5429781"/>
            <a:chOff x="1440600" y="197825"/>
            <a:chExt cx="990175" cy="3797050"/>
          </a:xfrm>
        </p:grpSpPr>
        <p:sp>
          <p:nvSpPr>
            <p:cNvPr id="5979" name="Google Shape;5979;p36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0" name="Google Shape;5980;p36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1" name="Google Shape;5981;p36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2" name="Google Shape;5982;p36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3" name="Google Shape;5983;p36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4" name="Google Shape;5984;p36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5" name="Google Shape;5985;p36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6" name="Google Shape;5986;p36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7" name="Google Shape;5987;p36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8" name="Google Shape;5988;p36"/>
          <p:cNvGrpSpPr/>
          <p:nvPr/>
        </p:nvGrpSpPr>
        <p:grpSpPr>
          <a:xfrm flipH="1">
            <a:off x="7860239" y="-132177"/>
            <a:ext cx="1291188" cy="5429781"/>
            <a:chOff x="1440600" y="197825"/>
            <a:chExt cx="990175" cy="3797050"/>
          </a:xfrm>
        </p:grpSpPr>
        <p:sp>
          <p:nvSpPr>
            <p:cNvPr id="5989" name="Google Shape;5989;p36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0" name="Google Shape;5990;p36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1" name="Google Shape;5991;p36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2" name="Google Shape;5992;p36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3" name="Google Shape;5993;p36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4" name="Google Shape;5994;p36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5" name="Google Shape;5995;p36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6" name="Google Shape;5996;p36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7" name="Google Shape;5997;p36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8" name="Google Shape;5998;p36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5999" name="Google Shape;5999;p36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0" name="Google Shape;6000;p36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1" name="Google Shape;6001;p36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2" name="Google Shape;6002;p36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3" name="Google Shape;6003;p36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4" name="Google Shape;6004;p36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5" name="Google Shape;6005;p36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6" name="Google Shape;6006;p36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7" name="Google Shape;6007;p36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8" name="Google Shape;6008;p36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9" name="Google Shape;6009;p36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0" name="Google Shape;6010;p36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1" name="Google Shape;6011;p36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2" name="Google Shape;6012;p36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3" name="Google Shape;6013;p36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4" name="Google Shape;6014;p36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5" name="Google Shape;6015;p36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6" name="Google Shape;6016;p36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7" name="Google Shape;6017;p36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8" name="Google Shape;6018;p36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9" name="Google Shape;6019;p36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0" name="Google Shape;6020;p36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1" name="Google Shape;6021;p36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2" name="Google Shape;6022;p36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3" name="Google Shape;6023;p36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4" name="Google Shape;6024;p36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5" name="Google Shape;6025;p36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6" name="Google Shape;6026;p36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7" name="Google Shape;6027;p36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8" name="Google Shape;6028;p36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9" name="Google Shape;6029;p36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0" name="Google Shape;6030;p36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1" name="Google Shape;6031;p36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2" name="Google Shape;6032;p36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3" name="Google Shape;6033;p36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4" name="Google Shape;6034;p36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5" name="Google Shape;6035;p36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8_1_1_1">
    <p:spTree>
      <p:nvGrpSpPr>
        <p:cNvPr id="1" name="Shape 6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37" name="Google Shape;6037;p37"/>
          <p:cNvGrpSpPr/>
          <p:nvPr/>
        </p:nvGrpSpPr>
        <p:grpSpPr>
          <a:xfrm flipH="1">
            <a:off x="207741" y="347143"/>
            <a:ext cx="8303665" cy="4656807"/>
            <a:chOff x="440375" y="347143"/>
            <a:chExt cx="8303665" cy="4656807"/>
          </a:xfrm>
        </p:grpSpPr>
        <p:sp>
          <p:nvSpPr>
            <p:cNvPr id="6038" name="Google Shape;6038;p37"/>
            <p:cNvSpPr/>
            <p:nvPr/>
          </p:nvSpPr>
          <p:spPr>
            <a:xfrm>
              <a:off x="440375" y="683150"/>
              <a:ext cx="8033600" cy="4320800"/>
            </a:xfrm>
            <a:custGeom>
              <a:avLst/>
              <a:gdLst/>
              <a:ahLst/>
              <a:cxnLst/>
              <a:rect l="l" t="t" r="r" b="b"/>
              <a:pathLst>
                <a:path w="321344" h="172832" extrusionOk="0">
                  <a:moveTo>
                    <a:pt x="308296" y="0"/>
                  </a:moveTo>
                  <a:lnTo>
                    <a:pt x="0" y="172832"/>
                  </a:lnTo>
                  <a:lnTo>
                    <a:pt x="299572" y="171503"/>
                  </a:lnTo>
                  <a:lnTo>
                    <a:pt x="321344" y="10525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6039" name="Google Shape;6039;p37"/>
            <p:cNvGrpSpPr/>
            <p:nvPr/>
          </p:nvGrpSpPr>
          <p:grpSpPr>
            <a:xfrm>
              <a:off x="8076260" y="347143"/>
              <a:ext cx="667780" cy="667824"/>
              <a:chOff x="8304860" y="-186257"/>
              <a:chExt cx="667780" cy="667824"/>
            </a:xfrm>
          </p:grpSpPr>
          <p:sp>
            <p:nvSpPr>
              <p:cNvPr id="6040" name="Google Shape;6040;p37"/>
              <p:cNvSpPr/>
              <p:nvPr/>
            </p:nvSpPr>
            <p:spPr>
              <a:xfrm rot="2373635">
                <a:off x="8691939" y="-98328"/>
                <a:ext cx="154012" cy="122309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1929" extrusionOk="0">
                    <a:moveTo>
                      <a:pt x="250" y="1929"/>
                    </a:moveTo>
                    <a:lnTo>
                      <a:pt x="0" y="464"/>
                    </a:lnTo>
                    <a:cubicBezTo>
                      <a:pt x="0" y="464"/>
                      <a:pt x="1215" y="0"/>
                      <a:pt x="2429" y="464"/>
                    </a:cubicBezTo>
                    <a:lnTo>
                      <a:pt x="2179" y="19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1" name="Google Shape;6041;p37"/>
              <p:cNvSpPr/>
              <p:nvPr/>
            </p:nvSpPr>
            <p:spPr>
              <a:xfrm rot="2373635">
                <a:off x="8393925" y="-72211"/>
                <a:ext cx="505848" cy="410740"/>
              </a:xfrm>
              <a:custGeom>
                <a:avLst/>
                <a:gdLst/>
                <a:ahLst/>
                <a:cxnLst/>
                <a:rect l="l" t="t" r="r" b="b"/>
                <a:pathLst>
                  <a:path w="7978" h="6478" extrusionOk="0">
                    <a:moveTo>
                      <a:pt x="0" y="834"/>
                    </a:moveTo>
                    <a:lnTo>
                      <a:pt x="476" y="6478"/>
                    </a:lnTo>
                    <a:cubicBezTo>
                      <a:pt x="2703" y="5787"/>
                      <a:pt x="4977" y="5811"/>
                      <a:pt x="7513" y="6478"/>
                    </a:cubicBezTo>
                    <a:lnTo>
                      <a:pt x="7977" y="834"/>
                    </a:lnTo>
                    <a:cubicBezTo>
                      <a:pt x="5703" y="1"/>
                      <a:pt x="2429" y="1"/>
                      <a:pt x="0" y="8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2" name="Google Shape;6042;p37"/>
              <p:cNvSpPr/>
              <p:nvPr/>
            </p:nvSpPr>
            <p:spPr>
              <a:xfrm rot="2373635">
                <a:off x="8289601" y="239826"/>
                <a:ext cx="446184" cy="112545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1775" extrusionOk="0">
                    <a:moveTo>
                      <a:pt x="0" y="798"/>
                    </a:moveTo>
                    <a:lnTo>
                      <a:pt x="1048" y="1655"/>
                    </a:lnTo>
                    <a:lnTo>
                      <a:pt x="5692" y="1774"/>
                    </a:lnTo>
                    <a:lnTo>
                      <a:pt x="7037" y="798"/>
                    </a:lnTo>
                    <a:cubicBezTo>
                      <a:pt x="4656" y="84"/>
                      <a:pt x="2513" y="0"/>
                      <a:pt x="0" y="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3" name="Google Shape;6043;p37"/>
              <p:cNvSpPr/>
              <p:nvPr/>
            </p:nvSpPr>
            <p:spPr>
              <a:xfrm rot="2373635">
                <a:off x="8345212" y="270738"/>
                <a:ext cx="319373" cy="67210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1060" extrusionOk="0">
                    <a:moveTo>
                      <a:pt x="5037" y="524"/>
                    </a:moveTo>
                    <a:cubicBezTo>
                      <a:pt x="5037" y="822"/>
                      <a:pt x="3906" y="1060"/>
                      <a:pt x="2525" y="1060"/>
                    </a:cubicBezTo>
                    <a:cubicBezTo>
                      <a:pt x="1132" y="1060"/>
                      <a:pt x="1" y="822"/>
                      <a:pt x="1" y="524"/>
                    </a:cubicBezTo>
                    <a:cubicBezTo>
                      <a:pt x="1" y="238"/>
                      <a:pt x="1132" y="0"/>
                      <a:pt x="2525" y="0"/>
                    </a:cubicBezTo>
                    <a:cubicBezTo>
                      <a:pt x="3906" y="0"/>
                      <a:pt x="5037" y="238"/>
                      <a:pt x="5037" y="5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44" name="Google Shape;6044;p37"/>
          <p:cNvGrpSpPr/>
          <p:nvPr/>
        </p:nvGrpSpPr>
        <p:grpSpPr>
          <a:xfrm>
            <a:off x="645991" y="347143"/>
            <a:ext cx="8303665" cy="4656807"/>
            <a:chOff x="440375" y="347143"/>
            <a:chExt cx="8303665" cy="4656807"/>
          </a:xfrm>
        </p:grpSpPr>
        <p:sp>
          <p:nvSpPr>
            <p:cNvPr id="6045" name="Google Shape;6045;p37"/>
            <p:cNvSpPr/>
            <p:nvPr/>
          </p:nvSpPr>
          <p:spPr>
            <a:xfrm>
              <a:off x="440375" y="683150"/>
              <a:ext cx="8033600" cy="4320800"/>
            </a:xfrm>
            <a:custGeom>
              <a:avLst/>
              <a:gdLst/>
              <a:ahLst/>
              <a:cxnLst/>
              <a:rect l="l" t="t" r="r" b="b"/>
              <a:pathLst>
                <a:path w="321344" h="172832" extrusionOk="0">
                  <a:moveTo>
                    <a:pt x="308296" y="0"/>
                  </a:moveTo>
                  <a:lnTo>
                    <a:pt x="0" y="172832"/>
                  </a:lnTo>
                  <a:lnTo>
                    <a:pt x="299572" y="171503"/>
                  </a:lnTo>
                  <a:lnTo>
                    <a:pt x="321344" y="10525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6046" name="Google Shape;6046;p37"/>
            <p:cNvGrpSpPr/>
            <p:nvPr/>
          </p:nvGrpSpPr>
          <p:grpSpPr>
            <a:xfrm>
              <a:off x="8076260" y="347143"/>
              <a:ext cx="667780" cy="667824"/>
              <a:chOff x="8304860" y="-186257"/>
              <a:chExt cx="667780" cy="667824"/>
            </a:xfrm>
          </p:grpSpPr>
          <p:sp>
            <p:nvSpPr>
              <p:cNvPr id="6047" name="Google Shape;6047;p37"/>
              <p:cNvSpPr/>
              <p:nvPr/>
            </p:nvSpPr>
            <p:spPr>
              <a:xfrm rot="2373635">
                <a:off x="8691939" y="-98328"/>
                <a:ext cx="154012" cy="122309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1929" extrusionOk="0">
                    <a:moveTo>
                      <a:pt x="250" y="1929"/>
                    </a:moveTo>
                    <a:lnTo>
                      <a:pt x="0" y="464"/>
                    </a:lnTo>
                    <a:cubicBezTo>
                      <a:pt x="0" y="464"/>
                      <a:pt x="1215" y="0"/>
                      <a:pt x="2429" y="464"/>
                    </a:cubicBezTo>
                    <a:lnTo>
                      <a:pt x="2179" y="19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8" name="Google Shape;6048;p37"/>
              <p:cNvSpPr/>
              <p:nvPr/>
            </p:nvSpPr>
            <p:spPr>
              <a:xfrm rot="2373635">
                <a:off x="8393925" y="-72211"/>
                <a:ext cx="505848" cy="410740"/>
              </a:xfrm>
              <a:custGeom>
                <a:avLst/>
                <a:gdLst/>
                <a:ahLst/>
                <a:cxnLst/>
                <a:rect l="l" t="t" r="r" b="b"/>
                <a:pathLst>
                  <a:path w="7978" h="6478" extrusionOk="0">
                    <a:moveTo>
                      <a:pt x="0" y="834"/>
                    </a:moveTo>
                    <a:lnTo>
                      <a:pt x="476" y="6478"/>
                    </a:lnTo>
                    <a:cubicBezTo>
                      <a:pt x="2703" y="5787"/>
                      <a:pt x="4977" y="5811"/>
                      <a:pt x="7513" y="6478"/>
                    </a:cubicBezTo>
                    <a:lnTo>
                      <a:pt x="7977" y="834"/>
                    </a:lnTo>
                    <a:cubicBezTo>
                      <a:pt x="5703" y="1"/>
                      <a:pt x="2429" y="1"/>
                      <a:pt x="0" y="8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9" name="Google Shape;6049;p37"/>
              <p:cNvSpPr/>
              <p:nvPr/>
            </p:nvSpPr>
            <p:spPr>
              <a:xfrm rot="2373635">
                <a:off x="8289601" y="239826"/>
                <a:ext cx="446184" cy="112545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1775" extrusionOk="0">
                    <a:moveTo>
                      <a:pt x="0" y="798"/>
                    </a:moveTo>
                    <a:lnTo>
                      <a:pt x="1048" y="1655"/>
                    </a:lnTo>
                    <a:lnTo>
                      <a:pt x="5692" y="1774"/>
                    </a:lnTo>
                    <a:lnTo>
                      <a:pt x="7037" y="798"/>
                    </a:lnTo>
                    <a:cubicBezTo>
                      <a:pt x="4656" y="84"/>
                      <a:pt x="2513" y="0"/>
                      <a:pt x="0" y="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0" name="Google Shape;6050;p37"/>
              <p:cNvSpPr/>
              <p:nvPr/>
            </p:nvSpPr>
            <p:spPr>
              <a:xfrm rot="2373635">
                <a:off x="8345212" y="270738"/>
                <a:ext cx="319373" cy="67210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1060" extrusionOk="0">
                    <a:moveTo>
                      <a:pt x="5037" y="524"/>
                    </a:moveTo>
                    <a:cubicBezTo>
                      <a:pt x="5037" y="822"/>
                      <a:pt x="3906" y="1060"/>
                      <a:pt x="2525" y="1060"/>
                    </a:cubicBezTo>
                    <a:cubicBezTo>
                      <a:pt x="1132" y="1060"/>
                      <a:pt x="1" y="822"/>
                      <a:pt x="1" y="524"/>
                    </a:cubicBezTo>
                    <a:cubicBezTo>
                      <a:pt x="1" y="238"/>
                      <a:pt x="1132" y="0"/>
                      <a:pt x="2525" y="0"/>
                    </a:cubicBezTo>
                    <a:cubicBezTo>
                      <a:pt x="3906" y="0"/>
                      <a:pt x="5037" y="238"/>
                      <a:pt x="5037" y="5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51" name="Google Shape;6051;p37"/>
          <p:cNvSpPr/>
          <p:nvPr/>
        </p:nvSpPr>
        <p:spPr>
          <a:xfrm>
            <a:off x="-7175" y="44009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52" name="Google Shape;6052;p37"/>
          <p:cNvGrpSpPr/>
          <p:nvPr/>
        </p:nvGrpSpPr>
        <p:grpSpPr>
          <a:xfrm flipH="1">
            <a:off x="8748255" y="351525"/>
            <a:ext cx="395408" cy="4589441"/>
            <a:chOff x="-36750" y="-31225"/>
            <a:chExt cx="441205" cy="5174700"/>
          </a:xfrm>
        </p:grpSpPr>
        <p:sp>
          <p:nvSpPr>
            <p:cNvPr id="6053" name="Google Shape;6053;p37"/>
            <p:cNvSpPr/>
            <p:nvPr/>
          </p:nvSpPr>
          <p:spPr>
            <a:xfrm>
              <a:off x="-30545" y="-31225"/>
              <a:ext cx="435000" cy="5174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4" name="Google Shape;6054;p37"/>
            <p:cNvSpPr/>
            <p:nvPr/>
          </p:nvSpPr>
          <p:spPr>
            <a:xfrm>
              <a:off x="-30545" y="-31225"/>
              <a:ext cx="291600" cy="517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5" name="Google Shape;6055;p37"/>
            <p:cNvSpPr/>
            <p:nvPr/>
          </p:nvSpPr>
          <p:spPr>
            <a:xfrm>
              <a:off x="-36750" y="-31225"/>
              <a:ext cx="167700" cy="5174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6" name="Google Shape;6056;p37"/>
          <p:cNvGrpSpPr/>
          <p:nvPr/>
        </p:nvGrpSpPr>
        <p:grpSpPr>
          <a:xfrm>
            <a:off x="-870" y="444775"/>
            <a:ext cx="395408" cy="4589441"/>
            <a:chOff x="-36750" y="-31225"/>
            <a:chExt cx="441205" cy="5174700"/>
          </a:xfrm>
        </p:grpSpPr>
        <p:sp>
          <p:nvSpPr>
            <p:cNvPr id="6057" name="Google Shape;6057;p37"/>
            <p:cNvSpPr/>
            <p:nvPr/>
          </p:nvSpPr>
          <p:spPr>
            <a:xfrm>
              <a:off x="-30545" y="-31225"/>
              <a:ext cx="435000" cy="5174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8" name="Google Shape;6058;p37"/>
            <p:cNvSpPr/>
            <p:nvPr/>
          </p:nvSpPr>
          <p:spPr>
            <a:xfrm>
              <a:off x="-30545" y="-31225"/>
              <a:ext cx="291600" cy="517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9" name="Google Shape;6059;p37"/>
            <p:cNvSpPr/>
            <p:nvPr/>
          </p:nvSpPr>
          <p:spPr>
            <a:xfrm>
              <a:off x="-36750" y="-31225"/>
              <a:ext cx="167700" cy="5174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0" name="Google Shape;6060;p37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6061" name="Google Shape;6061;p37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6062;p37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6063;p37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6064;p37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5" name="Google Shape;6065;p37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6" name="Google Shape;6066;p37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6067;p37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37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37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0" name="Google Shape;6070;p37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1" name="Google Shape;6071;p37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2" name="Google Shape;6072;p37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3" name="Google Shape;6073;p37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4" name="Google Shape;6074;p37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5" name="Google Shape;6075;p37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6" name="Google Shape;6076;p37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7" name="Google Shape;6077;p37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8" name="Google Shape;6078;p37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9" name="Google Shape;6079;p37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0" name="Google Shape;6080;p37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1" name="Google Shape;6081;p37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2" name="Google Shape;6082;p37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3" name="Google Shape;6083;p37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4" name="Google Shape;6084;p37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5" name="Google Shape;6085;p37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6" name="Google Shape;6086;p37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7" name="Google Shape;6087;p37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8" name="Google Shape;6088;p37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9" name="Google Shape;6089;p37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0" name="Google Shape;6090;p37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1" name="Google Shape;6091;p37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2" name="Google Shape;6092;p37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3" name="Google Shape;6093;p37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4" name="Google Shape;6094;p37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5" name="Google Shape;6095;p37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6" name="Google Shape;6096;p37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7" name="Google Shape;6097;p37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8" name="Google Shape;6098;p37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6099" name="Google Shape;6099;p37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0" name="Google Shape;6100;p37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1" name="Google Shape;6101;p37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2" name="Google Shape;6102;p37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3" name="Google Shape;6103;p37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4" name="Google Shape;6104;p37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5" name="Google Shape;6105;p37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6" name="Google Shape;6106;p37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7" name="Google Shape;6107;p37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8" name="Google Shape;6108;p37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9" name="Google Shape;6109;p37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0" name="Google Shape;6110;p37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1" name="Google Shape;6111;p37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2" name="Google Shape;6112;p37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3" name="Google Shape;6113;p37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4" name="Google Shape;6114;p37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5" name="Google Shape;6115;p37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6" name="Google Shape;6116;p37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7" name="Google Shape;6117;p37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8" name="Google Shape;6118;p37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9" name="Google Shape;6119;p37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0" name="Google Shape;6120;p37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1" name="Google Shape;6121;p37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2" name="Google Shape;6122;p37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3" name="Google Shape;6123;p37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4" name="Google Shape;6124;p37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5" name="Google Shape;6125;p37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6" name="Google Shape;6126;p37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7" name="Google Shape;6127;p37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8" name="Google Shape;6128;p37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9" name="Google Shape;6129;p37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0" name="Google Shape;6130;p37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1" name="Google Shape;6131;p37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2" name="Google Shape;6132;p37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3" name="Google Shape;6133;p37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4" name="Google Shape;6134;p37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5" name="Google Shape;6135;p37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6" name="Google Shape;6136;p37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7" name="Google Shape;6137;p37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8" name="Google Shape;6138;p37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9" name="Google Shape;6139;p37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0" name="Google Shape;6140;p37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1" name="Google Shape;6141;p37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2" name="Google Shape;6142;p37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3" name="Google Shape;6143;p37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4" name="Google Shape;6144;p37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5" name="Google Shape;6145;p37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6" name="Google Shape;6146;p37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7" name="Google Shape;6147;p37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8" name="Google Shape;6148;p37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9" name="Google Shape;6149;p37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0" name="Google Shape;6150;p37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1" name="Google Shape;6151;p37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2" name="Google Shape;6152;p37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3" name="Google Shape;6153;p37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4" name="Google Shape;6154;p37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5" name="Google Shape;6155;p37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6" name="Google Shape;6156;p37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7" name="Google Shape;6157;p37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8" name="Google Shape;6158;p37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9" name="Google Shape;6159;p37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0" name="Google Shape;6160;p37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1" name="Google Shape;6161;p37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2" name="Google Shape;6162;p37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3" name="Google Shape;6163;p37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4" name="Google Shape;6164;p37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5" name="Google Shape;6165;p37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6" name="Google Shape;6166;p37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7" name="Google Shape;6167;p37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8" name="Google Shape;6168;p37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9" name="Google Shape;6169;p37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0" name="Google Shape;6170;p37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1" name="Google Shape;6171;p37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2" name="Google Shape;6172;p37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3" name="Google Shape;6173;p37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4" name="Google Shape;6174;p37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5" name="Google Shape;6175;p37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6" name="Google Shape;6176;p37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7" name="Google Shape;6177;p37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8" name="Google Shape;6178;p37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9" name="Google Shape;6179;p37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0" name="Google Shape;6180;p37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1" name="Google Shape;6181;p37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2" name="Google Shape;6182;p37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3" name="Google Shape;6183;p37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4" name="Google Shape;6184;p37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5" name="Google Shape;6185;p37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6" name="Google Shape;6186;p37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7" name="Google Shape;6187;p37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8" name="Google Shape;6188;p37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9" name="Google Shape;6189;p37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0" name="Google Shape;6190;p37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1" name="Google Shape;6191;p37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2" name="Google Shape;6192;p37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3" name="Google Shape;6193;p37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4" name="Google Shape;6194;p37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5" name="Google Shape;6195;p37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6" name="Google Shape;6196;p37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7" name="Google Shape;6197;p37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8" name="Google Shape;6198;p37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9" name="Google Shape;6199;p37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0" name="Google Shape;6200;p37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1" name="Google Shape;6201;p37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2" name="Google Shape;6202;p37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3" name="Google Shape;6203;p37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4" name="Google Shape;6204;p37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5" name="Google Shape;6205;p37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6" name="Google Shape;6206;p37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7" name="Google Shape;6207;p37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8" name="Google Shape;6208;p37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9" name="Google Shape;6209;p37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0" name="Google Shape;6210;p37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1" name="Google Shape;6211;p37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2" name="Google Shape;6212;p37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3" name="Google Shape;6213;p37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4" name="Google Shape;6214;p37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5" name="Google Shape;6215;p37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6" name="Google Shape;6216;p37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7" name="Google Shape;6217;p37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8" name="Google Shape;6218;p37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9" name="Google Shape;6219;p37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0" name="Google Shape;6220;p37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1" name="Google Shape;6221;p37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2" name="Google Shape;6222;p37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3" name="Google Shape;6223;p37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4" name="Google Shape;6224;p37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5" name="Google Shape;6225;p37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6" name="Google Shape;6226;p37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7" name="Google Shape;6227;p37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8" name="Google Shape;6228;p37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9" name="Google Shape;6229;p37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0" name="Google Shape;6230;p37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1" name="Google Shape;6231;p37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2" name="Google Shape;6232;p37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3" name="Google Shape;6233;p37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4" name="Google Shape;6234;p37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5" name="Google Shape;6235;p37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6" name="Google Shape;6236;p37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7" name="Google Shape;6237;p37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8" name="Google Shape;6238;p37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9" name="Google Shape;6239;p37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0" name="Google Shape;6240;p37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1" name="Google Shape;6241;p37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2" name="Google Shape;6242;p37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3" name="Google Shape;6243;p37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4" name="Google Shape;6244;p37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5" name="Google Shape;6245;p37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6" name="Google Shape;6246;p37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7" name="Google Shape;6247;p37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8" name="Google Shape;6248;p37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9" name="Google Shape;6249;p37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0" name="Google Shape;6250;p37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1" name="Google Shape;6251;p37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2" name="Google Shape;6252;p37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3" name="Google Shape;6253;p37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4" name="Google Shape;6254;p37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5" name="Google Shape;6255;p37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6" name="Google Shape;6256;p37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7" name="Google Shape;6257;p37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8" name="Google Shape;6258;p37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9" name="Google Shape;6259;p37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0" name="Google Shape;6260;p37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1" name="Google Shape;6261;p37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2" name="Google Shape;6262;p37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3" name="Google Shape;6263;p37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4" name="Google Shape;6264;p37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5" name="Google Shape;6265;p37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6" name="Google Shape;6266;p37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7" name="Google Shape;6267;p37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8" name="Google Shape;6268;p37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9" name="Google Shape;6269;p37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4"/>
          <p:cNvGrpSpPr/>
          <p:nvPr/>
        </p:nvGrpSpPr>
        <p:grpSpPr>
          <a:xfrm>
            <a:off x="-228600" y="347143"/>
            <a:ext cx="8972640" cy="4363055"/>
            <a:chOff x="-228600" y="347143"/>
            <a:chExt cx="8972640" cy="4363055"/>
          </a:xfrm>
        </p:grpSpPr>
        <p:sp>
          <p:nvSpPr>
            <p:cNvPr id="504" name="Google Shape;504;p4"/>
            <p:cNvSpPr/>
            <p:nvPr/>
          </p:nvSpPr>
          <p:spPr>
            <a:xfrm>
              <a:off x="-228600" y="683150"/>
              <a:ext cx="8702571" cy="4027048"/>
            </a:xfrm>
            <a:custGeom>
              <a:avLst/>
              <a:gdLst/>
              <a:ahLst/>
              <a:cxnLst/>
              <a:rect l="l" t="t" r="r" b="b"/>
              <a:pathLst>
                <a:path w="284607" h="134112" extrusionOk="0">
                  <a:moveTo>
                    <a:pt x="273939" y="0"/>
                  </a:moveTo>
                  <a:lnTo>
                    <a:pt x="0" y="134112"/>
                  </a:lnTo>
                  <a:lnTo>
                    <a:pt x="266700" y="134112"/>
                  </a:lnTo>
                  <a:lnTo>
                    <a:pt x="284607" y="8763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505" name="Google Shape;505;p4"/>
            <p:cNvGrpSpPr/>
            <p:nvPr/>
          </p:nvGrpSpPr>
          <p:grpSpPr>
            <a:xfrm>
              <a:off x="8076260" y="347143"/>
              <a:ext cx="667780" cy="667824"/>
              <a:chOff x="8304860" y="-186257"/>
              <a:chExt cx="667780" cy="667824"/>
            </a:xfrm>
          </p:grpSpPr>
          <p:sp>
            <p:nvSpPr>
              <p:cNvPr id="506" name="Google Shape;506;p4"/>
              <p:cNvSpPr/>
              <p:nvPr/>
            </p:nvSpPr>
            <p:spPr>
              <a:xfrm rot="2373635">
                <a:off x="8691939" y="-98328"/>
                <a:ext cx="154012" cy="122309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1929" extrusionOk="0">
                    <a:moveTo>
                      <a:pt x="250" y="1929"/>
                    </a:moveTo>
                    <a:lnTo>
                      <a:pt x="0" y="464"/>
                    </a:lnTo>
                    <a:cubicBezTo>
                      <a:pt x="0" y="464"/>
                      <a:pt x="1215" y="0"/>
                      <a:pt x="2429" y="464"/>
                    </a:cubicBezTo>
                    <a:lnTo>
                      <a:pt x="2179" y="19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4"/>
              <p:cNvSpPr/>
              <p:nvPr/>
            </p:nvSpPr>
            <p:spPr>
              <a:xfrm rot="2373635">
                <a:off x="8393925" y="-72211"/>
                <a:ext cx="505848" cy="410740"/>
              </a:xfrm>
              <a:custGeom>
                <a:avLst/>
                <a:gdLst/>
                <a:ahLst/>
                <a:cxnLst/>
                <a:rect l="l" t="t" r="r" b="b"/>
                <a:pathLst>
                  <a:path w="7978" h="6478" extrusionOk="0">
                    <a:moveTo>
                      <a:pt x="0" y="834"/>
                    </a:moveTo>
                    <a:lnTo>
                      <a:pt x="476" y="6478"/>
                    </a:lnTo>
                    <a:cubicBezTo>
                      <a:pt x="2703" y="5787"/>
                      <a:pt x="4977" y="5811"/>
                      <a:pt x="7513" y="6478"/>
                    </a:cubicBezTo>
                    <a:lnTo>
                      <a:pt x="7977" y="834"/>
                    </a:lnTo>
                    <a:cubicBezTo>
                      <a:pt x="5703" y="1"/>
                      <a:pt x="2429" y="1"/>
                      <a:pt x="0" y="8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4"/>
              <p:cNvSpPr/>
              <p:nvPr/>
            </p:nvSpPr>
            <p:spPr>
              <a:xfrm rot="2373635">
                <a:off x="8289601" y="239826"/>
                <a:ext cx="446184" cy="112545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1775" extrusionOk="0">
                    <a:moveTo>
                      <a:pt x="0" y="798"/>
                    </a:moveTo>
                    <a:lnTo>
                      <a:pt x="1048" y="1655"/>
                    </a:lnTo>
                    <a:lnTo>
                      <a:pt x="5692" y="1774"/>
                    </a:lnTo>
                    <a:lnTo>
                      <a:pt x="7037" y="798"/>
                    </a:lnTo>
                    <a:cubicBezTo>
                      <a:pt x="4656" y="84"/>
                      <a:pt x="2513" y="0"/>
                      <a:pt x="0" y="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4"/>
              <p:cNvSpPr/>
              <p:nvPr/>
            </p:nvSpPr>
            <p:spPr>
              <a:xfrm rot="2373635">
                <a:off x="8345212" y="270738"/>
                <a:ext cx="319373" cy="67210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1060" extrusionOk="0">
                    <a:moveTo>
                      <a:pt x="5037" y="524"/>
                    </a:moveTo>
                    <a:cubicBezTo>
                      <a:pt x="5037" y="822"/>
                      <a:pt x="3906" y="1060"/>
                      <a:pt x="2525" y="1060"/>
                    </a:cubicBezTo>
                    <a:cubicBezTo>
                      <a:pt x="1132" y="1060"/>
                      <a:pt x="1" y="822"/>
                      <a:pt x="1" y="524"/>
                    </a:cubicBezTo>
                    <a:cubicBezTo>
                      <a:pt x="1" y="238"/>
                      <a:pt x="1132" y="0"/>
                      <a:pt x="2525" y="0"/>
                    </a:cubicBezTo>
                    <a:cubicBezTo>
                      <a:pt x="3906" y="0"/>
                      <a:pt x="5037" y="238"/>
                      <a:pt x="5037" y="5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4"/>
          <p:cNvSpPr/>
          <p:nvPr/>
        </p:nvSpPr>
        <p:spPr>
          <a:xfrm>
            <a:off x="-7175" y="40961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1" name="Google Shape;511;p4"/>
          <p:cNvGrpSpPr/>
          <p:nvPr/>
        </p:nvGrpSpPr>
        <p:grpSpPr>
          <a:xfrm>
            <a:off x="-1700930" y="-1087059"/>
            <a:ext cx="12551594" cy="3254063"/>
            <a:chOff x="-1700930" y="-1087059"/>
            <a:chExt cx="12551594" cy="3254063"/>
          </a:xfrm>
        </p:grpSpPr>
        <p:grpSp>
          <p:nvGrpSpPr>
            <p:cNvPr id="512" name="Google Shape;512;p4"/>
            <p:cNvGrpSpPr/>
            <p:nvPr/>
          </p:nvGrpSpPr>
          <p:grpSpPr>
            <a:xfrm rot="-2336481">
              <a:off x="-1326197" y="-511440"/>
              <a:ext cx="2575089" cy="2102826"/>
              <a:chOff x="-580150" y="114125"/>
              <a:chExt cx="2183925" cy="1783400"/>
            </a:xfrm>
          </p:grpSpPr>
          <p:sp>
            <p:nvSpPr>
              <p:cNvPr id="513" name="Google Shape;513;p4"/>
              <p:cNvSpPr/>
              <p:nvPr/>
            </p:nvSpPr>
            <p:spPr>
              <a:xfrm>
                <a:off x="-580150" y="114125"/>
                <a:ext cx="2183925" cy="1783400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4"/>
              <p:cNvSpPr/>
              <p:nvPr/>
            </p:nvSpPr>
            <p:spPr>
              <a:xfrm>
                <a:off x="-580150" y="114125"/>
                <a:ext cx="2069325" cy="1751300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4"/>
              <p:cNvSpPr/>
              <p:nvPr/>
            </p:nvSpPr>
            <p:spPr>
              <a:xfrm>
                <a:off x="-580150" y="114125"/>
                <a:ext cx="1882700" cy="1706800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4"/>
              <p:cNvSpPr/>
              <p:nvPr/>
            </p:nvSpPr>
            <p:spPr>
              <a:xfrm>
                <a:off x="-414050" y="216825"/>
                <a:ext cx="1452275" cy="1601400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7" name="Google Shape;517;p4"/>
            <p:cNvGrpSpPr/>
            <p:nvPr/>
          </p:nvGrpSpPr>
          <p:grpSpPr>
            <a:xfrm rot="2336481" flipH="1">
              <a:off x="7900841" y="-511440"/>
              <a:ext cx="2575089" cy="2102826"/>
              <a:chOff x="-580150" y="114125"/>
              <a:chExt cx="2183925" cy="1783400"/>
            </a:xfrm>
          </p:grpSpPr>
          <p:sp>
            <p:nvSpPr>
              <p:cNvPr id="518" name="Google Shape;518;p4"/>
              <p:cNvSpPr/>
              <p:nvPr/>
            </p:nvSpPr>
            <p:spPr>
              <a:xfrm>
                <a:off x="-580150" y="114125"/>
                <a:ext cx="2183925" cy="1783400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4"/>
              <p:cNvSpPr/>
              <p:nvPr/>
            </p:nvSpPr>
            <p:spPr>
              <a:xfrm>
                <a:off x="-580150" y="114125"/>
                <a:ext cx="2069325" cy="1751300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4"/>
              <p:cNvSpPr/>
              <p:nvPr/>
            </p:nvSpPr>
            <p:spPr>
              <a:xfrm>
                <a:off x="-580150" y="114125"/>
                <a:ext cx="1882700" cy="1706800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4"/>
              <p:cNvSpPr/>
              <p:nvPr/>
            </p:nvSpPr>
            <p:spPr>
              <a:xfrm>
                <a:off x="-414050" y="216825"/>
                <a:ext cx="1452275" cy="1601400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2" name="Google Shape;522;p4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523" name="Google Shape;523;p4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" name="Google Shape;560;p4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561" name="Google Shape;561;p4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2" name="Google Shape;732;p4"/>
          <p:cNvSpPr txBox="1">
            <a:spLocks noGrp="1"/>
          </p:cNvSpPr>
          <p:nvPr>
            <p:ph type="title"/>
          </p:nvPr>
        </p:nvSpPr>
        <p:spPr>
          <a:xfrm>
            <a:off x="720000" y="6048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3" name="Google Shape;733;p4"/>
          <p:cNvSpPr txBox="1">
            <a:spLocks noGrp="1"/>
          </p:cNvSpPr>
          <p:nvPr>
            <p:ph type="body" idx="1"/>
          </p:nvPr>
        </p:nvSpPr>
        <p:spPr>
          <a:xfrm>
            <a:off x="720000" y="1112700"/>
            <a:ext cx="738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5"/>
          <p:cNvSpPr/>
          <p:nvPr/>
        </p:nvSpPr>
        <p:spPr>
          <a:xfrm>
            <a:off x="-7175" y="44009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6" name="Google Shape;736;p5"/>
          <p:cNvGrpSpPr/>
          <p:nvPr/>
        </p:nvGrpSpPr>
        <p:grpSpPr>
          <a:xfrm>
            <a:off x="-1282478" y="-1196140"/>
            <a:ext cx="11695894" cy="6230352"/>
            <a:chOff x="-1296825" y="-1196140"/>
            <a:chExt cx="11695894" cy="6230352"/>
          </a:xfrm>
        </p:grpSpPr>
        <p:grpSp>
          <p:nvGrpSpPr>
            <p:cNvPr id="737" name="Google Shape;737;p5"/>
            <p:cNvGrpSpPr/>
            <p:nvPr/>
          </p:nvGrpSpPr>
          <p:grpSpPr>
            <a:xfrm>
              <a:off x="-1296825" y="-1196140"/>
              <a:ext cx="3342675" cy="6230352"/>
              <a:chOff x="-1296825" y="-1087165"/>
              <a:chExt cx="3342675" cy="6230352"/>
            </a:xfrm>
          </p:grpSpPr>
          <p:grpSp>
            <p:nvGrpSpPr>
              <p:cNvPr id="738" name="Google Shape;738;p5"/>
              <p:cNvGrpSpPr/>
              <p:nvPr/>
            </p:nvGrpSpPr>
            <p:grpSpPr>
              <a:xfrm>
                <a:off x="-36749" y="1721675"/>
                <a:ext cx="280165" cy="3421512"/>
                <a:chOff x="-36750" y="-31225"/>
                <a:chExt cx="441205" cy="5174700"/>
              </a:xfrm>
            </p:grpSpPr>
            <p:sp>
              <p:nvSpPr>
                <p:cNvPr id="739" name="Google Shape;739;p5"/>
                <p:cNvSpPr/>
                <p:nvPr/>
              </p:nvSpPr>
              <p:spPr>
                <a:xfrm>
                  <a:off x="-30545" y="-31225"/>
                  <a:ext cx="435000" cy="51747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740;p5"/>
                <p:cNvSpPr/>
                <p:nvPr/>
              </p:nvSpPr>
              <p:spPr>
                <a:xfrm>
                  <a:off x="-30545" y="-31225"/>
                  <a:ext cx="291600" cy="51747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741;p5"/>
                <p:cNvSpPr/>
                <p:nvPr/>
              </p:nvSpPr>
              <p:spPr>
                <a:xfrm>
                  <a:off x="-36750" y="-31225"/>
                  <a:ext cx="167700" cy="51747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42" name="Google Shape;742;p5"/>
              <p:cNvSpPr/>
              <p:nvPr/>
            </p:nvSpPr>
            <p:spPr>
              <a:xfrm rot="-2336607">
                <a:off x="-895406" y="-529111"/>
                <a:ext cx="2542312" cy="2168251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5"/>
              <p:cNvSpPr/>
              <p:nvPr/>
            </p:nvSpPr>
            <p:spPr>
              <a:xfrm rot="-2336733">
                <a:off x="-892351" y="-481398"/>
                <a:ext cx="2404188" cy="2129224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5"/>
              <p:cNvSpPr/>
              <p:nvPr/>
            </p:nvSpPr>
            <p:spPr>
              <a:xfrm rot="-2336584">
                <a:off x="-887185" y="-403729"/>
                <a:ext cx="2182687" cy="2075121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5"/>
              <p:cNvSpPr/>
              <p:nvPr/>
            </p:nvSpPr>
            <p:spPr>
              <a:xfrm rot="-2336618">
                <a:off x="-711163" y="-228545"/>
                <a:ext cx="1749046" cy="1946976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5"/>
              <p:cNvSpPr/>
              <p:nvPr/>
            </p:nvSpPr>
            <p:spPr>
              <a:xfrm>
                <a:off x="-36742" y="2035129"/>
                <a:ext cx="280164" cy="269146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7" name="Google Shape;747;p5"/>
            <p:cNvGrpSpPr/>
            <p:nvPr/>
          </p:nvGrpSpPr>
          <p:grpSpPr>
            <a:xfrm flipH="1">
              <a:off x="7056395" y="-1196140"/>
              <a:ext cx="3342675" cy="6230352"/>
              <a:chOff x="-1296825" y="-1087165"/>
              <a:chExt cx="3342675" cy="6230352"/>
            </a:xfrm>
          </p:grpSpPr>
          <p:grpSp>
            <p:nvGrpSpPr>
              <p:cNvPr id="748" name="Google Shape;748;p5"/>
              <p:cNvGrpSpPr/>
              <p:nvPr/>
            </p:nvGrpSpPr>
            <p:grpSpPr>
              <a:xfrm>
                <a:off x="-36749" y="1721675"/>
                <a:ext cx="280165" cy="3421512"/>
                <a:chOff x="-36750" y="-31225"/>
                <a:chExt cx="441205" cy="5174700"/>
              </a:xfrm>
            </p:grpSpPr>
            <p:sp>
              <p:nvSpPr>
                <p:cNvPr id="749" name="Google Shape;749;p5"/>
                <p:cNvSpPr/>
                <p:nvPr/>
              </p:nvSpPr>
              <p:spPr>
                <a:xfrm>
                  <a:off x="-30545" y="-31225"/>
                  <a:ext cx="435000" cy="51747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750;p5"/>
                <p:cNvSpPr/>
                <p:nvPr/>
              </p:nvSpPr>
              <p:spPr>
                <a:xfrm>
                  <a:off x="-30545" y="-31225"/>
                  <a:ext cx="291600" cy="51747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1" name="Google Shape;751;p5"/>
                <p:cNvSpPr/>
                <p:nvPr/>
              </p:nvSpPr>
              <p:spPr>
                <a:xfrm>
                  <a:off x="-36750" y="-31225"/>
                  <a:ext cx="167700" cy="51747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52" name="Google Shape;752;p5"/>
              <p:cNvSpPr/>
              <p:nvPr/>
            </p:nvSpPr>
            <p:spPr>
              <a:xfrm rot="-2336607">
                <a:off x="-895406" y="-529111"/>
                <a:ext cx="2542312" cy="2168251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5"/>
              <p:cNvSpPr/>
              <p:nvPr/>
            </p:nvSpPr>
            <p:spPr>
              <a:xfrm rot="-2336733">
                <a:off x="-892351" y="-481398"/>
                <a:ext cx="2404188" cy="2129224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5"/>
              <p:cNvSpPr/>
              <p:nvPr/>
            </p:nvSpPr>
            <p:spPr>
              <a:xfrm rot="-2336584">
                <a:off x="-887185" y="-403729"/>
                <a:ext cx="2182687" cy="2075121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5"/>
              <p:cNvSpPr/>
              <p:nvPr/>
            </p:nvSpPr>
            <p:spPr>
              <a:xfrm rot="-2336618">
                <a:off x="-711163" y="-228545"/>
                <a:ext cx="1749046" cy="1946976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5"/>
              <p:cNvSpPr/>
              <p:nvPr/>
            </p:nvSpPr>
            <p:spPr>
              <a:xfrm>
                <a:off x="-36742" y="2035129"/>
                <a:ext cx="280164" cy="269146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7" name="Google Shape;757;p5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758" name="Google Shape;758;p5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5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796" name="Google Shape;796;p5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5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5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5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5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5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5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5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5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5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5"/>
          <p:cNvSpPr txBox="1">
            <a:spLocks noGrp="1"/>
          </p:cNvSpPr>
          <p:nvPr>
            <p:ph type="subTitle" idx="1"/>
          </p:nvPr>
        </p:nvSpPr>
        <p:spPr>
          <a:xfrm>
            <a:off x="1605549" y="3170106"/>
            <a:ext cx="2846700" cy="6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8" name="Google Shape;968;p5"/>
          <p:cNvSpPr txBox="1">
            <a:spLocks noGrp="1"/>
          </p:cNvSpPr>
          <p:nvPr>
            <p:ph type="subTitle" idx="2"/>
          </p:nvPr>
        </p:nvSpPr>
        <p:spPr>
          <a:xfrm>
            <a:off x="4687824" y="3170106"/>
            <a:ext cx="2846700" cy="6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9" name="Google Shape;969;p5"/>
          <p:cNvSpPr txBox="1">
            <a:spLocks noGrp="1"/>
          </p:cNvSpPr>
          <p:nvPr>
            <p:ph type="subTitle" idx="3"/>
          </p:nvPr>
        </p:nvSpPr>
        <p:spPr>
          <a:xfrm>
            <a:off x="1605550" y="2719343"/>
            <a:ext cx="2846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0" name="Google Shape;970;p5"/>
          <p:cNvSpPr txBox="1">
            <a:spLocks noGrp="1"/>
          </p:cNvSpPr>
          <p:nvPr>
            <p:ph type="subTitle" idx="4"/>
          </p:nvPr>
        </p:nvSpPr>
        <p:spPr>
          <a:xfrm>
            <a:off x="4687825" y="2719343"/>
            <a:ext cx="2846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1" name="Google Shape;971;p5"/>
          <p:cNvSpPr txBox="1">
            <a:spLocks noGrp="1"/>
          </p:cNvSpPr>
          <p:nvPr>
            <p:ph type="title"/>
          </p:nvPr>
        </p:nvSpPr>
        <p:spPr>
          <a:xfrm>
            <a:off x="720000" y="6048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6"/>
          <p:cNvSpPr/>
          <p:nvPr/>
        </p:nvSpPr>
        <p:spPr>
          <a:xfrm>
            <a:off x="-7175" y="44009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4" name="Google Shape;974;p6"/>
          <p:cNvGrpSpPr/>
          <p:nvPr/>
        </p:nvGrpSpPr>
        <p:grpSpPr>
          <a:xfrm>
            <a:off x="438740" y="-731000"/>
            <a:ext cx="8818235" cy="5303238"/>
            <a:chOff x="3164890" y="-351925"/>
            <a:chExt cx="8818235" cy="5303238"/>
          </a:xfrm>
        </p:grpSpPr>
        <p:sp>
          <p:nvSpPr>
            <p:cNvPr id="975" name="Google Shape;975;p6"/>
            <p:cNvSpPr/>
            <p:nvPr/>
          </p:nvSpPr>
          <p:spPr>
            <a:xfrm>
              <a:off x="3477075" y="-351925"/>
              <a:ext cx="8506050" cy="5069275"/>
            </a:xfrm>
            <a:custGeom>
              <a:avLst/>
              <a:gdLst/>
              <a:ahLst/>
              <a:cxnLst/>
              <a:rect l="l" t="t" r="r" b="b"/>
              <a:pathLst>
                <a:path w="340242" h="202771" extrusionOk="0">
                  <a:moveTo>
                    <a:pt x="0" y="191652"/>
                  </a:moveTo>
                  <a:lnTo>
                    <a:pt x="340242" y="0"/>
                  </a:lnTo>
                  <a:lnTo>
                    <a:pt x="336520" y="155502"/>
                  </a:lnTo>
                  <a:lnTo>
                    <a:pt x="8199" y="202771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976" name="Google Shape;976;p6"/>
            <p:cNvGrpSpPr/>
            <p:nvPr/>
          </p:nvGrpSpPr>
          <p:grpSpPr>
            <a:xfrm>
              <a:off x="3164890" y="4317752"/>
              <a:ext cx="647039" cy="633561"/>
              <a:chOff x="1378650" y="3785914"/>
              <a:chExt cx="647039" cy="633561"/>
            </a:xfrm>
          </p:grpSpPr>
          <p:sp>
            <p:nvSpPr>
              <p:cNvPr id="977" name="Google Shape;977;p6"/>
              <p:cNvSpPr/>
              <p:nvPr/>
            </p:nvSpPr>
            <p:spPr>
              <a:xfrm rot="975612">
                <a:off x="1463715" y="3847606"/>
                <a:ext cx="507050" cy="464750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18590" extrusionOk="0">
                    <a:moveTo>
                      <a:pt x="7602" y="0"/>
                    </a:moveTo>
                    <a:cubicBezTo>
                      <a:pt x="7280" y="0"/>
                      <a:pt x="7041" y="83"/>
                      <a:pt x="6905" y="258"/>
                    </a:cubicBezTo>
                    <a:lnTo>
                      <a:pt x="2769" y="5428"/>
                    </a:lnTo>
                    <a:cubicBezTo>
                      <a:pt x="0" y="8931"/>
                      <a:pt x="567" y="14034"/>
                      <a:pt x="4070" y="16836"/>
                    </a:cubicBezTo>
                    <a:cubicBezTo>
                      <a:pt x="5561" y="18016"/>
                      <a:pt x="7343" y="18590"/>
                      <a:pt x="9112" y="18590"/>
                    </a:cubicBezTo>
                    <a:cubicBezTo>
                      <a:pt x="11496" y="18590"/>
                      <a:pt x="13855" y="17546"/>
                      <a:pt x="15445" y="15535"/>
                    </a:cubicBezTo>
                    <a:lnTo>
                      <a:pt x="19581" y="10365"/>
                    </a:lnTo>
                    <a:cubicBezTo>
                      <a:pt x="20281" y="9431"/>
                      <a:pt x="18046" y="6496"/>
                      <a:pt x="14544" y="3694"/>
                    </a:cubicBezTo>
                    <a:cubicBezTo>
                      <a:pt x="11721" y="1435"/>
                      <a:pt x="8941" y="0"/>
                      <a:pt x="76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6"/>
              <p:cNvSpPr/>
              <p:nvPr/>
            </p:nvSpPr>
            <p:spPr>
              <a:xfrm rot="975612">
                <a:off x="1487744" y="4047127"/>
                <a:ext cx="4453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10694" extrusionOk="0">
                    <a:moveTo>
                      <a:pt x="16646" y="1"/>
                    </a:moveTo>
                    <a:lnTo>
                      <a:pt x="16646" y="1"/>
                    </a:lnTo>
                    <a:cubicBezTo>
                      <a:pt x="17113" y="801"/>
                      <a:pt x="17246" y="1368"/>
                      <a:pt x="16979" y="1702"/>
                    </a:cubicBezTo>
                    <a:lnTo>
                      <a:pt x="12843" y="6872"/>
                    </a:lnTo>
                    <a:cubicBezTo>
                      <a:pt x="11251" y="8886"/>
                      <a:pt x="8888" y="9940"/>
                      <a:pt x="6500" y="9940"/>
                    </a:cubicBezTo>
                    <a:cubicBezTo>
                      <a:pt x="4735" y="9940"/>
                      <a:pt x="2957" y="9364"/>
                      <a:pt x="1468" y="8173"/>
                    </a:cubicBezTo>
                    <a:cubicBezTo>
                      <a:pt x="935" y="7706"/>
                      <a:pt x="434" y="7206"/>
                      <a:pt x="1" y="6672"/>
                    </a:cubicBezTo>
                    <a:lnTo>
                      <a:pt x="1" y="6672"/>
                    </a:lnTo>
                    <a:cubicBezTo>
                      <a:pt x="501" y="7506"/>
                      <a:pt x="1135" y="8307"/>
                      <a:pt x="1969" y="8940"/>
                    </a:cubicBezTo>
                    <a:cubicBezTo>
                      <a:pt x="3460" y="10120"/>
                      <a:pt x="5242" y="10694"/>
                      <a:pt x="7011" y="10694"/>
                    </a:cubicBezTo>
                    <a:cubicBezTo>
                      <a:pt x="9395" y="10694"/>
                      <a:pt x="11754" y="9650"/>
                      <a:pt x="13344" y="7639"/>
                    </a:cubicBezTo>
                    <a:lnTo>
                      <a:pt x="17480" y="2469"/>
                    </a:lnTo>
                    <a:cubicBezTo>
                      <a:pt x="17813" y="2035"/>
                      <a:pt x="17480" y="1135"/>
                      <a:pt x="166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6"/>
              <p:cNvSpPr/>
              <p:nvPr/>
            </p:nvSpPr>
            <p:spPr>
              <a:xfrm rot="975612">
                <a:off x="1673740" y="3895464"/>
                <a:ext cx="291900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8818" extrusionOk="0">
                    <a:moveTo>
                      <a:pt x="1136" y="1"/>
                    </a:moveTo>
                    <a:cubicBezTo>
                      <a:pt x="876" y="1"/>
                      <a:pt x="681" y="67"/>
                      <a:pt x="568" y="206"/>
                    </a:cubicBezTo>
                    <a:cubicBezTo>
                      <a:pt x="0" y="973"/>
                      <a:pt x="1835" y="3475"/>
                      <a:pt x="4737" y="5776"/>
                    </a:cubicBezTo>
                    <a:cubicBezTo>
                      <a:pt x="7116" y="7614"/>
                      <a:pt x="9428" y="8817"/>
                      <a:pt x="10522" y="8817"/>
                    </a:cubicBezTo>
                    <a:cubicBezTo>
                      <a:pt x="10778" y="8817"/>
                      <a:pt x="10967" y="8751"/>
                      <a:pt x="11075" y="8612"/>
                    </a:cubicBezTo>
                    <a:cubicBezTo>
                      <a:pt x="11675" y="7845"/>
                      <a:pt x="9807" y="5376"/>
                      <a:pt x="6905" y="3041"/>
                    </a:cubicBezTo>
                    <a:cubicBezTo>
                      <a:pt x="4554" y="1203"/>
                      <a:pt x="2246" y="1"/>
                      <a:pt x="1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6"/>
              <p:cNvSpPr/>
              <p:nvPr/>
            </p:nvSpPr>
            <p:spPr>
              <a:xfrm rot="975612">
                <a:off x="1673804" y="3895020"/>
                <a:ext cx="281900" cy="219475"/>
              </a:xfrm>
              <a:custGeom>
                <a:avLst/>
                <a:gdLst/>
                <a:ahLst/>
                <a:cxnLst/>
                <a:rect l="l" t="t" r="r" b="b"/>
                <a:pathLst>
                  <a:path w="11276" h="8779" extrusionOk="0">
                    <a:moveTo>
                      <a:pt x="868" y="0"/>
                    </a:moveTo>
                    <a:cubicBezTo>
                      <a:pt x="768" y="67"/>
                      <a:pt x="634" y="100"/>
                      <a:pt x="568" y="167"/>
                    </a:cubicBezTo>
                    <a:cubicBezTo>
                      <a:pt x="0" y="934"/>
                      <a:pt x="1868" y="3402"/>
                      <a:pt x="4737" y="5737"/>
                    </a:cubicBezTo>
                    <a:cubicBezTo>
                      <a:pt x="7116" y="7575"/>
                      <a:pt x="9428" y="8778"/>
                      <a:pt x="10522" y="8778"/>
                    </a:cubicBezTo>
                    <a:cubicBezTo>
                      <a:pt x="10778" y="8778"/>
                      <a:pt x="10967" y="8712"/>
                      <a:pt x="11075" y="8573"/>
                    </a:cubicBezTo>
                    <a:cubicBezTo>
                      <a:pt x="11275" y="8339"/>
                      <a:pt x="11208" y="7939"/>
                      <a:pt x="10975" y="7405"/>
                    </a:cubicBezTo>
                    <a:cubicBezTo>
                      <a:pt x="10895" y="7425"/>
                      <a:pt x="10804" y="7434"/>
                      <a:pt x="10704" y="7434"/>
                    </a:cubicBezTo>
                    <a:cubicBezTo>
                      <a:pt x="9593" y="7434"/>
                      <a:pt x="7293" y="6269"/>
                      <a:pt x="4937" y="4403"/>
                    </a:cubicBezTo>
                    <a:cubicBezTo>
                      <a:pt x="2936" y="2802"/>
                      <a:pt x="1435" y="1134"/>
                      <a:pt x="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6"/>
              <p:cNvSpPr/>
              <p:nvPr/>
            </p:nvSpPr>
            <p:spPr>
              <a:xfrm>
                <a:off x="1378650" y="4372750"/>
                <a:ext cx="512900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1869" extrusionOk="0">
                    <a:moveTo>
                      <a:pt x="10275" y="0"/>
                    </a:moveTo>
                    <a:cubicBezTo>
                      <a:pt x="4604" y="0"/>
                      <a:pt x="1" y="367"/>
                      <a:pt x="1" y="834"/>
                    </a:cubicBezTo>
                    <a:lnTo>
                      <a:pt x="1" y="1868"/>
                    </a:lnTo>
                    <a:lnTo>
                      <a:pt x="20515" y="1868"/>
                    </a:lnTo>
                    <a:lnTo>
                      <a:pt x="20515" y="834"/>
                    </a:lnTo>
                    <a:cubicBezTo>
                      <a:pt x="20515" y="367"/>
                      <a:pt x="15912" y="0"/>
                      <a:pt x="10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6"/>
              <p:cNvSpPr/>
              <p:nvPr/>
            </p:nvSpPr>
            <p:spPr>
              <a:xfrm>
                <a:off x="1378650" y="4395250"/>
                <a:ext cx="51290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969" extrusionOk="0">
                    <a:moveTo>
                      <a:pt x="1" y="1"/>
                    </a:moveTo>
                    <a:lnTo>
                      <a:pt x="1" y="968"/>
                    </a:lnTo>
                    <a:lnTo>
                      <a:pt x="20515" y="968"/>
                    </a:lnTo>
                    <a:lnTo>
                      <a:pt x="205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6"/>
              <p:cNvSpPr/>
              <p:nvPr/>
            </p:nvSpPr>
            <p:spPr>
              <a:xfrm>
                <a:off x="1520425" y="4186775"/>
                <a:ext cx="133450" cy="188500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7540" fill="none" extrusionOk="0">
                    <a:moveTo>
                      <a:pt x="2669" y="7539"/>
                    </a:moveTo>
                    <a:cubicBezTo>
                      <a:pt x="2669" y="7539"/>
                      <a:pt x="0" y="2769"/>
                      <a:pt x="5338" y="0"/>
                    </a:cubicBezTo>
                  </a:path>
                </a:pathLst>
              </a:custGeom>
              <a:solidFill>
                <a:schemeClr val="lt1"/>
              </a:solidFill>
              <a:ln w="37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6"/>
              <p:cNvSpPr/>
              <p:nvPr/>
            </p:nvSpPr>
            <p:spPr>
              <a:xfrm>
                <a:off x="1498750" y="3989125"/>
                <a:ext cx="91750" cy="176825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7073" extrusionOk="0">
                    <a:moveTo>
                      <a:pt x="3669" y="1"/>
                    </a:moveTo>
                    <a:cubicBezTo>
                      <a:pt x="867" y="935"/>
                      <a:pt x="0" y="4537"/>
                      <a:pt x="968" y="7072"/>
                    </a:cubicBezTo>
                    <a:cubicBezTo>
                      <a:pt x="867" y="4404"/>
                      <a:pt x="1435" y="1702"/>
                      <a:pt x="3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85" name="Google Shape;985;p6"/>
          <p:cNvGrpSpPr/>
          <p:nvPr/>
        </p:nvGrpSpPr>
        <p:grpSpPr>
          <a:xfrm>
            <a:off x="-1700930" y="-1087059"/>
            <a:ext cx="12551594" cy="3254063"/>
            <a:chOff x="-1700930" y="-1087059"/>
            <a:chExt cx="12551594" cy="3254063"/>
          </a:xfrm>
        </p:grpSpPr>
        <p:grpSp>
          <p:nvGrpSpPr>
            <p:cNvPr id="986" name="Google Shape;986;p6"/>
            <p:cNvGrpSpPr/>
            <p:nvPr/>
          </p:nvGrpSpPr>
          <p:grpSpPr>
            <a:xfrm rot="-2336481">
              <a:off x="-1326197" y="-511440"/>
              <a:ext cx="2575089" cy="2102826"/>
              <a:chOff x="-580150" y="114125"/>
              <a:chExt cx="2183925" cy="1783400"/>
            </a:xfrm>
          </p:grpSpPr>
          <p:sp>
            <p:nvSpPr>
              <p:cNvPr id="987" name="Google Shape;987;p6"/>
              <p:cNvSpPr/>
              <p:nvPr/>
            </p:nvSpPr>
            <p:spPr>
              <a:xfrm>
                <a:off x="-580150" y="114125"/>
                <a:ext cx="2183925" cy="1783400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6"/>
              <p:cNvSpPr/>
              <p:nvPr/>
            </p:nvSpPr>
            <p:spPr>
              <a:xfrm>
                <a:off x="-580150" y="114125"/>
                <a:ext cx="2069325" cy="1751300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6"/>
              <p:cNvSpPr/>
              <p:nvPr/>
            </p:nvSpPr>
            <p:spPr>
              <a:xfrm>
                <a:off x="-580150" y="114125"/>
                <a:ext cx="1882700" cy="1706800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6"/>
              <p:cNvSpPr/>
              <p:nvPr/>
            </p:nvSpPr>
            <p:spPr>
              <a:xfrm>
                <a:off x="-414050" y="216825"/>
                <a:ext cx="1452275" cy="1601400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1" name="Google Shape;991;p6"/>
            <p:cNvGrpSpPr/>
            <p:nvPr/>
          </p:nvGrpSpPr>
          <p:grpSpPr>
            <a:xfrm rot="2336481" flipH="1">
              <a:off x="7900841" y="-511440"/>
              <a:ext cx="2575089" cy="2102826"/>
              <a:chOff x="-580150" y="114125"/>
              <a:chExt cx="2183925" cy="1783400"/>
            </a:xfrm>
          </p:grpSpPr>
          <p:sp>
            <p:nvSpPr>
              <p:cNvPr id="992" name="Google Shape;992;p6"/>
              <p:cNvSpPr/>
              <p:nvPr/>
            </p:nvSpPr>
            <p:spPr>
              <a:xfrm>
                <a:off x="-580150" y="114125"/>
                <a:ext cx="2183925" cy="1783400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6"/>
              <p:cNvSpPr/>
              <p:nvPr/>
            </p:nvSpPr>
            <p:spPr>
              <a:xfrm>
                <a:off x="-580150" y="114125"/>
                <a:ext cx="2069325" cy="1751300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6"/>
              <p:cNvSpPr/>
              <p:nvPr/>
            </p:nvSpPr>
            <p:spPr>
              <a:xfrm>
                <a:off x="-580150" y="114125"/>
                <a:ext cx="1882700" cy="1706800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6"/>
              <p:cNvSpPr/>
              <p:nvPr/>
            </p:nvSpPr>
            <p:spPr>
              <a:xfrm>
                <a:off x="-414050" y="216825"/>
                <a:ext cx="1452275" cy="1601400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96" name="Google Shape;996;p6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997" name="Google Shape;997;p6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6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1035" name="Google Shape;1035;p6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6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6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6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6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6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6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6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6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6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6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6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6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6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6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6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6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6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6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6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6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6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6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6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6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6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6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6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6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6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6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6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6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6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6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6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6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6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6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6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6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6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6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6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6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6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6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6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6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6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6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6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6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6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6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6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6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6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6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6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6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6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6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6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6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6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6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6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6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6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6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6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6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6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6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6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6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6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6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6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6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6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6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6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6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6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6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6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6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6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6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6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6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6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6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6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6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6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6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6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6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6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6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6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6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6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6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6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6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6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6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6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6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6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6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6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6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6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6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6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6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6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6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6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6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6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6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6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6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6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6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6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6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6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6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6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6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6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6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6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6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6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6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6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6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6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6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6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6" name="Google Shape;1206;p6"/>
          <p:cNvSpPr txBox="1">
            <a:spLocks noGrp="1"/>
          </p:cNvSpPr>
          <p:nvPr>
            <p:ph type="title"/>
          </p:nvPr>
        </p:nvSpPr>
        <p:spPr>
          <a:xfrm>
            <a:off x="720000" y="6048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7"/>
          <p:cNvSpPr/>
          <p:nvPr/>
        </p:nvSpPr>
        <p:spPr>
          <a:xfrm>
            <a:off x="-14350" y="-939750"/>
            <a:ext cx="7780475" cy="5241025"/>
          </a:xfrm>
          <a:custGeom>
            <a:avLst/>
            <a:gdLst/>
            <a:ahLst/>
            <a:cxnLst/>
            <a:rect l="l" t="t" r="r" b="b"/>
            <a:pathLst>
              <a:path w="311219" h="209641" extrusionOk="0">
                <a:moveTo>
                  <a:pt x="311219" y="196593"/>
                </a:moveTo>
                <a:lnTo>
                  <a:pt x="861" y="0"/>
                </a:lnTo>
                <a:lnTo>
                  <a:pt x="0" y="183358"/>
                </a:lnTo>
                <a:lnTo>
                  <a:pt x="300694" y="209641"/>
                </a:lnTo>
                <a:close/>
              </a:path>
            </a:pathLst>
          </a:custGeom>
          <a:gradFill>
            <a:gsLst>
              <a:gs pos="0">
                <a:srgbClr val="FFF6DB">
                  <a:alpha val="1960"/>
                </a:srgbClr>
              </a:gs>
              <a:gs pos="100000">
                <a:srgbClr val="FAD25C">
                  <a:alpha val="29411"/>
                </a:srgbClr>
              </a:gs>
            </a:gsLst>
            <a:lin ang="18900044" scaled="0"/>
          </a:gradFill>
          <a:ln>
            <a:noFill/>
          </a:ln>
        </p:spPr>
      </p:sp>
      <p:sp>
        <p:nvSpPr>
          <p:cNvPr id="1209" name="Google Shape;1209;p7"/>
          <p:cNvSpPr/>
          <p:nvPr/>
        </p:nvSpPr>
        <p:spPr>
          <a:xfrm>
            <a:off x="-7175" y="40961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0" name="Google Shape;1210;p7"/>
          <p:cNvGrpSpPr/>
          <p:nvPr/>
        </p:nvGrpSpPr>
        <p:grpSpPr>
          <a:xfrm flipH="1">
            <a:off x="7428025" y="3963363"/>
            <a:ext cx="592125" cy="571875"/>
            <a:chOff x="1378650" y="3847600"/>
            <a:chExt cx="592125" cy="571875"/>
          </a:xfrm>
        </p:grpSpPr>
        <p:sp>
          <p:nvSpPr>
            <p:cNvPr id="1211" name="Google Shape;1211;p7"/>
            <p:cNvSpPr/>
            <p:nvPr/>
          </p:nvSpPr>
          <p:spPr>
            <a:xfrm>
              <a:off x="1463725" y="3847600"/>
              <a:ext cx="507050" cy="464750"/>
            </a:xfrm>
            <a:custGeom>
              <a:avLst/>
              <a:gdLst/>
              <a:ahLst/>
              <a:cxnLst/>
              <a:rect l="l" t="t" r="r" b="b"/>
              <a:pathLst>
                <a:path w="20282" h="18590" extrusionOk="0">
                  <a:moveTo>
                    <a:pt x="7602" y="0"/>
                  </a:moveTo>
                  <a:cubicBezTo>
                    <a:pt x="7280" y="0"/>
                    <a:pt x="7041" y="83"/>
                    <a:pt x="6905" y="258"/>
                  </a:cubicBezTo>
                  <a:lnTo>
                    <a:pt x="2769" y="5428"/>
                  </a:lnTo>
                  <a:cubicBezTo>
                    <a:pt x="0" y="8931"/>
                    <a:pt x="567" y="14034"/>
                    <a:pt x="4070" y="16836"/>
                  </a:cubicBezTo>
                  <a:cubicBezTo>
                    <a:pt x="5561" y="18016"/>
                    <a:pt x="7343" y="18590"/>
                    <a:pt x="9112" y="18590"/>
                  </a:cubicBezTo>
                  <a:cubicBezTo>
                    <a:pt x="11496" y="18590"/>
                    <a:pt x="13855" y="17546"/>
                    <a:pt x="15445" y="15535"/>
                  </a:cubicBezTo>
                  <a:lnTo>
                    <a:pt x="19581" y="10365"/>
                  </a:lnTo>
                  <a:cubicBezTo>
                    <a:pt x="20281" y="9431"/>
                    <a:pt x="18046" y="6496"/>
                    <a:pt x="14544" y="3694"/>
                  </a:cubicBezTo>
                  <a:cubicBezTo>
                    <a:pt x="11721" y="1435"/>
                    <a:pt x="8941" y="0"/>
                    <a:pt x="76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1516250" y="4045000"/>
              <a:ext cx="445350" cy="267350"/>
            </a:xfrm>
            <a:custGeom>
              <a:avLst/>
              <a:gdLst/>
              <a:ahLst/>
              <a:cxnLst/>
              <a:rect l="l" t="t" r="r" b="b"/>
              <a:pathLst>
                <a:path w="17814" h="10694" extrusionOk="0">
                  <a:moveTo>
                    <a:pt x="16646" y="1"/>
                  </a:moveTo>
                  <a:lnTo>
                    <a:pt x="16646" y="1"/>
                  </a:lnTo>
                  <a:cubicBezTo>
                    <a:pt x="17113" y="801"/>
                    <a:pt x="17246" y="1368"/>
                    <a:pt x="16979" y="1702"/>
                  </a:cubicBezTo>
                  <a:lnTo>
                    <a:pt x="12843" y="6872"/>
                  </a:lnTo>
                  <a:cubicBezTo>
                    <a:pt x="11251" y="8886"/>
                    <a:pt x="8888" y="9940"/>
                    <a:pt x="6500" y="9940"/>
                  </a:cubicBezTo>
                  <a:cubicBezTo>
                    <a:pt x="4735" y="9940"/>
                    <a:pt x="2957" y="9364"/>
                    <a:pt x="1468" y="8173"/>
                  </a:cubicBezTo>
                  <a:cubicBezTo>
                    <a:pt x="935" y="7706"/>
                    <a:pt x="434" y="7206"/>
                    <a:pt x="1" y="6672"/>
                  </a:cubicBezTo>
                  <a:lnTo>
                    <a:pt x="1" y="6672"/>
                  </a:lnTo>
                  <a:cubicBezTo>
                    <a:pt x="501" y="7506"/>
                    <a:pt x="1135" y="8307"/>
                    <a:pt x="1969" y="8940"/>
                  </a:cubicBezTo>
                  <a:cubicBezTo>
                    <a:pt x="3460" y="10120"/>
                    <a:pt x="5242" y="10694"/>
                    <a:pt x="7011" y="10694"/>
                  </a:cubicBezTo>
                  <a:cubicBezTo>
                    <a:pt x="9395" y="10694"/>
                    <a:pt x="11754" y="9650"/>
                    <a:pt x="13344" y="7639"/>
                  </a:cubicBezTo>
                  <a:lnTo>
                    <a:pt x="17480" y="2469"/>
                  </a:lnTo>
                  <a:cubicBezTo>
                    <a:pt x="17813" y="2035"/>
                    <a:pt x="17480" y="1135"/>
                    <a:pt x="16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1648850" y="3869750"/>
              <a:ext cx="291900" cy="220450"/>
            </a:xfrm>
            <a:custGeom>
              <a:avLst/>
              <a:gdLst/>
              <a:ahLst/>
              <a:cxnLst/>
              <a:rect l="l" t="t" r="r" b="b"/>
              <a:pathLst>
                <a:path w="11676" h="8818" extrusionOk="0">
                  <a:moveTo>
                    <a:pt x="1136" y="1"/>
                  </a:moveTo>
                  <a:cubicBezTo>
                    <a:pt x="876" y="1"/>
                    <a:pt x="681" y="67"/>
                    <a:pt x="568" y="206"/>
                  </a:cubicBezTo>
                  <a:cubicBezTo>
                    <a:pt x="0" y="973"/>
                    <a:pt x="1835" y="3475"/>
                    <a:pt x="4737" y="5776"/>
                  </a:cubicBezTo>
                  <a:cubicBezTo>
                    <a:pt x="7116" y="7614"/>
                    <a:pt x="9428" y="8817"/>
                    <a:pt x="10522" y="8817"/>
                  </a:cubicBezTo>
                  <a:cubicBezTo>
                    <a:pt x="10778" y="8817"/>
                    <a:pt x="10967" y="8751"/>
                    <a:pt x="11075" y="8612"/>
                  </a:cubicBezTo>
                  <a:cubicBezTo>
                    <a:pt x="11675" y="7845"/>
                    <a:pt x="9807" y="5376"/>
                    <a:pt x="6905" y="3041"/>
                  </a:cubicBezTo>
                  <a:cubicBezTo>
                    <a:pt x="4554" y="1203"/>
                    <a:pt x="2246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1648850" y="3870725"/>
              <a:ext cx="281900" cy="219475"/>
            </a:xfrm>
            <a:custGeom>
              <a:avLst/>
              <a:gdLst/>
              <a:ahLst/>
              <a:cxnLst/>
              <a:rect l="l" t="t" r="r" b="b"/>
              <a:pathLst>
                <a:path w="11276" h="8779" extrusionOk="0">
                  <a:moveTo>
                    <a:pt x="868" y="0"/>
                  </a:moveTo>
                  <a:cubicBezTo>
                    <a:pt x="768" y="67"/>
                    <a:pt x="634" y="100"/>
                    <a:pt x="568" y="167"/>
                  </a:cubicBezTo>
                  <a:cubicBezTo>
                    <a:pt x="0" y="934"/>
                    <a:pt x="1868" y="3402"/>
                    <a:pt x="4737" y="5737"/>
                  </a:cubicBezTo>
                  <a:cubicBezTo>
                    <a:pt x="7116" y="7575"/>
                    <a:pt x="9428" y="8778"/>
                    <a:pt x="10522" y="8778"/>
                  </a:cubicBezTo>
                  <a:cubicBezTo>
                    <a:pt x="10778" y="8778"/>
                    <a:pt x="10967" y="8712"/>
                    <a:pt x="11075" y="8573"/>
                  </a:cubicBezTo>
                  <a:cubicBezTo>
                    <a:pt x="11275" y="8339"/>
                    <a:pt x="11208" y="7939"/>
                    <a:pt x="10975" y="7405"/>
                  </a:cubicBezTo>
                  <a:cubicBezTo>
                    <a:pt x="10895" y="7425"/>
                    <a:pt x="10804" y="7434"/>
                    <a:pt x="10704" y="7434"/>
                  </a:cubicBezTo>
                  <a:cubicBezTo>
                    <a:pt x="9593" y="7434"/>
                    <a:pt x="7293" y="6269"/>
                    <a:pt x="4937" y="4403"/>
                  </a:cubicBezTo>
                  <a:cubicBezTo>
                    <a:pt x="2936" y="2802"/>
                    <a:pt x="1435" y="1134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1378650" y="4372750"/>
              <a:ext cx="512900" cy="46725"/>
            </a:xfrm>
            <a:custGeom>
              <a:avLst/>
              <a:gdLst/>
              <a:ahLst/>
              <a:cxnLst/>
              <a:rect l="l" t="t" r="r" b="b"/>
              <a:pathLst>
                <a:path w="20516" h="1869" extrusionOk="0">
                  <a:moveTo>
                    <a:pt x="10275" y="0"/>
                  </a:moveTo>
                  <a:cubicBezTo>
                    <a:pt x="4604" y="0"/>
                    <a:pt x="1" y="367"/>
                    <a:pt x="1" y="834"/>
                  </a:cubicBezTo>
                  <a:lnTo>
                    <a:pt x="1" y="1868"/>
                  </a:lnTo>
                  <a:lnTo>
                    <a:pt x="20515" y="1868"/>
                  </a:lnTo>
                  <a:lnTo>
                    <a:pt x="20515" y="834"/>
                  </a:lnTo>
                  <a:cubicBezTo>
                    <a:pt x="20515" y="367"/>
                    <a:pt x="15912" y="0"/>
                    <a:pt x="10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1378650" y="4395250"/>
              <a:ext cx="512900" cy="24225"/>
            </a:xfrm>
            <a:custGeom>
              <a:avLst/>
              <a:gdLst/>
              <a:ahLst/>
              <a:cxnLst/>
              <a:rect l="l" t="t" r="r" b="b"/>
              <a:pathLst>
                <a:path w="20516" h="969" extrusionOk="0">
                  <a:moveTo>
                    <a:pt x="1" y="1"/>
                  </a:moveTo>
                  <a:lnTo>
                    <a:pt x="1" y="968"/>
                  </a:lnTo>
                  <a:lnTo>
                    <a:pt x="20515" y="968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1520425" y="4186775"/>
              <a:ext cx="133450" cy="188500"/>
            </a:xfrm>
            <a:custGeom>
              <a:avLst/>
              <a:gdLst/>
              <a:ahLst/>
              <a:cxnLst/>
              <a:rect l="l" t="t" r="r" b="b"/>
              <a:pathLst>
                <a:path w="5338" h="7540" fill="none" extrusionOk="0">
                  <a:moveTo>
                    <a:pt x="2669" y="7539"/>
                  </a:moveTo>
                  <a:cubicBezTo>
                    <a:pt x="2669" y="7539"/>
                    <a:pt x="0" y="2769"/>
                    <a:pt x="5338" y="0"/>
                  </a:cubicBezTo>
                </a:path>
              </a:pathLst>
            </a:custGeom>
            <a:solidFill>
              <a:schemeClr val="lt1"/>
            </a:solidFill>
            <a:ln w="37525" cap="rnd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1498750" y="3989125"/>
              <a:ext cx="91750" cy="176825"/>
            </a:xfrm>
            <a:custGeom>
              <a:avLst/>
              <a:gdLst/>
              <a:ahLst/>
              <a:cxnLst/>
              <a:rect l="l" t="t" r="r" b="b"/>
              <a:pathLst>
                <a:path w="3670" h="7073" extrusionOk="0">
                  <a:moveTo>
                    <a:pt x="3669" y="1"/>
                  </a:moveTo>
                  <a:cubicBezTo>
                    <a:pt x="867" y="935"/>
                    <a:pt x="0" y="4537"/>
                    <a:pt x="968" y="7072"/>
                  </a:cubicBezTo>
                  <a:cubicBezTo>
                    <a:pt x="867" y="4404"/>
                    <a:pt x="1435" y="1702"/>
                    <a:pt x="3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9" name="Google Shape;1219;p7"/>
          <p:cNvGrpSpPr/>
          <p:nvPr/>
        </p:nvGrpSpPr>
        <p:grpSpPr>
          <a:xfrm>
            <a:off x="50" y="-132175"/>
            <a:ext cx="832143" cy="5305618"/>
            <a:chOff x="1440600" y="197825"/>
            <a:chExt cx="990175" cy="3797050"/>
          </a:xfrm>
        </p:grpSpPr>
        <p:sp>
          <p:nvSpPr>
            <p:cNvPr id="1220" name="Google Shape;1220;p7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9" name="Google Shape;1229;p7"/>
          <p:cNvGrpSpPr/>
          <p:nvPr/>
        </p:nvGrpSpPr>
        <p:grpSpPr>
          <a:xfrm flipH="1">
            <a:off x="8319293" y="-132175"/>
            <a:ext cx="832143" cy="5305618"/>
            <a:chOff x="1440600" y="197825"/>
            <a:chExt cx="990175" cy="3797050"/>
          </a:xfrm>
        </p:grpSpPr>
        <p:sp>
          <p:nvSpPr>
            <p:cNvPr id="1230" name="Google Shape;1230;p7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9" name="Google Shape;1239;p7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1240" name="Google Shape;1240;p7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7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7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7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7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7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7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7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7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7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7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7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7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7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7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7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7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7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7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7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7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7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7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7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7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7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7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7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7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7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7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7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7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1278" name="Google Shape;1278;p7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7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7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7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7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7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7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7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7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7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7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7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7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7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7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7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7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7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7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7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7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7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7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7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7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7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7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7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7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7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7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7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7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7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7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7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7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7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7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7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7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7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7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7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7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7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7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7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7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7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7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7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7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7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7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7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7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7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7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7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7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7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7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7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7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7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7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7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7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7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7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7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7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7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7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7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7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7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7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7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7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7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7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7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7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7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7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7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7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7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7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7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7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7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7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7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7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7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7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7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7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7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7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7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7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7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7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7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7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7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7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7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7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7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7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7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7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7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7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7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7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7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7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7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7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7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7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7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7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7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7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7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7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7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7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7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7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7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7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7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7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7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7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7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7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7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7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7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7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7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7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7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7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7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7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7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7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7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7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7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7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7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7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7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7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7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7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7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7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7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7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9" name="Google Shape;1449;p7"/>
          <p:cNvSpPr txBox="1">
            <a:spLocks noGrp="1"/>
          </p:cNvSpPr>
          <p:nvPr>
            <p:ph type="title"/>
          </p:nvPr>
        </p:nvSpPr>
        <p:spPr>
          <a:xfrm>
            <a:off x="720000" y="604563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0" name="Google Shape;1450;p7"/>
          <p:cNvSpPr txBox="1">
            <a:spLocks noGrp="1"/>
          </p:cNvSpPr>
          <p:nvPr>
            <p:ph type="body" idx="1"/>
          </p:nvPr>
        </p:nvSpPr>
        <p:spPr>
          <a:xfrm>
            <a:off x="2688300" y="1386375"/>
            <a:ext cx="4867800" cy="24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★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9"/>
          <p:cNvSpPr/>
          <p:nvPr/>
        </p:nvSpPr>
        <p:spPr>
          <a:xfrm>
            <a:off x="-7175" y="4229100"/>
            <a:ext cx="9158700" cy="94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7" name="Google Shape;1537;p9"/>
          <p:cNvGrpSpPr/>
          <p:nvPr/>
        </p:nvGrpSpPr>
        <p:grpSpPr>
          <a:xfrm>
            <a:off x="-43050" y="-616925"/>
            <a:ext cx="5196675" cy="5329438"/>
            <a:chOff x="-43050" y="-616925"/>
            <a:chExt cx="5196675" cy="5329438"/>
          </a:xfrm>
        </p:grpSpPr>
        <p:sp>
          <p:nvSpPr>
            <p:cNvPr id="1538" name="Google Shape;1538;p9"/>
            <p:cNvSpPr/>
            <p:nvPr/>
          </p:nvSpPr>
          <p:spPr>
            <a:xfrm>
              <a:off x="-43050" y="-616925"/>
              <a:ext cx="5064600" cy="5165025"/>
            </a:xfrm>
            <a:custGeom>
              <a:avLst/>
              <a:gdLst/>
              <a:ahLst/>
              <a:cxnLst/>
              <a:rect l="l" t="t" r="r" b="b"/>
              <a:pathLst>
                <a:path w="202584" h="206601" extrusionOk="0">
                  <a:moveTo>
                    <a:pt x="202584" y="201435"/>
                  </a:moveTo>
                  <a:lnTo>
                    <a:pt x="0" y="0"/>
                  </a:lnTo>
                  <a:lnTo>
                    <a:pt x="2285" y="176941"/>
                  </a:lnTo>
                  <a:lnTo>
                    <a:pt x="195410" y="206601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539" name="Google Shape;1539;p9"/>
            <p:cNvGrpSpPr/>
            <p:nvPr/>
          </p:nvGrpSpPr>
          <p:grpSpPr>
            <a:xfrm flipH="1">
              <a:off x="4793350" y="4364763"/>
              <a:ext cx="360275" cy="347750"/>
              <a:chOff x="1618825" y="2930900"/>
              <a:chExt cx="360275" cy="347750"/>
            </a:xfrm>
          </p:grpSpPr>
          <p:sp>
            <p:nvSpPr>
              <p:cNvPr id="1540" name="Google Shape;1540;p9"/>
              <p:cNvSpPr/>
              <p:nvPr/>
            </p:nvSpPr>
            <p:spPr>
              <a:xfrm>
                <a:off x="1670525" y="2930900"/>
                <a:ext cx="308575" cy="281975"/>
              </a:xfrm>
              <a:custGeom>
                <a:avLst/>
                <a:gdLst/>
                <a:ahLst/>
                <a:cxnLst/>
                <a:rect l="l" t="t" r="r" b="b"/>
                <a:pathLst>
                  <a:path w="12343" h="11279" extrusionOk="0">
                    <a:moveTo>
                      <a:pt x="4663" y="0"/>
                    </a:moveTo>
                    <a:cubicBezTo>
                      <a:pt x="4463" y="0"/>
                      <a:pt x="4317" y="54"/>
                      <a:pt x="4237" y="166"/>
                    </a:cubicBezTo>
                    <a:lnTo>
                      <a:pt x="1735" y="3302"/>
                    </a:lnTo>
                    <a:cubicBezTo>
                      <a:pt x="1" y="5403"/>
                      <a:pt x="368" y="8506"/>
                      <a:pt x="2503" y="10207"/>
                    </a:cubicBezTo>
                    <a:cubicBezTo>
                      <a:pt x="3408" y="10929"/>
                      <a:pt x="4483" y="11278"/>
                      <a:pt x="5552" y="11278"/>
                    </a:cubicBezTo>
                    <a:cubicBezTo>
                      <a:pt x="7002" y="11278"/>
                      <a:pt x="8442" y="10635"/>
                      <a:pt x="9441" y="9406"/>
                    </a:cubicBezTo>
                    <a:lnTo>
                      <a:pt x="11943" y="6304"/>
                    </a:lnTo>
                    <a:cubicBezTo>
                      <a:pt x="12343" y="5737"/>
                      <a:pt x="10975" y="3902"/>
                      <a:pt x="8840" y="2234"/>
                    </a:cubicBezTo>
                    <a:cubicBezTo>
                      <a:pt x="7156" y="871"/>
                      <a:pt x="5472" y="0"/>
                      <a:pt x="46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9"/>
              <p:cNvSpPr/>
              <p:nvPr/>
            </p:nvSpPr>
            <p:spPr>
              <a:xfrm>
                <a:off x="1703050" y="3050950"/>
                <a:ext cx="270225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0809" h="6477" extrusionOk="0">
                    <a:moveTo>
                      <a:pt x="10108" y="1"/>
                    </a:moveTo>
                    <a:lnTo>
                      <a:pt x="10108" y="1"/>
                    </a:lnTo>
                    <a:cubicBezTo>
                      <a:pt x="10375" y="435"/>
                      <a:pt x="10475" y="835"/>
                      <a:pt x="10308" y="1035"/>
                    </a:cubicBezTo>
                    <a:lnTo>
                      <a:pt x="7806" y="4171"/>
                    </a:lnTo>
                    <a:cubicBezTo>
                      <a:pt x="6827" y="5380"/>
                      <a:pt x="5384" y="6026"/>
                      <a:pt x="3929" y="6026"/>
                    </a:cubicBezTo>
                    <a:cubicBezTo>
                      <a:pt x="2855" y="6026"/>
                      <a:pt x="1774" y="5674"/>
                      <a:pt x="868" y="4938"/>
                    </a:cubicBezTo>
                    <a:cubicBezTo>
                      <a:pt x="534" y="4671"/>
                      <a:pt x="268" y="4371"/>
                      <a:pt x="1" y="4037"/>
                    </a:cubicBezTo>
                    <a:lnTo>
                      <a:pt x="1" y="4037"/>
                    </a:lnTo>
                    <a:cubicBezTo>
                      <a:pt x="301" y="4537"/>
                      <a:pt x="701" y="5038"/>
                      <a:pt x="1168" y="5405"/>
                    </a:cubicBezTo>
                    <a:cubicBezTo>
                      <a:pt x="2074" y="6127"/>
                      <a:pt x="3148" y="6476"/>
                      <a:pt x="4215" y="6476"/>
                    </a:cubicBezTo>
                    <a:cubicBezTo>
                      <a:pt x="5661" y="6476"/>
                      <a:pt x="7094" y="5833"/>
                      <a:pt x="8073" y="4604"/>
                    </a:cubicBezTo>
                    <a:lnTo>
                      <a:pt x="10575" y="1502"/>
                    </a:lnTo>
                    <a:cubicBezTo>
                      <a:pt x="10808" y="1235"/>
                      <a:pt x="10575" y="635"/>
                      <a:pt x="10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9"/>
              <p:cNvSpPr/>
              <p:nvPr/>
            </p:nvSpPr>
            <p:spPr>
              <a:xfrm>
                <a:off x="1783100" y="2944200"/>
                <a:ext cx="177675" cy="133475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5339" extrusionOk="0">
                    <a:moveTo>
                      <a:pt x="740" y="1"/>
                    </a:moveTo>
                    <a:cubicBezTo>
                      <a:pt x="573" y="1"/>
                      <a:pt x="446" y="44"/>
                      <a:pt x="368" y="135"/>
                    </a:cubicBezTo>
                    <a:cubicBezTo>
                      <a:pt x="1" y="602"/>
                      <a:pt x="1168" y="2103"/>
                      <a:pt x="2936" y="3504"/>
                    </a:cubicBezTo>
                    <a:cubicBezTo>
                      <a:pt x="4333" y="4605"/>
                      <a:pt x="5708" y="5339"/>
                      <a:pt x="6400" y="5339"/>
                    </a:cubicBezTo>
                    <a:cubicBezTo>
                      <a:pt x="6567" y="5339"/>
                      <a:pt x="6695" y="5296"/>
                      <a:pt x="6772" y="5205"/>
                    </a:cubicBezTo>
                    <a:cubicBezTo>
                      <a:pt x="7106" y="4805"/>
                      <a:pt x="5972" y="3237"/>
                      <a:pt x="4204" y="1836"/>
                    </a:cubicBezTo>
                    <a:cubicBezTo>
                      <a:pt x="2807" y="734"/>
                      <a:pt x="1432" y="1"/>
                      <a:pt x="7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9"/>
              <p:cNvSpPr/>
              <p:nvPr/>
            </p:nvSpPr>
            <p:spPr>
              <a:xfrm>
                <a:off x="1783100" y="2945050"/>
                <a:ext cx="171000" cy="134050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5362" extrusionOk="0">
                    <a:moveTo>
                      <a:pt x="568" y="1"/>
                    </a:moveTo>
                    <a:cubicBezTo>
                      <a:pt x="468" y="1"/>
                      <a:pt x="435" y="67"/>
                      <a:pt x="401" y="134"/>
                    </a:cubicBezTo>
                    <a:cubicBezTo>
                      <a:pt x="1" y="601"/>
                      <a:pt x="1168" y="2102"/>
                      <a:pt x="2936" y="3503"/>
                    </a:cubicBezTo>
                    <a:cubicBezTo>
                      <a:pt x="4336" y="4660"/>
                      <a:pt x="5757" y="5362"/>
                      <a:pt x="6429" y="5362"/>
                    </a:cubicBezTo>
                    <a:cubicBezTo>
                      <a:pt x="6590" y="5362"/>
                      <a:pt x="6708" y="5321"/>
                      <a:pt x="6772" y="5238"/>
                    </a:cubicBezTo>
                    <a:cubicBezTo>
                      <a:pt x="6839" y="5071"/>
                      <a:pt x="6806" y="4804"/>
                      <a:pt x="6672" y="4504"/>
                    </a:cubicBezTo>
                    <a:cubicBezTo>
                      <a:pt x="6619" y="4519"/>
                      <a:pt x="6557" y="4527"/>
                      <a:pt x="6487" y="4527"/>
                    </a:cubicBezTo>
                    <a:cubicBezTo>
                      <a:pt x="5815" y="4527"/>
                      <a:pt x="4423" y="3817"/>
                      <a:pt x="3003" y="2669"/>
                    </a:cubicBezTo>
                    <a:cubicBezTo>
                      <a:pt x="1802" y="1735"/>
                      <a:pt x="902" y="734"/>
                      <a:pt x="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9"/>
              <p:cNvSpPr/>
              <p:nvPr/>
            </p:nvSpPr>
            <p:spPr>
              <a:xfrm>
                <a:off x="1619650" y="3249425"/>
                <a:ext cx="31110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2444" h="1136" extrusionOk="0">
                    <a:moveTo>
                      <a:pt x="6205" y="1"/>
                    </a:moveTo>
                    <a:cubicBezTo>
                      <a:pt x="2770" y="1"/>
                      <a:pt x="1" y="201"/>
                      <a:pt x="1" y="501"/>
                    </a:cubicBezTo>
                    <a:lnTo>
                      <a:pt x="1" y="1135"/>
                    </a:lnTo>
                    <a:lnTo>
                      <a:pt x="12443" y="1135"/>
                    </a:lnTo>
                    <a:lnTo>
                      <a:pt x="12443" y="501"/>
                    </a:lnTo>
                    <a:cubicBezTo>
                      <a:pt x="12443" y="201"/>
                      <a:pt x="9641" y="1"/>
                      <a:pt x="6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9"/>
              <p:cNvSpPr/>
              <p:nvPr/>
            </p:nvSpPr>
            <p:spPr>
              <a:xfrm>
                <a:off x="1618825" y="3264450"/>
                <a:ext cx="3110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568" extrusionOk="0">
                    <a:moveTo>
                      <a:pt x="1" y="0"/>
                    </a:moveTo>
                    <a:lnTo>
                      <a:pt x="1" y="567"/>
                    </a:lnTo>
                    <a:lnTo>
                      <a:pt x="12443" y="567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9"/>
              <p:cNvSpPr/>
              <p:nvPr/>
            </p:nvSpPr>
            <p:spPr>
              <a:xfrm>
                <a:off x="1705550" y="3136850"/>
                <a:ext cx="80925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4604" fill="none" extrusionOk="0">
                    <a:moveTo>
                      <a:pt x="1602" y="4604"/>
                    </a:moveTo>
                    <a:cubicBezTo>
                      <a:pt x="1602" y="4604"/>
                      <a:pt x="1" y="1669"/>
                      <a:pt x="3236" y="1"/>
                    </a:cubicBezTo>
                  </a:path>
                </a:pathLst>
              </a:custGeom>
              <a:solidFill>
                <a:schemeClr val="lt1"/>
              </a:solidFill>
              <a:ln w="22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9"/>
              <p:cNvSpPr/>
              <p:nvPr/>
            </p:nvSpPr>
            <p:spPr>
              <a:xfrm>
                <a:off x="1691375" y="3016775"/>
                <a:ext cx="55900" cy="1076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304" extrusionOk="0">
                    <a:moveTo>
                      <a:pt x="2236" y="0"/>
                    </a:moveTo>
                    <a:lnTo>
                      <a:pt x="2236" y="0"/>
                    </a:lnTo>
                    <a:cubicBezTo>
                      <a:pt x="568" y="601"/>
                      <a:pt x="1" y="2769"/>
                      <a:pt x="601" y="4303"/>
                    </a:cubicBezTo>
                    <a:cubicBezTo>
                      <a:pt x="568" y="2702"/>
                      <a:pt x="901" y="1034"/>
                      <a:pt x="22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8" name="Google Shape;1548;p9"/>
          <p:cNvGrpSpPr/>
          <p:nvPr/>
        </p:nvGrpSpPr>
        <p:grpSpPr>
          <a:xfrm>
            <a:off x="-7175" y="-767575"/>
            <a:ext cx="7987275" cy="5796313"/>
            <a:chOff x="-7175" y="-767575"/>
            <a:chExt cx="7987275" cy="5796313"/>
          </a:xfrm>
        </p:grpSpPr>
        <p:sp>
          <p:nvSpPr>
            <p:cNvPr id="1549" name="Google Shape;1549;p9"/>
            <p:cNvSpPr/>
            <p:nvPr/>
          </p:nvSpPr>
          <p:spPr>
            <a:xfrm>
              <a:off x="-7175" y="-767575"/>
              <a:ext cx="7726500" cy="5509350"/>
            </a:xfrm>
            <a:custGeom>
              <a:avLst/>
              <a:gdLst/>
              <a:ahLst/>
              <a:cxnLst/>
              <a:rect l="l" t="t" r="r" b="b"/>
              <a:pathLst>
                <a:path w="309060" h="220374" extrusionOk="0">
                  <a:moveTo>
                    <a:pt x="309060" y="210178"/>
                  </a:moveTo>
                  <a:lnTo>
                    <a:pt x="40746" y="0"/>
                  </a:lnTo>
                  <a:lnTo>
                    <a:pt x="0" y="142612"/>
                  </a:lnTo>
                  <a:lnTo>
                    <a:pt x="301293" y="220374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550" name="Google Shape;1550;p9"/>
            <p:cNvGrpSpPr/>
            <p:nvPr/>
          </p:nvGrpSpPr>
          <p:grpSpPr>
            <a:xfrm flipH="1">
              <a:off x="7387975" y="4456863"/>
              <a:ext cx="592125" cy="571875"/>
              <a:chOff x="1378650" y="3847600"/>
              <a:chExt cx="592125" cy="571875"/>
            </a:xfrm>
          </p:grpSpPr>
          <p:sp>
            <p:nvSpPr>
              <p:cNvPr id="1551" name="Google Shape;1551;p9"/>
              <p:cNvSpPr/>
              <p:nvPr/>
            </p:nvSpPr>
            <p:spPr>
              <a:xfrm>
                <a:off x="1463725" y="3847600"/>
                <a:ext cx="507050" cy="464750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18590" extrusionOk="0">
                    <a:moveTo>
                      <a:pt x="7602" y="0"/>
                    </a:moveTo>
                    <a:cubicBezTo>
                      <a:pt x="7280" y="0"/>
                      <a:pt x="7041" y="83"/>
                      <a:pt x="6905" y="258"/>
                    </a:cubicBezTo>
                    <a:lnTo>
                      <a:pt x="2769" y="5428"/>
                    </a:lnTo>
                    <a:cubicBezTo>
                      <a:pt x="0" y="8931"/>
                      <a:pt x="567" y="14034"/>
                      <a:pt x="4070" y="16836"/>
                    </a:cubicBezTo>
                    <a:cubicBezTo>
                      <a:pt x="5561" y="18016"/>
                      <a:pt x="7343" y="18590"/>
                      <a:pt x="9112" y="18590"/>
                    </a:cubicBezTo>
                    <a:cubicBezTo>
                      <a:pt x="11496" y="18590"/>
                      <a:pt x="13855" y="17546"/>
                      <a:pt x="15445" y="15535"/>
                    </a:cubicBezTo>
                    <a:lnTo>
                      <a:pt x="19581" y="10365"/>
                    </a:lnTo>
                    <a:cubicBezTo>
                      <a:pt x="20281" y="9431"/>
                      <a:pt x="18046" y="6496"/>
                      <a:pt x="14544" y="3694"/>
                    </a:cubicBezTo>
                    <a:cubicBezTo>
                      <a:pt x="11721" y="1435"/>
                      <a:pt x="8941" y="0"/>
                      <a:pt x="76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9"/>
              <p:cNvSpPr/>
              <p:nvPr/>
            </p:nvSpPr>
            <p:spPr>
              <a:xfrm>
                <a:off x="1516250" y="4045000"/>
                <a:ext cx="4453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10694" extrusionOk="0">
                    <a:moveTo>
                      <a:pt x="16646" y="1"/>
                    </a:moveTo>
                    <a:lnTo>
                      <a:pt x="16646" y="1"/>
                    </a:lnTo>
                    <a:cubicBezTo>
                      <a:pt x="17113" y="801"/>
                      <a:pt x="17246" y="1368"/>
                      <a:pt x="16979" y="1702"/>
                    </a:cubicBezTo>
                    <a:lnTo>
                      <a:pt x="12843" y="6872"/>
                    </a:lnTo>
                    <a:cubicBezTo>
                      <a:pt x="11251" y="8886"/>
                      <a:pt x="8888" y="9940"/>
                      <a:pt x="6500" y="9940"/>
                    </a:cubicBezTo>
                    <a:cubicBezTo>
                      <a:pt x="4735" y="9940"/>
                      <a:pt x="2957" y="9364"/>
                      <a:pt x="1468" y="8173"/>
                    </a:cubicBezTo>
                    <a:cubicBezTo>
                      <a:pt x="935" y="7706"/>
                      <a:pt x="434" y="7206"/>
                      <a:pt x="1" y="6672"/>
                    </a:cubicBezTo>
                    <a:lnTo>
                      <a:pt x="1" y="6672"/>
                    </a:lnTo>
                    <a:cubicBezTo>
                      <a:pt x="501" y="7506"/>
                      <a:pt x="1135" y="8307"/>
                      <a:pt x="1969" y="8940"/>
                    </a:cubicBezTo>
                    <a:cubicBezTo>
                      <a:pt x="3460" y="10120"/>
                      <a:pt x="5242" y="10694"/>
                      <a:pt x="7011" y="10694"/>
                    </a:cubicBezTo>
                    <a:cubicBezTo>
                      <a:pt x="9395" y="10694"/>
                      <a:pt x="11754" y="9650"/>
                      <a:pt x="13344" y="7639"/>
                    </a:cubicBezTo>
                    <a:lnTo>
                      <a:pt x="17480" y="2469"/>
                    </a:lnTo>
                    <a:cubicBezTo>
                      <a:pt x="17813" y="2035"/>
                      <a:pt x="17480" y="1135"/>
                      <a:pt x="166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9"/>
              <p:cNvSpPr/>
              <p:nvPr/>
            </p:nvSpPr>
            <p:spPr>
              <a:xfrm>
                <a:off x="1648850" y="3869750"/>
                <a:ext cx="291900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8818" extrusionOk="0">
                    <a:moveTo>
                      <a:pt x="1136" y="1"/>
                    </a:moveTo>
                    <a:cubicBezTo>
                      <a:pt x="876" y="1"/>
                      <a:pt x="681" y="67"/>
                      <a:pt x="568" y="206"/>
                    </a:cubicBezTo>
                    <a:cubicBezTo>
                      <a:pt x="0" y="973"/>
                      <a:pt x="1835" y="3475"/>
                      <a:pt x="4737" y="5776"/>
                    </a:cubicBezTo>
                    <a:cubicBezTo>
                      <a:pt x="7116" y="7614"/>
                      <a:pt x="9428" y="8817"/>
                      <a:pt x="10522" y="8817"/>
                    </a:cubicBezTo>
                    <a:cubicBezTo>
                      <a:pt x="10778" y="8817"/>
                      <a:pt x="10967" y="8751"/>
                      <a:pt x="11075" y="8612"/>
                    </a:cubicBezTo>
                    <a:cubicBezTo>
                      <a:pt x="11675" y="7845"/>
                      <a:pt x="9807" y="5376"/>
                      <a:pt x="6905" y="3041"/>
                    </a:cubicBezTo>
                    <a:cubicBezTo>
                      <a:pt x="4554" y="1203"/>
                      <a:pt x="2246" y="1"/>
                      <a:pt x="1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9"/>
              <p:cNvSpPr/>
              <p:nvPr/>
            </p:nvSpPr>
            <p:spPr>
              <a:xfrm>
                <a:off x="1648850" y="3870725"/>
                <a:ext cx="281900" cy="219475"/>
              </a:xfrm>
              <a:custGeom>
                <a:avLst/>
                <a:gdLst/>
                <a:ahLst/>
                <a:cxnLst/>
                <a:rect l="l" t="t" r="r" b="b"/>
                <a:pathLst>
                  <a:path w="11276" h="8779" extrusionOk="0">
                    <a:moveTo>
                      <a:pt x="868" y="0"/>
                    </a:moveTo>
                    <a:cubicBezTo>
                      <a:pt x="768" y="67"/>
                      <a:pt x="634" y="100"/>
                      <a:pt x="568" y="167"/>
                    </a:cubicBezTo>
                    <a:cubicBezTo>
                      <a:pt x="0" y="934"/>
                      <a:pt x="1868" y="3402"/>
                      <a:pt x="4737" y="5737"/>
                    </a:cubicBezTo>
                    <a:cubicBezTo>
                      <a:pt x="7116" y="7575"/>
                      <a:pt x="9428" y="8778"/>
                      <a:pt x="10522" y="8778"/>
                    </a:cubicBezTo>
                    <a:cubicBezTo>
                      <a:pt x="10778" y="8778"/>
                      <a:pt x="10967" y="8712"/>
                      <a:pt x="11075" y="8573"/>
                    </a:cubicBezTo>
                    <a:cubicBezTo>
                      <a:pt x="11275" y="8339"/>
                      <a:pt x="11208" y="7939"/>
                      <a:pt x="10975" y="7405"/>
                    </a:cubicBezTo>
                    <a:cubicBezTo>
                      <a:pt x="10895" y="7425"/>
                      <a:pt x="10804" y="7434"/>
                      <a:pt x="10704" y="7434"/>
                    </a:cubicBezTo>
                    <a:cubicBezTo>
                      <a:pt x="9593" y="7434"/>
                      <a:pt x="7293" y="6269"/>
                      <a:pt x="4937" y="4403"/>
                    </a:cubicBezTo>
                    <a:cubicBezTo>
                      <a:pt x="2936" y="2802"/>
                      <a:pt x="1435" y="1134"/>
                      <a:pt x="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9"/>
              <p:cNvSpPr/>
              <p:nvPr/>
            </p:nvSpPr>
            <p:spPr>
              <a:xfrm>
                <a:off x="1378650" y="4372750"/>
                <a:ext cx="512900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1869" extrusionOk="0">
                    <a:moveTo>
                      <a:pt x="10275" y="0"/>
                    </a:moveTo>
                    <a:cubicBezTo>
                      <a:pt x="4604" y="0"/>
                      <a:pt x="1" y="367"/>
                      <a:pt x="1" y="834"/>
                    </a:cubicBezTo>
                    <a:lnTo>
                      <a:pt x="1" y="1868"/>
                    </a:lnTo>
                    <a:lnTo>
                      <a:pt x="20515" y="1868"/>
                    </a:lnTo>
                    <a:lnTo>
                      <a:pt x="20515" y="834"/>
                    </a:lnTo>
                    <a:cubicBezTo>
                      <a:pt x="20515" y="367"/>
                      <a:pt x="15912" y="0"/>
                      <a:pt x="10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9"/>
              <p:cNvSpPr/>
              <p:nvPr/>
            </p:nvSpPr>
            <p:spPr>
              <a:xfrm>
                <a:off x="1378650" y="4395250"/>
                <a:ext cx="51290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969" extrusionOk="0">
                    <a:moveTo>
                      <a:pt x="1" y="1"/>
                    </a:moveTo>
                    <a:lnTo>
                      <a:pt x="1" y="968"/>
                    </a:lnTo>
                    <a:lnTo>
                      <a:pt x="20515" y="968"/>
                    </a:lnTo>
                    <a:lnTo>
                      <a:pt x="205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9"/>
              <p:cNvSpPr/>
              <p:nvPr/>
            </p:nvSpPr>
            <p:spPr>
              <a:xfrm>
                <a:off x="1520425" y="4186775"/>
                <a:ext cx="133450" cy="188500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7540" fill="none" extrusionOk="0">
                    <a:moveTo>
                      <a:pt x="2669" y="7539"/>
                    </a:moveTo>
                    <a:cubicBezTo>
                      <a:pt x="2669" y="7539"/>
                      <a:pt x="0" y="2769"/>
                      <a:pt x="5338" y="0"/>
                    </a:cubicBezTo>
                  </a:path>
                </a:pathLst>
              </a:custGeom>
              <a:solidFill>
                <a:schemeClr val="lt1"/>
              </a:solidFill>
              <a:ln w="37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9"/>
              <p:cNvSpPr/>
              <p:nvPr/>
            </p:nvSpPr>
            <p:spPr>
              <a:xfrm>
                <a:off x="1498750" y="3989125"/>
                <a:ext cx="91750" cy="176825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7073" extrusionOk="0">
                    <a:moveTo>
                      <a:pt x="3669" y="1"/>
                    </a:moveTo>
                    <a:cubicBezTo>
                      <a:pt x="867" y="935"/>
                      <a:pt x="0" y="4537"/>
                      <a:pt x="968" y="7072"/>
                    </a:cubicBezTo>
                    <a:cubicBezTo>
                      <a:pt x="867" y="4404"/>
                      <a:pt x="1435" y="1702"/>
                      <a:pt x="3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59" name="Google Shape;1559;p9"/>
          <p:cNvGrpSpPr/>
          <p:nvPr/>
        </p:nvGrpSpPr>
        <p:grpSpPr>
          <a:xfrm>
            <a:off x="355276" y="4028893"/>
            <a:ext cx="3319678" cy="1165824"/>
            <a:chOff x="355276" y="4028893"/>
            <a:chExt cx="3319678" cy="1165824"/>
          </a:xfrm>
        </p:grpSpPr>
        <p:grpSp>
          <p:nvGrpSpPr>
            <p:cNvPr id="1560" name="Google Shape;1560;p9"/>
            <p:cNvGrpSpPr/>
            <p:nvPr/>
          </p:nvGrpSpPr>
          <p:grpSpPr>
            <a:xfrm>
              <a:off x="355276" y="4196643"/>
              <a:ext cx="3319678" cy="998074"/>
              <a:chOff x="1951575" y="2613150"/>
              <a:chExt cx="3658450" cy="2837050"/>
            </a:xfrm>
          </p:grpSpPr>
          <p:sp>
            <p:nvSpPr>
              <p:cNvPr id="1561" name="Google Shape;1561;p9"/>
              <p:cNvSpPr/>
              <p:nvPr/>
            </p:nvSpPr>
            <p:spPr>
              <a:xfrm>
                <a:off x="1951575" y="2613150"/>
                <a:ext cx="3658450" cy="2837050"/>
              </a:xfrm>
              <a:custGeom>
                <a:avLst/>
                <a:gdLst/>
                <a:ahLst/>
                <a:cxnLst/>
                <a:rect l="l" t="t" r="r" b="b"/>
                <a:pathLst>
                  <a:path w="146338" h="113482" extrusionOk="0">
                    <a:moveTo>
                      <a:pt x="51403" y="0"/>
                    </a:moveTo>
                    <a:lnTo>
                      <a:pt x="0" y="113482"/>
                    </a:lnTo>
                    <a:lnTo>
                      <a:pt x="146338" y="113482"/>
                    </a:lnTo>
                    <a:lnTo>
                      <a:pt x="9997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9"/>
              <p:cNvSpPr/>
              <p:nvPr/>
            </p:nvSpPr>
            <p:spPr>
              <a:xfrm>
                <a:off x="2161725" y="2613150"/>
                <a:ext cx="1188375" cy="2837050"/>
              </a:xfrm>
              <a:custGeom>
                <a:avLst/>
                <a:gdLst/>
                <a:ahLst/>
                <a:cxnLst/>
                <a:rect l="l" t="t" r="r" b="b"/>
                <a:pathLst>
                  <a:path w="47535" h="113482" fill="none" extrusionOk="0">
                    <a:moveTo>
                      <a:pt x="47534" y="0"/>
                    </a:moveTo>
                    <a:lnTo>
                      <a:pt x="0" y="113482"/>
                    </a:lnTo>
                  </a:path>
                </a:pathLst>
              </a:custGeom>
              <a:noFill/>
              <a:ln w="10850" cap="flat" cmpd="sng">
                <a:solidFill>
                  <a:schemeClr val="accen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9"/>
              <p:cNvSpPr/>
              <p:nvPr/>
            </p:nvSpPr>
            <p:spPr>
              <a:xfrm>
                <a:off x="4330775" y="2613150"/>
                <a:ext cx="1104975" cy="2837050"/>
              </a:xfrm>
              <a:custGeom>
                <a:avLst/>
                <a:gdLst/>
                <a:ahLst/>
                <a:cxnLst/>
                <a:rect l="l" t="t" r="r" b="b"/>
                <a:pathLst>
                  <a:path w="44199" h="113482" fill="none" extrusionOk="0">
                    <a:moveTo>
                      <a:pt x="0" y="0"/>
                    </a:moveTo>
                    <a:lnTo>
                      <a:pt x="44198" y="113482"/>
                    </a:lnTo>
                  </a:path>
                </a:pathLst>
              </a:custGeom>
              <a:noFill/>
              <a:ln w="10850" cap="flat" cmpd="sng">
                <a:solidFill>
                  <a:schemeClr val="accen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4" name="Google Shape;1564;p9"/>
            <p:cNvSpPr/>
            <p:nvPr/>
          </p:nvSpPr>
          <p:spPr>
            <a:xfrm>
              <a:off x="989006" y="4031522"/>
              <a:ext cx="2120058" cy="210279"/>
            </a:xfrm>
            <a:custGeom>
              <a:avLst/>
              <a:gdLst/>
              <a:ahLst/>
              <a:cxnLst/>
              <a:rect l="l" t="t" r="r" b="b"/>
              <a:pathLst>
                <a:path w="122529" h="9419" extrusionOk="0">
                  <a:moveTo>
                    <a:pt x="1" y="1"/>
                  </a:moveTo>
                  <a:lnTo>
                    <a:pt x="122528" y="1"/>
                  </a:lnTo>
                  <a:lnTo>
                    <a:pt x="122528" y="9419"/>
                  </a:lnTo>
                  <a:lnTo>
                    <a:pt x="1" y="94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9"/>
            <p:cNvSpPr/>
            <p:nvPr/>
          </p:nvSpPr>
          <p:spPr>
            <a:xfrm>
              <a:off x="1468800" y="4031525"/>
              <a:ext cx="1201538" cy="210279"/>
            </a:xfrm>
            <a:custGeom>
              <a:avLst/>
              <a:gdLst/>
              <a:ahLst/>
              <a:cxnLst/>
              <a:rect l="l" t="t" r="r" b="b"/>
              <a:pathLst>
                <a:path w="54984" h="9419" extrusionOk="0">
                  <a:moveTo>
                    <a:pt x="1" y="1"/>
                  </a:moveTo>
                  <a:lnTo>
                    <a:pt x="1" y="9419"/>
                  </a:lnTo>
                  <a:lnTo>
                    <a:pt x="54984" y="9419"/>
                  </a:lnTo>
                  <a:lnTo>
                    <a:pt x="54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66" name="Google Shape;1566;p9"/>
            <p:cNvCxnSpPr/>
            <p:nvPr/>
          </p:nvCxnSpPr>
          <p:spPr>
            <a:xfrm>
              <a:off x="2558300" y="4028893"/>
              <a:ext cx="1800" cy="212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7" name="Google Shape;1567;p9"/>
            <p:cNvCxnSpPr/>
            <p:nvPr/>
          </p:nvCxnSpPr>
          <p:spPr>
            <a:xfrm>
              <a:off x="1568325" y="4030306"/>
              <a:ext cx="1800" cy="212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68" name="Google Shape;1568;p9"/>
          <p:cNvGrpSpPr/>
          <p:nvPr/>
        </p:nvGrpSpPr>
        <p:grpSpPr>
          <a:xfrm>
            <a:off x="-417858" y="-823150"/>
            <a:ext cx="9978772" cy="5996593"/>
            <a:chOff x="-417858" y="-823150"/>
            <a:chExt cx="9978772" cy="5996593"/>
          </a:xfrm>
        </p:grpSpPr>
        <p:grpSp>
          <p:nvGrpSpPr>
            <p:cNvPr id="1569" name="Google Shape;1569;p9"/>
            <p:cNvGrpSpPr/>
            <p:nvPr/>
          </p:nvGrpSpPr>
          <p:grpSpPr>
            <a:xfrm flipH="1">
              <a:off x="7860239" y="-132175"/>
              <a:ext cx="1291188" cy="5305618"/>
              <a:chOff x="1440600" y="197825"/>
              <a:chExt cx="990175" cy="3797050"/>
            </a:xfrm>
          </p:grpSpPr>
          <p:sp>
            <p:nvSpPr>
              <p:cNvPr id="1570" name="Google Shape;1570;p9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9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9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9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9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9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9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9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9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9" name="Google Shape;1579;p9"/>
            <p:cNvGrpSpPr/>
            <p:nvPr/>
          </p:nvGrpSpPr>
          <p:grpSpPr>
            <a:xfrm>
              <a:off x="23" y="-132175"/>
              <a:ext cx="1291188" cy="5305618"/>
              <a:chOff x="1440600" y="197825"/>
              <a:chExt cx="990175" cy="3797050"/>
            </a:xfrm>
          </p:grpSpPr>
          <p:sp>
            <p:nvSpPr>
              <p:cNvPr id="1580" name="Google Shape;1580;p9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9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9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9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9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9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9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9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9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9" name="Google Shape;1589;p9"/>
            <p:cNvGrpSpPr/>
            <p:nvPr/>
          </p:nvGrpSpPr>
          <p:grpSpPr>
            <a:xfrm>
              <a:off x="-417858" y="-823150"/>
              <a:ext cx="9978772" cy="1382075"/>
              <a:chOff x="193475" y="-693375"/>
              <a:chExt cx="7221575" cy="1382075"/>
            </a:xfrm>
          </p:grpSpPr>
          <p:sp>
            <p:nvSpPr>
              <p:cNvPr id="1590" name="Google Shape;1590;p9"/>
              <p:cNvSpPr/>
              <p:nvPr/>
            </p:nvSpPr>
            <p:spPr>
              <a:xfrm>
                <a:off x="363575" y="384325"/>
                <a:ext cx="6883875" cy="304375"/>
              </a:xfrm>
              <a:custGeom>
                <a:avLst/>
                <a:gdLst/>
                <a:ahLst/>
                <a:cxnLst/>
                <a:rect l="l" t="t" r="r" b="b"/>
                <a:pathLst>
                  <a:path w="275355" h="12175" extrusionOk="0">
                    <a:moveTo>
                      <a:pt x="0" y="0"/>
                    </a:moveTo>
                    <a:lnTo>
                      <a:pt x="0" y="9390"/>
                    </a:lnTo>
                    <a:lnTo>
                      <a:pt x="0" y="10782"/>
                    </a:lnTo>
                    <a:lnTo>
                      <a:pt x="14522" y="10782"/>
                    </a:lnTo>
                    <a:lnTo>
                      <a:pt x="14522" y="9370"/>
                    </a:lnTo>
                    <a:lnTo>
                      <a:pt x="16869" y="9370"/>
                    </a:lnTo>
                    <a:lnTo>
                      <a:pt x="16869" y="12175"/>
                    </a:lnTo>
                    <a:lnTo>
                      <a:pt x="30913" y="12175"/>
                    </a:lnTo>
                    <a:lnTo>
                      <a:pt x="30913" y="9370"/>
                    </a:lnTo>
                    <a:lnTo>
                      <a:pt x="33261" y="9370"/>
                    </a:lnTo>
                    <a:lnTo>
                      <a:pt x="33261" y="10782"/>
                    </a:lnTo>
                    <a:lnTo>
                      <a:pt x="47782" y="10782"/>
                    </a:lnTo>
                    <a:lnTo>
                      <a:pt x="47782" y="9370"/>
                    </a:lnTo>
                    <a:lnTo>
                      <a:pt x="50110" y="9370"/>
                    </a:lnTo>
                    <a:lnTo>
                      <a:pt x="50110" y="12175"/>
                    </a:lnTo>
                    <a:lnTo>
                      <a:pt x="64632" y="12175"/>
                    </a:lnTo>
                    <a:lnTo>
                      <a:pt x="64632" y="9370"/>
                    </a:lnTo>
                    <a:lnTo>
                      <a:pt x="66979" y="9370"/>
                    </a:lnTo>
                    <a:lnTo>
                      <a:pt x="66979" y="10782"/>
                    </a:lnTo>
                    <a:lnTo>
                      <a:pt x="81023" y="10782"/>
                    </a:lnTo>
                    <a:lnTo>
                      <a:pt x="81023" y="9370"/>
                    </a:lnTo>
                    <a:lnTo>
                      <a:pt x="83370" y="9370"/>
                    </a:lnTo>
                    <a:lnTo>
                      <a:pt x="83370" y="12175"/>
                    </a:lnTo>
                    <a:lnTo>
                      <a:pt x="97892" y="12175"/>
                    </a:lnTo>
                    <a:lnTo>
                      <a:pt x="97892" y="9370"/>
                    </a:lnTo>
                    <a:lnTo>
                      <a:pt x="101174" y="9370"/>
                    </a:lnTo>
                    <a:lnTo>
                      <a:pt x="101174" y="10782"/>
                    </a:lnTo>
                    <a:lnTo>
                      <a:pt x="115656" y="10782"/>
                    </a:lnTo>
                    <a:lnTo>
                      <a:pt x="115656" y="9370"/>
                    </a:lnTo>
                    <a:lnTo>
                      <a:pt x="118481" y="9370"/>
                    </a:lnTo>
                    <a:lnTo>
                      <a:pt x="118481" y="12175"/>
                    </a:lnTo>
                    <a:lnTo>
                      <a:pt x="133460" y="12175"/>
                    </a:lnTo>
                    <a:lnTo>
                      <a:pt x="133460" y="9370"/>
                    </a:lnTo>
                    <a:lnTo>
                      <a:pt x="136285" y="9370"/>
                    </a:lnTo>
                    <a:lnTo>
                      <a:pt x="136285" y="10782"/>
                    </a:lnTo>
                    <a:lnTo>
                      <a:pt x="151722" y="10782"/>
                    </a:lnTo>
                    <a:lnTo>
                      <a:pt x="151722" y="9370"/>
                    </a:lnTo>
                    <a:lnTo>
                      <a:pt x="154527" y="9370"/>
                    </a:lnTo>
                    <a:lnTo>
                      <a:pt x="154527" y="12175"/>
                    </a:lnTo>
                    <a:lnTo>
                      <a:pt x="169048" y="12175"/>
                    </a:lnTo>
                    <a:lnTo>
                      <a:pt x="169048" y="9370"/>
                    </a:lnTo>
                    <a:lnTo>
                      <a:pt x="172331" y="9370"/>
                    </a:lnTo>
                    <a:lnTo>
                      <a:pt x="172331" y="10782"/>
                    </a:lnTo>
                    <a:lnTo>
                      <a:pt x="186852" y="10782"/>
                    </a:lnTo>
                    <a:lnTo>
                      <a:pt x="186852" y="9370"/>
                    </a:lnTo>
                    <a:lnTo>
                      <a:pt x="190115" y="9370"/>
                    </a:lnTo>
                    <a:lnTo>
                      <a:pt x="190115" y="12175"/>
                    </a:lnTo>
                    <a:lnTo>
                      <a:pt x="204636" y="12175"/>
                    </a:lnTo>
                    <a:lnTo>
                      <a:pt x="204636" y="9370"/>
                    </a:lnTo>
                    <a:lnTo>
                      <a:pt x="207441" y="9370"/>
                    </a:lnTo>
                    <a:lnTo>
                      <a:pt x="207441" y="12175"/>
                    </a:lnTo>
                    <a:lnTo>
                      <a:pt x="222440" y="12175"/>
                    </a:lnTo>
                    <a:lnTo>
                      <a:pt x="222440" y="9370"/>
                    </a:lnTo>
                    <a:lnTo>
                      <a:pt x="225722" y="9370"/>
                    </a:lnTo>
                    <a:lnTo>
                      <a:pt x="225722" y="10782"/>
                    </a:lnTo>
                    <a:lnTo>
                      <a:pt x="240224" y="10782"/>
                    </a:lnTo>
                    <a:lnTo>
                      <a:pt x="240224" y="9370"/>
                    </a:lnTo>
                    <a:lnTo>
                      <a:pt x="243507" y="9370"/>
                    </a:lnTo>
                    <a:lnTo>
                      <a:pt x="243507" y="12175"/>
                    </a:lnTo>
                    <a:lnTo>
                      <a:pt x="257551" y="12175"/>
                    </a:lnTo>
                    <a:lnTo>
                      <a:pt x="257551" y="9370"/>
                    </a:lnTo>
                    <a:lnTo>
                      <a:pt x="260833" y="9370"/>
                    </a:lnTo>
                    <a:lnTo>
                      <a:pt x="260833" y="10782"/>
                    </a:lnTo>
                    <a:lnTo>
                      <a:pt x="275355" y="10782"/>
                    </a:lnTo>
                    <a:lnTo>
                      <a:pt x="2753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9"/>
              <p:cNvSpPr/>
              <p:nvPr/>
            </p:nvSpPr>
            <p:spPr>
              <a:xfrm>
                <a:off x="363575" y="-634175"/>
                <a:ext cx="6695900" cy="1158775"/>
              </a:xfrm>
              <a:custGeom>
                <a:avLst/>
                <a:gdLst/>
                <a:ahLst/>
                <a:cxnLst/>
                <a:rect l="l" t="t" r="r" b="b"/>
                <a:pathLst>
                  <a:path w="267836" h="46351" extrusionOk="0">
                    <a:moveTo>
                      <a:pt x="0" y="0"/>
                    </a:moveTo>
                    <a:lnTo>
                      <a:pt x="0" y="46350"/>
                    </a:lnTo>
                    <a:lnTo>
                      <a:pt x="267835" y="46350"/>
                    </a:lnTo>
                    <a:lnTo>
                      <a:pt x="26783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9"/>
              <p:cNvSpPr/>
              <p:nvPr/>
            </p:nvSpPr>
            <p:spPr>
              <a:xfrm>
                <a:off x="363575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9"/>
              <p:cNvSpPr/>
              <p:nvPr/>
            </p:nvSpPr>
            <p:spPr>
              <a:xfrm>
                <a:off x="4341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9"/>
              <p:cNvSpPr/>
              <p:nvPr/>
            </p:nvSpPr>
            <p:spPr>
              <a:xfrm>
                <a:off x="785300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044" y="49155"/>
                    </a:lnTo>
                    <a:lnTo>
                      <a:pt x="14044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9"/>
              <p:cNvSpPr/>
              <p:nvPr/>
            </p:nvSpPr>
            <p:spPr>
              <a:xfrm>
                <a:off x="867350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480" y="49155"/>
                    </a:lnTo>
                    <a:lnTo>
                      <a:pt x="7480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9"/>
              <p:cNvSpPr/>
              <p:nvPr/>
            </p:nvSpPr>
            <p:spPr>
              <a:xfrm>
                <a:off x="119507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9"/>
              <p:cNvSpPr/>
              <p:nvPr/>
            </p:nvSpPr>
            <p:spPr>
              <a:xfrm>
                <a:off x="1277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7957" y="47782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9"/>
              <p:cNvSpPr/>
              <p:nvPr/>
            </p:nvSpPr>
            <p:spPr>
              <a:xfrm>
                <a:off x="1616300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3" y="49155"/>
                    </a:lnTo>
                    <a:lnTo>
                      <a:pt x="14523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9"/>
              <p:cNvSpPr/>
              <p:nvPr/>
            </p:nvSpPr>
            <p:spPr>
              <a:xfrm>
                <a:off x="1698375" y="-634175"/>
                <a:ext cx="2108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35" y="49155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9"/>
              <p:cNvSpPr/>
              <p:nvPr/>
            </p:nvSpPr>
            <p:spPr>
              <a:xfrm>
                <a:off x="2038025" y="-634175"/>
                <a:ext cx="3511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04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045" y="47782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9"/>
              <p:cNvSpPr/>
              <p:nvPr/>
            </p:nvSpPr>
            <p:spPr>
              <a:xfrm>
                <a:off x="2108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9"/>
              <p:cNvSpPr/>
              <p:nvPr/>
            </p:nvSpPr>
            <p:spPr>
              <a:xfrm>
                <a:off x="24478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9"/>
              <p:cNvSpPr/>
              <p:nvPr/>
            </p:nvSpPr>
            <p:spPr>
              <a:xfrm>
                <a:off x="25293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9"/>
              <p:cNvSpPr/>
              <p:nvPr/>
            </p:nvSpPr>
            <p:spPr>
              <a:xfrm>
                <a:off x="28929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9"/>
              <p:cNvSpPr/>
              <p:nvPr/>
            </p:nvSpPr>
            <p:spPr>
              <a:xfrm>
                <a:off x="29739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9"/>
              <p:cNvSpPr/>
              <p:nvPr/>
            </p:nvSpPr>
            <p:spPr>
              <a:xfrm>
                <a:off x="3325600" y="-634175"/>
                <a:ext cx="3745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98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79" y="49155"/>
                    </a:lnTo>
                    <a:lnTo>
                      <a:pt x="1497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9"/>
              <p:cNvSpPr/>
              <p:nvPr/>
            </p:nvSpPr>
            <p:spPr>
              <a:xfrm>
                <a:off x="3407650" y="-634175"/>
                <a:ext cx="2103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1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15" y="49155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9"/>
              <p:cNvSpPr/>
              <p:nvPr/>
            </p:nvSpPr>
            <p:spPr>
              <a:xfrm>
                <a:off x="3770675" y="-634175"/>
                <a:ext cx="385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543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5438" y="47782"/>
                    </a:lnTo>
                    <a:lnTo>
                      <a:pt x="15438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9"/>
              <p:cNvSpPr/>
              <p:nvPr/>
            </p:nvSpPr>
            <p:spPr>
              <a:xfrm>
                <a:off x="38641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9"/>
              <p:cNvSpPr/>
              <p:nvPr/>
            </p:nvSpPr>
            <p:spPr>
              <a:xfrm>
                <a:off x="42267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9"/>
              <p:cNvSpPr/>
              <p:nvPr/>
            </p:nvSpPr>
            <p:spPr>
              <a:xfrm>
                <a:off x="4308775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481" y="49155"/>
                    </a:lnTo>
                    <a:lnTo>
                      <a:pt x="748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9"/>
              <p:cNvSpPr/>
              <p:nvPr/>
            </p:nvSpPr>
            <p:spPr>
              <a:xfrm>
                <a:off x="46718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9"/>
              <p:cNvSpPr/>
              <p:nvPr/>
            </p:nvSpPr>
            <p:spPr>
              <a:xfrm>
                <a:off x="47419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9"/>
              <p:cNvSpPr/>
              <p:nvPr/>
            </p:nvSpPr>
            <p:spPr>
              <a:xfrm>
                <a:off x="51164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9"/>
              <p:cNvSpPr/>
              <p:nvPr/>
            </p:nvSpPr>
            <p:spPr>
              <a:xfrm>
                <a:off x="51984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9"/>
              <p:cNvSpPr/>
              <p:nvPr/>
            </p:nvSpPr>
            <p:spPr>
              <a:xfrm>
                <a:off x="5549600" y="-634175"/>
                <a:ext cx="3750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500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99" y="49155"/>
                    </a:lnTo>
                    <a:lnTo>
                      <a:pt x="1499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9"/>
              <p:cNvSpPr/>
              <p:nvPr/>
            </p:nvSpPr>
            <p:spPr>
              <a:xfrm>
                <a:off x="5631650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957" y="49155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9"/>
              <p:cNvSpPr/>
              <p:nvPr/>
            </p:nvSpPr>
            <p:spPr>
              <a:xfrm>
                <a:off x="60066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9"/>
              <p:cNvSpPr/>
              <p:nvPr/>
            </p:nvSpPr>
            <p:spPr>
              <a:xfrm>
                <a:off x="60767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9"/>
              <p:cNvSpPr/>
              <p:nvPr/>
            </p:nvSpPr>
            <p:spPr>
              <a:xfrm>
                <a:off x="6451225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045" y="49155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9"/>
              <p:cNvSpPr/>
              <p:nvPr/>
            </p:nvSpPr>
            <p:spPr>
              <a:xfrm>
                <a:off x="6532775" y="-634175"/>
                <a:ext cx="1875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50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501" y="49155"/>
                    </a:lnTo>
                    <a:lnTo>
                      <a:pt x="750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9"/>
              <p:cNvSpPr/>
              <p:nvPr/>
            </p:nvSpPr>
            <p:spPr>
              <a:xfrm>
                <a:off x="6884400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9"/>
              <p:cNvSpPr/>
              <p:nvPr/>
            </p:nvSpPr>
            <p:spPr>
              <a:xfrm>
                <a:off x="69783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9"/>
              <p:cNvSpPr/>
              <p:nvPr/>
            </p:nvSpPr>
            <p:spPr>
              <a:xfrm>
                <a:off x="211400" y="-634175"/>
                <a:ext cx="709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83770" h="1" fill="none" extrusionOk="0">
                    <a:moveTo>
                      <a:pt x="0" y="0"/>
                    </a:moveTo>
                    <a:lnTo>
                      <a:pt x="283769" y="0"/>
                    </a:lnTo>
                  </a:path>
                </a:pathLst>
              </a:custGeom>
              <a:noFill/>
              <a:ln w="46750" cap="flat" cmpd="sng">
                <a:solidFill>
                  <a:srgbClr val="FFB726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9"/>
              <p:cNvSpPr/>
              <p:nvPr/>
            </p:nvSpPr>
            <p:spPr>
              <a:xfrm>
                <a:off x="7287225" y="-693375"/>
                <a:ext cx="127825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5134" extrusionOk="0">
                    <a:moveTo>
                      <a:pt x="2566" y="1"/>
                    </a:moveTo>
                    <a:cubicBezTo>
                      <a:pt x="1134" y="1"/>
                      <a:pt x="0" y="1155"/>
                      <a:pt x="0" y="2567"/>
                    </a:cubicBezTo>
                    <a:cubicBezTo>
                      <a:pt x="0" y="3979"/>
                      <a:pt x="1134" y="5133"/>
                      <a:pt x="2566" y="5133"/>
                    </a:cubicBezTo>
                    <a:cubicBezTo>
                      <a:pt x="3979" y="5133"/>
                      <a:pt x="5113" y="3979"/>
                      <a:pt x="5113" y="2567"/>
                    </a:cubicBezTo>
                    <a:cubicBezTo>
                      <a:pt x="5113" y="1155"/>
                      <a:pt x="3979" y="1"/>
                      <a:pt x="2566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9"/>
              <p:cNvSpPr/>
              <p:nvPr/>
            </p:nvSpPr>
            <p:spPr>
              <a:xfrm>
                <a:off x="193475" y="-693375"/>
                <a:ext cx="128350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34" h="5134" extrusionOk="0">
                    <a:moveTo>
                      <a:pt x="2567" y="1"/>
                    </a:moveTo>
                    <a:cubicBezTo>
                      <a:pt x="1155" y="1"/>
                      <a:pt x="1" y="1155"/>
                      <a:pt x="1" y="2567"/>
                    </a:cubicBezTo>
                    <a:cubicBezTo>
                      <a:pt x="1" y="3979"/>
                      <a:pt x="1155" y="5133"/>
                      <a:pt x="2567" y="5133"/>
                    </a:cubicBezTo>
                    <a:cubicBezTo>
                      <a:pt x="3979" y="5133"/>
                      <a:pt x="5133" y="3979"/>
                      <a:pt x="5133" y="2567"/>
                    </a:cubicBezTo>
                    <a:cubicBezTo>
                      <a:pt x="5133" y="1155"/>
                      <a:pt x="3979" y="1"/>
                      <a:pt x="2567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7" name="Google Shape;1627;p9"/>
          <p:cNvSpPr txBox="1">
            <a:spLocks noGrp="1"/>
          </p:cNvSpPr>
          <p:nvPr>
            <p:ph type="title"/>
          </p:nvPr>
        </p:nvSpPr>
        <p:spPr>
          <a:xfrm>
            <a:off x="3784050" y="1456257"/>
            <a:ext cx="4471500" cy="10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28" name="Google Shape;1628;p9"/>
          <p:cNvSpPr txBox="1">
            <a:spLocks noGrp="1"/>
          </p:cNvSpPr>
          <p:nvPr>
            <p:ph type="subTitle" idx="1"/>
          </p:nvPr>
        </p:nvSpPr>
        <p:spPr>
          <a:xfrm>
            <a:off x="3784050" y="2508607"/>
            <a:ext cx="4471500" cy="12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12"/>
          <p:cNvSpPr/>
          <p:nvPr/>
        </p:nvSpPr>
        <p:spPr>
          <a:xfrm>
            <a:off x="0" y="-7175"/>
            <a:ext cx="9144000" cy="518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1">
    <p:spTree>
      <p:nvGrpSpPr>
        <p:cNvPr id="1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13"/>
          <p:cNvSpPr txBox="1">
            <a:spLocks noGrp="1"/>
          </p:cNvSpPr>
          <p:nvPr>
            <p:ph type="subTitle" idx="1"/>
          </p:nvPr>
        </p:nvSpPr>
        <p:spPr>
          <a:xfrm>
            <a:off x="2093388" y="1517190"/>
            <a:ext cx="2434200" cy="40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736" name="Google Shape;1736;p13"/>
          <p:cNvSpPr txBox="1">
            <a:spLocks noGrp="1"/>
          </p:cNvSpPr>
          <p:nvPr>
            <p:ph type="subTitle" idx="2"/>
          </p:nvPr>
        </p:nvSpPr>
        <p:spPr>
          <a:xfrm>
            <a:off x="2092005" y="1859415"/>
            <a:ext cx="2434200" cy="6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7" name="Google Shape;1737;p13"/>
          <p:cNvSpPr txBox="1">
            <a:spLocks noGrp="1"/>
          </p:cNvSpPr>
          <p:nvPr>
            <p:ph type="title" hasCustomPrompt="1"/>
          </p:nvPr>
        </p:nvSpPr>
        <p:spPr>
          <a:xfrm>
            <a:off x="962900" y="1689016"/>
            <a:ext cx="969300" cy="62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1738" name="Google Shape;1738;p13"/>
          <p:cNvSpPr txBox="1">
            <a:spLocks noGrp="1"/>
          </p:cNvSpPr>
          <p:nvPr>
            <p:ph type="subTitle" idx="3"/>
          </p:nvPr>
        </p:nvSpPr>
        <p:spPr>
          <a:xfrm>
            <a:off x="2092006" y="3021217"/>
            <a:ext cx="2434200" cy="40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739" name="Google Shape;1739;p13"/>
          <p:cNvSpPr txBox="1">
            <a:spLocks noGrp="1"/>
          </p:cNvSpPr>
          <p:nvPr>
            <p:ph type="subTitle" idx="4"/>
          </p:nvPr>
        </p:nvSpPr>
        <p:spPr>
          <a:xfrm>
            <a:off x="2092005" y="3361839"/>
            <a:ext cx="24324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0" name="Google Shape;1740;p13"/>
          <p:cNvSpPr txBox="1">
            <a:spLocks noGrp="1"/>
          </p:cNvSpPr>
          <p:nvPr>
            <p:ph type="title" idx="5" hasCustomPrompt="1"/>
          </p:nvPr>
        </p:nvSpPr>
        <p:spPr>
          <a:xfrm>
            <a:off x="962900" y="3202477"/>
            <a:ext cx="969300" cy="62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1741" name="Google Shape;1741;p13"/>
          <p:cNvSpPr txBox="1">
            <a:spLocks noGrp="1"/>
          </p:cNvSpPr>
          <p:nvPr>
            <p:ph type="subTitle" idx="6"/>
          </p:nvPr>
        </p:nvSpPr>
        <p:spPr>
          <a:xfrm>
            <a:off x="5906943" y="1517190"/>
            <a:ext cx="2433900" cy="40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742" name="Google Shape;1742;p13"/>
          <p:cNvSpPr txBox="1">
            <a:spLocks noGrp="1"/>
          </p:cNvSpPr>
          <p:nvPr>
            <p:ph type="subTitle" idx="7"/>
          </p:nvPr>
        </p:nvSpPr>
        <p:spPr>
          <a:xfrm>
            <a:off x="5905570" y="1859415"/>
            <a:ext cx="24225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3" name="Google Shape;1743;p13"/>
          <p:cNvSpPr txBox="1">
            <a:spLocks noGrp="1"/>
          </p:cNvSpPr>
          <p:nvPr>
            <p:ph type="title" idx="8" hasCustomPrompt="1"/>
          </p:nvPr>
        </p:nvSpPr>
        <p:spPr>
          <a:xfrm>
            <a:off x="4859950" y="1688000"/>
            <a:ext cx="969300" cy="62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1744" name="Google Shape;1744;p13"/>
          <p:cNvSpPr txBox="1">
            <a:spLocks noGrp="1"/>
          </p:cNvSpPr>
          <p:nvPr>
            <p:ph type="subTitle" idx="9"/>
          </p:nvPr>
        </p:nvSpPr>
        <p:spPr>
          <a:xfrm>
            <a:off x="5906946" y="3021216"/>
            <a:ext cx="2422500" cy="40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745" name="Google Shape;1745;p13"/>
          <p:cNvSpPr txBox="1">
            <a:spLocks noGrp="1"/>
          </p:cNvSpPr>
          <p:nvPr>
            <p:ph type="subTitle" idx="13"/>
          </p:nvPr>
        </p:nvSpPr>
        <p:spPr>
          <a:xfrm>
            <a:off x="5906998" y="3361840"/>
            <a:ext cx="24339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6" name="Google Shape;1746;p13"/>
          <p:cNvSpPr txBox="1">
            <a:spLocks noGrp="1"/>
          </p:cNvSpPr>
          <p:nvPr>
            <p:ph type="title" idx="14" hasCustomPrompt="1"/>
          </p:nvPr>
        </p:nvSpPr>
        <p:spPr>
          <a:xfrm>
            <a:off x="4859950" y="3202477"/>
            <a:ext cx="969300" cy="62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1747" name="Google Shape;1747;p13"/>
          <p:cNvSpPr/>
          <p:nvPr/>
        </p:nvSpPr>
        <p:spPr>
          <a:xfrm>
            <a:off x="-7175" y="44009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8" name="Google Shape;1748;p13"/>
          <p:cNvGrpSpPr/>
          <p:nvPr/>
        </p:nvGrpSpPr>
        <p:grpSpPr>
          <a:xfrm>
            <a:off x="-1700930" y="-1087059"/>
            <a:ext cx="12551594" cy="3254063"/>
            <a:chOff x="-1700930" y="-1087059"/>
            <a:chExt cx="12551594" cy="3254063"/>
          </a:xfrm>
        </p:grpSpPr>
        <p:grpSp>
          <p:nvGrpSpPr>
            <p:cNvPr id="1749" name="Google Shape;1749;p13"/>
            <p:cNvGrpSpPr/>
            <p:nvPr/>
          </p:nvGrpSpPr>
          <p:grpSpPr>
            <a:xfrm rot="-2336481">
              <a:off x="-1326197" y="-511440"/>
              <a:ext cx="2575089" cy="2102826"/>
              <a:chOff x="-580150" y="114125"/>
              <a:chExt cx="2183925" cy="1783400"/>
            </a:xfrm>
          </p:grpSpPr>
          <p:sp>
            <p:nvSpPr>
              <p:cNvPr id="1750" name="Google Shape;1750;p13"/>
              <p:cNvSpPr/>
              <p:nvPr/>
            </p:nvSpPr>
            <p:spPr>
              <a:xfrm>
                <a:off x="-580150" y="114125"/>
                <a:ext cx="2183925" cy="1783400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13"/>
              <p:cNvSpPr/>
              <p:nvPr/>
            </p:nvSpPr>
            <p:spPr>
              <a:xfrm>
                <a:off x="-580150" y="114125"/>
                <a:ext cx="2069325" cy="1751300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13"/>
              <p:cNvSpPr/>
              <p:nvPr/>
            </p:nvSpPr>
            <p:spPr>
              <a:xfrm>
                <a:off x="-580150" y="114125"/>
                <a:ext cx="1882700" cy="1706800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13"/>
              <p:cNvSpPr/>
              <p:nvPr/>
            </p:nvSpPr>
            <p:spPr>
              <a:xfrm>
                <a:off x="-414050" y="216825"/>
                <a:ext cx="1452275" cy="1601400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4" name="Google Shape;1754;p13"/>
            <p:cNvGrpSpPr/>
            <p:nvPr/>
          </p:nvGrpSpPr>
          <p:grpSpPr>
            <a:xfrm rot="2336481" flipH="1">
              <a:off x="7900841" y="-511440"/>
              <a:ext cx="2575089" cy="2102826"/>
              <a:chOff x="-580150" y="114125"/>
              <a:chExt cx="2183925" cy="1783400"/>
            </a:xfrm>
          </p:grpSpPr>
          <p:sp>
            <p:nvSpPr>
              <p:cNvPr id="1755" name="Google Shape;1755;p13"/>
              <p:cNvSpPr/>
              <p:nvPr/>
            </p:nvSpPr>
            <p:spPr>
              <a:xfrm>
                <a:off x="-580150" y="114125"/>
                <a:ext cx="2183925" cy="1783400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13"/>
              <p:cNvSpPr/>
              <p:nvPr/>
            </p:nvSpPr>
            <p:spPr>
              <a:xfrm>
                <a:off x="-580150" y="114125"/>
                <a:ext cx="2069325" cy="1751300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13"/>
              <p:cNvSpPr/>
              <p:nvPr/>
            </p:nvSpPr>
            <p:spPr>
              <a:xfrm>
                <a:off x="-580150" y="114125"/>
                <a:ext cx="1882700" cy="1706800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13"/>
              <p:cNvSpPr/>
              <p:nvPr/>
            </p:nvSpPr>
            <p:spPr>
              <a:xfrm>
                <a:off x="-414050" y="216825"/>
                <a:ext cx="1452275" cy="1601400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9" name="Google Shape;1759;p13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1760" name="Google Shape;1760;p13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3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3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3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3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3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3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3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3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3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3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3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3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3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3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3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3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3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3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3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3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3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3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3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3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3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3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3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3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3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3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3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3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3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3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3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3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7" name="Google Shape;1797;p13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1798" name="Google Shape;1798;p13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3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3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3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3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3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3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3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3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3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3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3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13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13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3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3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3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3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3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3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3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3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3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3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3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3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3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3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3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3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3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3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3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3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3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3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3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3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3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3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3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3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3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3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3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3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3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3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3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3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3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3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3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3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3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3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3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3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3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3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3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3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3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3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3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3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3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3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3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3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3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3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13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13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3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3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3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3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3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3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3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3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3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3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3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3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3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3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13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13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13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13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13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13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13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13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13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13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13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13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13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13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13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13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13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13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13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13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13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13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13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13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13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13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13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13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13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13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13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13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13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13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13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13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13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13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13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13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13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13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13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13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13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13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13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13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13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13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13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13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13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13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13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13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13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13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13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13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13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13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13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3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13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3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13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13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13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13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13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13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13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13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13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13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13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13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13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13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13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13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13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9" name="Google Shape;1969;p13"/>
          <p:cNvSpPr txBox="1">
            <a:spLocks noGrp="1"/>
          </p:cNvSpPr>
          <p:nvPr>
            <p:ph type="title" idx="15"/>
          </p:nvPr>
        </p:nvSpPr>
        <p:spPr>
          <a:xfrm>
            <a:off x="720000" y="6048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26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70" r:id="rId14"/>
    <p:sldLayoutId id="2147483674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0" name="Google Shape;6280;p41"/>
          <p:cNvGrpSpPr/>
          <p:nvPr/>
        </p:nvGrpSpPr>
        <p:grpSpPr>
          <a:xfrm>
            <a:off x="507308" y="3057669"/>
            <a:ext cx="1142654" cy="1484609"/>
            <a:chOff x="1492475" y="2925250"/>
            <a:chExt cx="1001625" cy="1301375"/>
          </a:xfrm>
        </p:grpSpPr>
        <p:sp>
          <p:nvSpPr>
            <p:cNvPr id="6281" name="Google Shape;6281;p41"/>
            <p:cNvSpPr/>
            <p:nvPr/>
          </p:nvSpPr>
          <p:spPr>
            <a:xfrm>
              <a:off x="1492475" y="3091725"/>
              <a:ext cx="825075" cy="186525"/>
            </a:xfrm>
            <a:custGeom>
              <a:avLst/>
              <a:gdLst/>
              <a:ahLst/>
              <a:cxnLst/>
              <a:rect l="l" t="t" r="r" b="b"/>
              <a:pathLst>
                <a:path w="33003" h="7461" fill="none" extrusionOk="0">
                  <a:moveTo>
                    <a:pt x="1" y="2109"/>
                  </a:moveTo>
                  <a:cubicBezTo>
                    <a:pt x="1" y="2109"/>
                    <a:pt x="4636" y="7460"/>
                    <a:pt x="14920" y="7202"/>
                  </a:cubicBezTo>
                  <a:cubicBezTo>
                    <a:pt x="25821" y="6923"/>
                    <a:pt x="33003" y="0"/>
                    <a:pt x="33003" y="0"/>
                  </a:cubicBezTo>
                </a:path>
              </a:pathLst>
            </a:custGeom>
            <a:solidFill>
              <a:schemeClr val="accent2"/>
            </a:solidFill>
            <a:ln w="27850" cap="flat" cmpd="sng">
              <a:solidFill>
                <a:schemeClr val="dk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2" name="Google Shape;6282;p41"/>
            <p:cNvSpPr/>
            <p:nvPr/>
          </p:nvSpPr>
          <p:spPr>
            <a:xfrm>
              <a:off x="2118600" y="4131125"/>
              <a:ext cx="375500" cy="95500"/>
            </a:xfrm>
            <a:custGeom>
              <a:avLst/>
              <a:gdLst/>
              <a:ahLst/>
              <a:cxnLst/>
              <a:rect l="l" t="t" r="r" b="b"/>
              <a:pathLst>
                <a:path w="15020" h="3820" extrusionOk="0">
                  <a:moveTo>
                    <a:pt x="7520" y="0"/>
                  </a:moveTo>
                  <a:cubicBezTo>
                    <a:pt x="3362" y="0"/>
                    <a:pt x="0" y="856"/>
                    <a:pt x="0" y="1910"/>
                  </a:cubicBezTo>
                  <a:cubicBezTo>
                    <a:pt x="0" y="2964"/>
                    <a:pt x="3362" y="3820"/>
                    <a:pt x="7520" y="3820"/>
                  </a:cubicBezTo>
                  <a:cubicBezTo>
                    <a:pt x="11658" y="3820"/>
                    <a:pt x="15019" y="2964"/>
                    <a:pt x="15019" y="1910"/>
                  </a:cubicBezTo>
                  <a:cubicBezTo>
                    <a:pt x="15019" y="856"/>
                    <a:pt x="11658" y="0"/>
                    <a:pt x="7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3" name="Google Shape;6283;p41"/>
            <p:cNvSpPr/>
            <p:nvPr/>
          </p:nvSpPr>
          <p:spPr>
            <a:xfrm>
              <a:off x="2274250" y="3122050"/>
              <a:ext cx="64200" cy="1028500"/>
            </a:xfrm>
            <a:custGeom>
              <a:avLst/>
              <a:gdLst/>
              <a:ahLst/>
              <a:cxnLst/>
              <a:rect l="l" t="t" r="r" b="b"/>
              <a:pathLst>
                <a:path w="2568" h="41140" extrusionOk="0">
                  <a:moveTo>
                    <a:pt x="1" y="1"/>
                  </a:moveTo>
                  <a:lnTo>
                    <a:pt x="1" y="41139"/>
                  </a:lnTo>
                  <a:lnTo>
                    <a:pt x="2567" y="41139"/>
                  </a:lnTo>
                  <a:lnTo>
                    <a:pt x="25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4" name="Google Shape;6284;p41"/>
            <p:cNvSpPr/>
            <p:nvPr/>
          </p:nvSpPr>
          <p:spPr>
            <a:xfrm>
              <a:off x="2286200" y="3122550"/>
              <a:ext cx="20400" cy="1027000"/>
            </a:xfrm>
            <a:custGeom>
              <a:avLst/>
              <a:gdLst/>
              <a:ahLst/>
              <a:cxnLst/>
              <a:rect l="l" t="t" r="r" b="b"/>
              <a:pathLst>
                <a:path w="816" h="41080" extrusionOk="0">
                  <a:moveTo>
                    <a:pt x="0" y="1"/>
                  </a:moveTo>
                  <a:lnTo>
                    <a:pt x="0" y="41079"/>
                  </a:lnTo>
                  <a:lnTo>
                    <a:pt x="816" y="41079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5" name="Google Shape;6285;p41"/>
            <p:cNvSpPr/>
            <p:nvPr/>
          </p:nvSpPr>
          <p:spPr>
            <a:xfrm>
              <a:off x="2264800" y="3073325"/>
              <a:ext cx="83100" cy="48750"/>
            </a:xfrm>
            <a:custGeom>
              <a:avLst/>
              <a:gdLst/>
              <a:ahLst/>
              <a:cxnLst/>
              <a:rect l="l" t="t" r="r" b="b"/>
              <a:pathLst>
                <a:path w="3324" h="1950" extrusionOk="0">
                  <a:moveTo>
                    <a:pt x="1" y="0"/>
                  </a:moveTo>
                  <a:lnTo>
                    <a:pt x="1" y="1950"/>
                  </a:lnTo>
                  <a:lnTo>
                    <a:pt x="3323" y="1950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6" name="Google Shape;6286;p41"/>
            <p:cNvSpPr/>
            <p:nvPr/>
          </p:nvSpPr>
          <p:spPr>
            <a:xfrm>
              <a:off x="2247900" y="3060900"/>
              <a:ext cx="114400" cy="12450"/>
            </a:xfrm>
            <a:custGeom>
              <a:avLst/>
              <a:gdLst/>
              <a:ahLst/>
              <a:cxnLst/>
              <a:rect l="l" t="t" r="r" b="b"/>
              <a:pathLst>
                <a:path w="4576" h="498" extrusionOk="0">
                  <a:moveTo>
                    <a:pt x="1" y="0"/>
                  </a:moveTo>
                  <a:lnTo>
                    <a:pt x="1" y="497"/>
                  </a:lnTo>
                  <a:lnTo>
                    <a:pt x="4576" y="497"/>
                  </a:lnTo>
                  <a:lnTo>
                    <a:pt x="4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7" name="Google Shape;6287;p41"/>
            <p:cNvSpPr/>
            <p:nvPr/>
          </p:nvSpPr>
          <p:spPr>
            <a:xfrm>
              <a:off x="2230500" y="2925250"/>
              <a:ext cx="148225" cy="138150"/>
            </a:xfrm>
            <a:custGeom>
              <a:avLst/>
              <a:gdLst/>
              <a:ahLst/>
              <a:cxnLst/>
              <a:rect l="l" t="t" r="r" b="b"/>
              <a:pathLst>
                <a:path w="5929" h="5526" extrusionOk="0">
                  <a:moveTo>
                    <a:pt x="2972" y="1"/>
                  </a:moveTo>
                  <a:cubicBezTo>
                    <a:pt x="1648" y="1"/>
                    <a:pt x="473" y="975"/>
                    <a:pt x="239" y="2323"/>
                  </a:cubicBezTo>
                  <a:cubicBezTo>
                    <a:pt x="0" y="3835"/>
                    <a:pt x="1015" y="5247"/>
                    <a:pt x="2527" y="5486"/>
                  </a:cubicBezTo>
                  <a:cubicBezTo>
                    <a:pt x="2683" y="5513"/>
                    <a:pt x="2838" y="5525"/>
                    <a:pt x="2992" y="5525"/>
                  </a:cubicBezTo>
                  <a:cubicBezTo>
                    <a:pt x="4318" y="5525"/>
                    <a:pt x="5476" y="4556"/>
                    <a:pt x="5690" y="3218"/>
                  </a:cubicBezTo>
                  <a:cubicBezTo>
                    <a:pt x="5928" y="1706"/>
                    <a:pt x="4914" y="294"/>
                    <a:pt x="3402" y="35"/>
                  </a:cubicBezTo>
                  <a:cubicBezTo>
                    <a:pt x="3258" y="12"/>
                    <a:pt x="3114" y="1"/>
                    <a:pt x="2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8" name="Google Shape;6288;p41"/>
            <p:cNvSpPr/>
            <p:nvPr/>
          </p:nvSpPr>
          <p:spPr>
            <a:xfrm>
              <a:off x="2240450" y="2934700"/>
              <a:ext cx="51250" cy="50000"/>
            </a:xfrm>
            <a:custGeom>
              <a:avLst/>
              <a:gdLst/>
              <a:ahLst/>
              <a:cxnLst/>
              <a:rect l="l" t="t" r="r" b="b"/>
              <a:pathLst>
                <a:path w="2050" h="2000" extrusionOk="0">
                  <a:moveTo>
                    <a:pt x="1651" y="1"/>
                  </a:moveTo>
                  <a:cubicBezTo>
                    <a:pt x="1382" y="1"/>
                    <a:pt x="984" y="261"/>
                    <a:pt x="637" y="672"/>
                  </a:cubicBezTo>
                  <a:cubicBezTo>
                    <a:pt x="179" y="1209"/>
                    <a:pt x="0" y="1766"/>
                    <a:pt x="239" y="1945"/>
                  </a:cubicBezTo>
                  <a:cubicBezTo>
                    <a:pt x="284" y="1982"/>
                    <a:pt x="342" y="1999"/>
                    <a:pt x="409" y="1999"/>
                  </a:cubicBezTo>
                  <a:cubicBezTo>
                    <a:pt x="668" y="1999"/>
                    <a:pt x="1069" y="1739"/>
                    <a:pt x="1432" y="1328"/>
                  </a:cubicBezTo>
                  <a:cubicBezTo>
                    <a:pt x="1870" y="811"/>
                    <a:pt x="2049" y="234"/>
                    <a:pt x="1830" y="55"/>
                  </a:cubicBezTo>
                  <a:cubicBezTo>
                    <a:pt x="1781" y="18"/>
                    <a:pt x="1720" y="1"/>
                    <a:pt x="1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9" name="Google Shape;6289;p41"/>
            <p:cNvSpPr/>
            <p:nvPr/>
          </p:nvSpPr>
          <p:spPr>
            <a:xfrm>
              <a:off x="2274250" y="3073325"/>
              <a:ext cx="20425" cy="48750"/>
            </a:xfrm>
            <a:custGeom>
              <a:avLst/>
              <a:gdLst/>
              <a:ahLst/>
              <a:cxnLst/>
              <a:rect l="l" t="t" r="r" b="b"/>
              <a:pathLst>
                <a:path w="817" h="1950" extrusionOk="0">
                  <a:moveTo>
                    <a:pt x="1" y="0"/>
                  </a:moveTo>
                  <a:lnTo>
                    <a:pt x="1" y="1950"/>
                  </a:lnTo>
                  <a:lnTo>
                    <a:pt x="816" y="1950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0" name="Google Shape;6290;p41"/>
          <p:cNvGrpSpPr/>
          <p:nvPr/>
        </p:nvGrpSpPr>
        <p:grpSpPr>
          <a:xfrm flipH="1">
            <a:off x="7524558" y="3057669"/>
            <a:ext cx="1142654" cy="1484609"/>
            <a:chOff x="1492475" y="2925250"/>
            <a:chExt cx="1001625" cy="1301375"/>
          </a:xfrm>
        </p:grpSpPr>
        <p:sp>
          <p:nvSpPr>
            <p:cNvPr id="6291" name="Google Shape;6291;p41"/>
            <p:cNvSpPr/>
            <p:nvPr/>
          </p:nvSpPr>
          <p:spPr>
            <a:xfrm>
              <a:off x="1492475" y="3091725"/>
              <a:ext cx="825075" cy="186525"/>
            </a:xfrm>
            <a:custGeom>
              <a:avLst/>
              <a:gdLst/>
              <a:ahLst/>
              <a:cxnLst/>
              <a:rect l="l" t="t" r="r" b="b"/>
              <a:pathLst>
                <a:path w="33003" h="7461" fill="none" extrusionOk="0">
                  <a:moveTo>
                    <a:pt x="1" y="2109"/>
                  </a:moveTo>
                  <a:cubicBezTo>
                    <a:pt x="1" y="2109"/>
                    <a:pt x="4636" y="7460"/>
                    <a:pt x="14920" y="7202"/>
                  </a:cubicBezTo>
                  <a:cubicBezTo>
                    <a:pt x="25821" y="6923"/>
                    <a:pt x="33003" y="0"/>
                    <a:pt x="33003" y="0"/>
                  </a:cubicBezTo>
                </a:path>
              </a:pathLst>
            </a:custGeom>
            <a:solidFill>
              <a:schemeClr val="dk1"/>
            </a:solidFill>
            <a:ln w="27850" cap="flat" cmpd="sng">
              <a:solidFill>
                <a:srgbClr val="FFFFFF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2" name="Google Shape;6292;p41"/>
            <p:cNvSpPr/>
            <p:nvPr/>
          </p:nvSpPr>
          <p:spPr>
            <a:xfrm>
              <a:off x="2118600" y="4131125"/>
              <a:ext cx="375500" cy="95500"/>
            </a:xfrm>
            <a:custGeom>
              <a:avLst/>
              <a:gdLst/>
              <a:ahLst/>
              <a:cxnLst/>
              <a:rect l="l" t="t" r="r" b="b"/>
              <a:pathLst>
                <a:path w="15020" h="3820" extrusionOk="0">
                  <a:moveTo>
                    <a:pt x="7520" y="0"/>
                  </a:moveTo>
                  <a:cubicBezTo>
                    <a:pt x="3362" y="0"/>
                    <a:pt x="0" y="856"/>
                    <a:pt x="0" y="1910"/>
                  </a:cubicBezTo>
                  <a:cubicBezTo>
                    <a:pt x="0" y="2964"/>
                    <a:pt x="3362" y="3820"/>
                    <a:pt x="7520" y="3820"/>
                  </a:cubicBezTo>
                  <a:cubicBezTo>
                    <a:pt x="11658" y="3820"/>
                    <a:pt x="15019" y="2964"/>
                    <a:pt x="15019" y="1910"/>
                  </a:cubicBezTo>
                  <a:cubicBezTo>
                    <a:pt x="15019" y="856"/>
                    <a:pt x="11658" y="0"/>
                    <a:pt x="7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3" name="Google Shape;6293;p41"/>
            <p:cNvSpPr/>
            <p:nvPr/>
          </p:nvSpPr>
          <p:spPr>
            <a:xfrm>
              <a:off x="2274250" y="3122050"/>
              <a:ext cx="64200" cy="1028500"/>
            </a:xfrm>
            <a:custGeom>
              <a:avLst/>
              <a:gdLst/>
              <a:ahLst/>
              <a:cxnLst/>
              <a:rect l="l" t="t" r="r" b="b"/>
              <a:pathLst>
                <a:path w="2568" h="41140" extrusionOk="0">
                  <a:moveTo>
                    <a:pt x="1" y="1"/>
                  </a:moveTo>
                  <a:lnTo>
                    <a:pt x="1" y="41139"/>
                  </a:lnTo>
                  <a:lnTo>
                    <a:pt x="2567" y="41139"/>
                  </a:lnTo>
                  <a:lnTo>
                    <a:pt x="25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4" name="Google Shape;6294;p41"/>
            <p:cNvSpPr/>
            <p:nvPr/>
          </p:nvSpPr>
          <p:spPr>
            <a:xfrm>
              <a:off x="2286200" y="3122550"/>
              <a:ext cx="20400" cy="1027000"/>
            </a:xfrm>
            <a:custGeom>
              <a:avLst/>
              <a:gdLst/>
              <a:ahLst/>
              <a:cxnLst/>
              <a:rect l="l" t="t" r="r" b="b"/>
              <a:pathLst>
                <a:path w="816" h="41080" extrusionOk="0">
                  <a:moveTo>
                    <a:pt x="0" y="1"/>
                  </a:moveTo>
                  <a:lnTo>
                    <a:pt x="0" y="41079"/>
                  </a:lnTo>
                  <a:lnTo>
                    <a:pt x="816" y="41079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5" name="Google Shape;6295;p41"/>
            <p:cNvSpPr/>
            <p:nvPr/>
          </p:nvSpPr>
          <p:spPr>
            <a:xfrm>
              <a:off x="2264800" y="3073325"/>
              <a:ext cx="83100" cy="48750"/>
            </a:xfrm>
            <a:custGeom>
              <a:avLst/>
              <a:gdLst/>
              <a:ahLst/>
              <a:cxnLst/>
              <a:rect l="l" t="t" r="r" b="b"/>
              <a:pathLst>
                <a:path w="3324" h="1950" extrusionOk="0">
                  <a:moveTo>
                    <a:pt x="1" y="0"/>
                  </a:moveTo>
                  <a:lnTo>
                    <a:pt x="1" y="1950"/>
                  </a:lnTo>
                  <a:lnTo>
                    <a:pt x="3323" y="1950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6" name="Google Shape;6296;p41"/>
            <p:cNvSpPr/>
            <p:nvPr/>
          </p:nvSpPr>
          <p:spPr>
            <a:xfrm>
              <a:off x="2247900" y="3060900"/>
              <a:ext cx="114400" cy="12450"/>
            </a:xfrm>
            <a:custGeom>
              <a:avLst/>
              <a:gdLst/>
              <a:ahLst/>
              <a:cxnLst/>
              <a:rect l="l" t="t" r="r" b="b"/>
              <a:pathLst>
                <a:path w="4576" h="498" extrusionOk="0">
                  <a:moveTo>
                    <a:pt x="1" y="0"/>
                  </a:moveTo>
                  <a:lnTo>
                    <a:pt x="1" y="497"/>
                  </a:lnTo>
                  <a:lnTo>
                    <a:pt x="4576" y="497"/>
                  </a:lnTo>
                  <a:lnTo>
                    <a:pt x="4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7" name="Google Shape;6297;p41"/>
            <p:cNvSpPr/>
            <p:nvPr/>
          </p:nvSpPr>
          <p:spPr>
            <a:xfrm>
              <a:off x="2230500" y="2925250"/>
              <a:ext cx="148225" cy="138150"/>
            </a:xfrm>
            <a:custGeom>
              <a:avLst/>
              <a:gdLst/>
              <a:ahLst/>
              <a:cxnLst/>
              <a:rect l="l" t="t" r="r" b="b"/>
              <a:pathLst>
                <a:path w="5929" h="5526" extrusionOk="0">
                  <a:moveTo>
                    <a:pt x="2972" y="1"/>
                  </a:moveTo>
                  <a:cubicBezTo>
                    <a:pt x="1648" y="1"/>
                    <a:pt x="473" y="975"/>
                    <a:pt x="239" y="2323"/>
                  </a:cubicBezTo>
                  <a:cubicBezTo>
                    <a:pt x="0" y="3835"/>
                    <a:pt x="1015" y="5247"/>
                    <a:pt x="2527" y="5486"/>
                  </a:cubicBezTo>
                  <a:cubicBezTo>
                    <a:pt x="2683" y="5513"/>
                    <a:pt x="2838" y="5525"/>
                    <a:pt x="2992" y="5525"/>
                  </a:cubicBezTo>
                  <a:cubicBezTo>
                    <a:pt x="4318" y="5525"/>
                    <a:pt x="5476" y="4556"/>
                    <a:pt x="5690" y="3218"/>
                  </a:cubicBezTo>
                  <a:cubicBezTo>
                    <a:pt x="5928" y="1706"/>
                    <a:pt x="4914" y="294"/>
                    <a:pt x="3402" y="35"/>
                  </a:cubicBezTo>
                  <a:cubicBezTo>
                    <a:pt x="3258" y="12"/>
                    <a:pt x="3114" y="1"/>
                    <a:pt x="2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8" name="Google Shape;6298;p41"/>
            <p:cNvSpPr/>
            <p:nvPr/>
          </p:nvSpPr>
          <p:spPr>
            <a:xfrm>
              <a:off x="2240450" y="2934700"/>
              <a:ext cx="51250" cy="50000"/>
            </a:xfrm>
            <a:custGeom>
              <a:avLst/>
              <a:gdLst/>
              <a:ahLst/>
              <a:cxnLst/>
              <a:rect l="l" t="t" r="r" b="b"/>
              <a:pathLst>
                <a:path w="2050" h="2000" extrusionOk="0">
                  <a:moveTo>
                    <a:pt x="1651" y="1"/>
                  </a:moveTo>
                  <a:cubicBezTo>
                    <a:pt x="1382" y="1"/>
                    <a:pt x="984" y="261"/>
                    <a:pt x="637" y="672"/>
                  </a:cubicBezTo>
                  <a:cubicBezTo>
                    <a:pt x="179" y="1209"/>
                    <a:pt x="0" y="1766"/>
                    <a:pt x="239" y="1945"/>
                  </a:cubicBezTo>
                  <a:cubicBezTo>
                    <a:pt x="284" y="1982"/>
                    <a:pt x="342" y="1999"/>
                    <a:pt x="409" y="1999"/>
                  </a:cubicBezTo>
                  <a:cubicBezTo>
                    <a:pt x="668" y="1999"/>
                    <a:pt x="1069" y="1739"/>
                    <a:pt x="1432" y="1328"/>
                  </a:cubicBezTo>
                  <a:cubicBezTo>
                    <a:pt x="1870" y="811"/>
                    <a:pt x="2049" y="234"/>
                    <a:pt x="1830" y="55"/>
                  </a:cubicBezTo>
                  <a:cubicBezTo>
                    <a:pt x="1781" y="18"/>
                    <a:pt x="1720" y="1"/>
                    <a:pt x="1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9" name="Google Shape;6299;p41"/>
            <p:cNvSpPr/>
            <p:nvPr/>
          </p:nvSpPr>
          <p:spPr>
            <a:xfrm>
              <a:off x="2274250" y="3073325"/>
              <a:ext cx="20425" cy="48750"/>
            </a:xfrm>
            <a:custGeom>
              <a:avLst/>
              <a:gdLst/>
              <a:ahLst/>
              <a:cxnLst/>
              <a:rect l="l" t="t" r="r" b="b"/>
              <a:pathLst>
                <a:path w="817" h="1950" extrusionOk="0">
                  <a:moveTo>
                    <a:pt x="1" y="0"/>
                  </a:moveTo>
                  <a:lnTo>
                    <a:pt x="1" y="1950"/>
                  </a:lnTo>
                  <a:lnTo>
                    <a:pt x="816" y="1950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00" name="Google Shape;6300;p41"/>
          <p:cNvSpPr txBox="1">
            <a:spLocks noGrp="1"/>
          </p:cNvSpPr>
          <p:nvPr>
            <p:ph type="ctrTitle"/>
          </p:nvPr>
        </p:nvSpPr>
        <p:spPr>
          <a:xfrm>
            <a:off x="1733350" y="830375"/>
            <a:ext cx="5791200" cy="27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6400" dirty="0"/>
              <a:t>電影票房分析</a:t>
            </a:r>
            <a:r>
              <a:rPr lang="en" sz="6400" dirty="0"/>
              <a:t> </a:t>
            </a:r>
            <a:br>
              <a:rPr lang="en" sz="6400" dirty="0">
                <a:solidFill>
                  <a:schemeClr val="accent2"/>
                </a:solidFill>
              </a:rPr>
            </a:br>
            <a:r>
              <a:rPr lang="en" sz="6400" dirty="0">
                <a:solidFill>
                  <a:schemeClr val="accent2"/>
                </a:solidFill>
              </a:rPr>
              <a:t>2019-2023</a:t>
            </a:r>
            <a:endParaRPr sz="4400" dirty="0">
              <a:solidFill>
                <a:schemeClr val="accent3"/>
              </a:solidFill>
            </a:endParaRPr>
          </a:p>
        </p:txBody>
      </p:sp>
      <p:sp>
        <p:nvSpPr>
          <p:cNvPr id="6301" name="Google Shape;6301;p41"/>
          <p:cNvSpPr txBox="1">
            <a:spLocks noGrp="1"/>
          </p:cNvSpPr>
          <p:nvPr>
            <p:ph type="subTitle" idx="1"/>
          </p:nvPr>
        </p:nvSpPr>
        <p:spPr>
          <a:xfrm>
            <a:off x="2587012" y="3595547"/>
            <a:ext cx="41076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presentation by </a:t>
            </a:r>
            <a:r>
              <a:rPr lang="zh-TW" altLang="en-US" sz="2000" dirty="0"/>
              <a:t>李羿鞍</a:t>
            </a:r>
            <a:endParaRPr lang="en-US" altLang="zh-TW" sz="2000" dirty="0"/>
          </a:p>
        </p:txBody>
      </p:sp>
      <p:sp>
        <p:nvSpPr>
          <p:cNvPr id="6302" name="Google Shape;6302;p41"/>
          <p:cNvSpPr/>
          <p:nvPr/>
        </p:nvSpPr>
        <p:spPr>
          <a:xfrm>
            <a:off x="6524673" y="3657524"/>
            <a:ext cx="299870" cy="284918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3" name="Google Shape;6303;p41"/>
          <p:cNvSpPr/>
          <p:nvPr/>
        </p:nvSpPr>
        <p:spPr>
          <a:xfrm>
            <a:off x="2425773" y="3657524"/>
            <a:ext cx="299870" cy="284918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4348784-A6E8-3D1E-84D9-A20D0F024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77" y="778343"/>
            <a:ext cx="7792937" cy="427894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2E6F00A-24C0-0DD3-C5BF-A48EFA5A799B}"/>
              </a:ext>
            </a:extLst>
          </p:cNvPr>
          <p:cNvSpPr/>
          <p:nvPr/>
        </p:nvSpPr>
        <p:spPr>
          <a:xfrm>
            <a:off x="808370" y="3077736"/>
            <a:ext cx="758283" cy="50134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908E761-1AA5-F43A-0483-21D6812775C4}"/>
              </a:ext>
            </a:extLst>
          </p:cNvPr>
          <p:cNvSpPr/>
          <p:nvPr/>
        </p:nvSpPr>
        <p:spPr>
          <a:xfrm>
            <a:off x="7296614" y="1562662"/>
            <a:ext cx="888380" cy="50134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653E087-FA15-7BC9-9D7A-E6F7B2EF434F}"/>
              </a:ext>
            </a:extLst>
          </p:cNvPr>
          <p:cNvSpPr/>
          <p:nvPr/>
        </p:nvSpPr>
        <p:spPr>
          <a:xfrm>
            <a:off x="5009828" y="3697467"/>
            <a:ext cx="2339102" cy="3822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46389D3-F9E6-0CBF-F524-A993086BB0A0}"/>
              </a:ext>
            </a:extLst>
          </p:cNvPr>
          <p:cNvSpPr txBox="1"/>
          <p:nvPr/>
        </p:nvSpPr>
        <p:spPr>
          <a:xfrm>
            <a:off x="7192536" y="1254885"/>
            <a:ext cx="1476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No.1 </a:t>
            </a:r>
            <a:r>
              <a:rPr lang="zh-TW" altLang="en-US" b="1" dirty="0">
                <a:solidFill>
                  <a:srgbClr val="FF0000"/>
                </a:solidFill>
              </a:rPr>
              <a:t>劇情片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7A6F42B-D79E-169C-27A8-6CFE13FB3137}"/>
              </a:ext>
            </a:extLst>
          </p:cNvPr>
          <p:cNvSpPr txBox="1"/>
          <p:nvPr/>
        </p:nvSpPr>
        <p:spPr>
          <a:xfrm>
            <a:off x="808370" y="2836866"/>
            <a:ext cx="86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No.5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82BBDE1-5F13-EB5C-F3F6-FFB15034E913}"/>
              </a:ext>
            </a:extLst>
          </p:cNvPr>
          <p:cNvSpPr txBox="1"/>
          <p:nvPr/>
        </p:nvSpPr>
        <p:spPr>
          <a:xfrm>
            <a:off x="5059715" y="4079763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恐怖片及驚悚片比例相對多</a:t>
            </a:r>
          </a:p>
        </p:txBody>
      </p:sp>
    </p:spTree>
    <p:extLst>
      <p:ext uri="{BB962C8B-B14F-4D97-AF65-F5344CB8AC3E}">
        <p14:creationId xmlns:p14="http://schemas.microsoft.com/office/powerpoint/2010/main" val="3610378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361876A-D308-357E-7F81-9ECAD9CF2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64" y="579568"/>
            <a:ext cx="7767071" cy="437051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9F4BC8A-32DE-5272-5A87-CEB7C3D7B590}"/>
              </a:ext>
            </a:extLst>
          </p:cNvPr>
          <p:cNvSpPr txBox="1"/>
          <p:nvPr/>
        </p:nvSpPr>
        <p:spPr>
          <a:xfrm>
            <a:off x="4008120" y="1088766"/>
            <a:ext cx="3336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前三名 依序為 動作片、動畫片、恐怖片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佔整體票房</a:t>
            </a:r>
            <a:r>
              <a:rPr lang="en-US" altLang="zh-TW" b="1" dirty="0">
                <a:solidFill>
                  <a:srgbClr val="FF0000"/>
                </a:solidFill>
              </a:rPr>
              <a:t>7</a:t>
            </a:r>
            <a:r>
              <a:rPr lang="zh-TW" altLang="en-US" b="1" dirty="0">
                <a:solidFill>
                  <a:srgbClr val="FF0000"/>
                </a:solidFill>
              </a:rPr>
              <a:t>成左右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FE7B3D7-F748-C467-3E02-9A50822BE802}"/>
              </a:ext>
            </a:extLst>
          </p:cNvPr>
          <p:cNvSpPr/>
          <p:nvPr/>
        </p:nvSpPr>
        <p:spPr>
          <a:xfrm>
            <a:off x="1729740" y="2362200"/>
            <a:ext cx="2842260" cy="4038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EB278867-23D7-5E14-C6F8-9A0BC66BFAE4}"/>
              </a:ext>
            </a:extLst>
          </p:cNvPr>
          <p:cNvSpPr/>
          <p:nvPr/>
        </p:nvSpPr>
        <p:spPr>
          <a:xfrm>
            <a:off x="1729740" y="4443356"/>
            <a:ext cx="3970020" cy="4038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66214D9-C4AD-0761-D3DD-83027C6509FA}"/>
              </a:ext>
            </a:extLst>
          </p:cNvPr>
          <p:cNvSpPr txBox="1"/>
          <p:nvPr/>
        </p:nvSpPr>
        <p:spPr>
          <a:xfrm>
            <a:off x="4061460" y="3279104"/>
            <a:ext cx="3055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以美國、日本、我國、南韓發行的電影幾乎占據全部票房</a:t>
            </a:r>
          </a:p>
        </p:txBody>
      </p:sp>
    </p:spTree>
    <p:extLst>
      <p:ext uri="{BB962C8B-B14F-4D97-AF65-F5344CB8AC3E}">
        <p14:creationId xmlns:p14="http://schemas.microsoft.com/office/powerpoint/2010/main" val="2124866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1EE712B-A3D4-4D6A-3EF5-8DA5AE793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28" y="573861"/>
            <a:ext cx="7807744" cy="4384397"/>
          </a:xfrm>
          <a:prstGeom prst="rect">
            <a:avLst/>
          </a:prstGeom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19F9A841-981B-5404-844D-8214FC52C30B}"/>
              </a:ext>
            </a:extLst>
          </p:cNvPr>
          <p:cNvSpPr/>
          <p:nvPr/>
        </p:nvSpPr>
        <p:spPr>
          <a:xfrm>
            <a:off x="1729740" y="2362200"/>
            <a:ext cx="2842260" cy="4038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D8C560B4-5594-DE01-8D70-F9F92D680095}"/>
              </a:ext>
            </a:extLst>
          </p:cNvPr>
          <p:cNvSpPr/>
          <p:nvPr/>
        </p:nvSpPr>
        <p:spPr>
          <a:xfrm>
            <a:off x="1729740" y="4480560"/>
            <a:ext cx="3947160" cy="4038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97884F1-DDCD-5658-45AC-30374005E3AD}"/>
              </a:ext>
            </a:extLst>
          </p:cNvPr>
          <p:cNvSpPr txBox="1"/>
          <p:nvPr/>
        </p:nvSpPr>
        <p:spPr>
          <a:xfrm>
            <a:off x="3954780" y="1821180"/>
            <a:ext cx="2568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前三 動作片、動畫片、恐怖片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B860F2-8CEA-5EA3-8D33-9673AF877E08}"/>
              </a:ext>
            </a:extLst>
          </p:cNvPr>
          <p:cNvSpPr txBox="1"/>
          <p:nvPr/>
        </p:nvSpPr>
        <p:spPr>
          <a:xfrm>
            <a:off x="3954780" y="3917296"/>
            <a:ext cx="2627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前四 美國、我國、日本、南韓</a:t>
            </a:r>
          </a:p>
        </p:txBody>
      </p:sp>
    </p:spTree>
    <p:extLst>
      <p:ext uri="{BB962C8B-B14F-4D97-AF65-F5344CB8AC3E}">
        <p14:creationId xmlns:p14="http://schemas.microsoft.com/office/powerpoint/2010/main" val="2555665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E1902371-E8F5-6E13-0CA4-36B35848E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22" y="654206"/>
            <a:ext cx="8227956" cy="4326672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9FB99C23-C718-1AE3-03FE-66C64940495B}"/>
              </a:ext>
            </a:extLst>
          </p:cNvPr>
          <p:cNvSpPr/>
          <p:nvPr/>
        </p:nvSpPr>
        <p:spPr>
          <a:xfrm rot="19658032">
            <a:off x="1847046" y="4355944"/>
            <a:ext cx="824252" cy="34392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F155B236-C3A5-E16C-585C-37D9C377F942}"/>
              </a:ext>
            </a:extLst>
          </p:cNvPr>
          <p:cNvSpPr/>
          <p:nvPr/>
        </p:nvSpPr>
        <p:spPr>
          <a:xfrm rot="19658032">
            <a:off x="3575068" y="4397215"/>
            <a:ext cx="979762" cy="34848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9029BAB-4BEC-6783-E58B-F84C85557E33}"/>
              </a:ext>
            </a:extLst>
          </p:cNvPr>
          <p:cNvCxnSpPr>
            <a:cxnSpLocks/>
          </p:cNvCxnSpPr>
          <p:nvPr/>
        </p:nvCxnSpPr>
        <p:spPr>
          <a:xfrm flipH="1" flipV="1">
            <a:off x="6564351" y="1957409"/>
            <a:ext cx="475786" cy="16355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513B1BD-E237-A260-C17D-17AAE47D8168}"/>
              </a:ext>
            </a:extLst>
          </p:cNvPr>
          <p:cNvSpPr txBox="1"/>
          <p:nvPr/>
        </p:nvSpPr>
        <p:spPr>
          <a:xfrm>
            <a:off x="7040137" y="2039185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</a:rPr>
              <a:t>諾蘭 </a:t>
            </a:r>
            <a:r>
              <a:rPr lang="en-US" altLang="zh-TW" dirty="0">
                <a:solidFill>
                  <a:srgbClr val="C00000"/>
                </a:solidFill>
              </a:rPr>
              <a:t>- </a:t>
            </a:r>
            <a:r>
              <a:rPr lang="zh-TW" altLang="en-US" dirty="0">
                <a:solidFill>
                  <a:srgbClr val="C00000"/>
                </a:solidFill>
              </a:rPr>
              <a:t>記憶拼圖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FA7752E-24B6-6134-FCF5-DC84D1E6BAD8}"/>
              </a:ext>
            </a:extLst>
          </p:cNvPr>
          <p:cNvSpPr/>
          <p:nvPr/>
        </p:nvSpPr>
        <p:spPr>
          <a:xfrm>
            <a:off x="7007942" y="1065778"/>
            <a:ext cx="792480" cy="4953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C8E1629-DA3E-7CB5-84B7-33CC7E4D0315}"/>
              </a:ext>
            </a:extLst>
          </p:cNvPr>
          <p:cNvSpPr txBox="1"/>
          <p:nvPr/>
        </p:nvSpPr>
        <p:spPr>
          <a:xfrm>
            <a:off x="1493519" y="1468149"/>
            <a:ext cx="4881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紀錄片、動畫片更能在</a:t>
            </a:r>
            <a:r>
              <a:rPr lang="en-US" altLang="zh-TW" b="1" dirty="0" err="1">
                <a:solidFill>
                  <a:srgbClr val="FF0000"/>
                </a:solidFill>
              </a:rPr>
              <a:t>imdb</a:t>
            </a:r>
            <a:r>
              <a:rPr lang="zh-TW" altLang="en-US" b="1" dirty="0">
                <a:solidFill>
                  <a:srgbClr val="FF0000"/>
                </a:solidFill>
              </a:rPr>
              <a:t>得到高分，獲得影評人的青睞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C60FE77-D03B-F864-6561-61CD363DB82A}"/>
              </a:ext>
            </a:extLst>
          </p:cNvPr>
          <p:cNvCxnSpPr>
            <a:cxnSpLocks/>
          </p:cNvCxnSpPr>
          <p:nvPr/>
        </p:nvCxnSpPr>
        <p:spPr>
          <a:xfrm>
            <a:off x="2259172" y="2193073"/>
            <a:ext cx="167640" cy="2930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8C87C81D-999F-BFEC-D1A4-DF40983B1728}"/>
              </a:ext>
            </a:extLst>
          </p:cNvPr>
          <p:cNvCxnSpPr>
            <a:cxnSpLocks/>
          </p:cNvCxnSpPr>
          <p:nvPr/>
        </p:nvCxnSpPr>
        <p:spPr>
          <a:xfrm>
            <a:off x="4119409" y="1852870"/>
            <a:ext cx="185891" cy="2680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277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F318168A-57C6-443A-67DA-BFF59D584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11" y="624900"/>
            <a:ext cx="7983977" cy="4457197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813E99D-33C2-5F55-A8C0-6D2B9B0A2DCA}"/>
              </a:ext>
            </a:extLst>
          </p:cNvPr>
          <p:cNvCxnSpPr/>
          <p:nvPr/>
        </p:nvCxnSpPr>
        <p:spPr>
          <a:xfrm>
            <a:off x="4160520" y="1591837"/>
            <a:ext cx="26974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EE1B444-1734-9A34-5EE0-E999FA70B427}"/>
              </a:ext>
            </a:extLst>
          </p:cNvPr>
          <p:cNvCxnSpPr/>
          <p:nvPr/>
        </p:nvCxnSpPr>
        <p:spPr>
          <a:xfrm>
            <a:off x="4160520" y="2751563"/>
            <a:ext cx="26974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8D80EEE0-80F2-EDF2-2EF6-EDBBC9DBF25C}"/>
              </a:ext>
            </a:extLst>
          </p:cNvPr>
          <p:cNvCxnSpPr/>
          <p:nvPr/>
        </p:nvCxnSpPr>
        <p:spPr>
          <a:xfrm>
            <a:off x="4160520" y="3002838"/>
            <a:ext cx="26974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94772FBE-11C1-C888-BEC0-9A0DBFD6E365}"/>
              </a:ext>
            </a:extLst>
          </p:cNvPr>
          <p:cNvCxnSpPr/>
          <p:nvPr/>
        </p:nvCxnSpPr>
        <p:spPr>
          <a:xfrm>
            <a:off x="4160520" y="3239058"/>
            <a:ext cx="26974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48CAC8D-3240-EB27-E557-CE43A89BD772}"/>
              </a:ext>
            </a:extLst>
          </p:cNvPr>
          <p:cNvCxnSpPr/>
          <p:nvPr/>
        </p:nvCxnSpPr>
        <p:spPr>
          <a:xfrm>
            <a:off x="4160520" y="3697187"/>
            <a:ext cx="26974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C64C085-D62F-9D33-FF9F-2B5500C9E81F}"/>
              </a:ext>
            </a:extLst>
          </p:cNvPr>
          <p:cNvCxnSpPr/>
          <p:nvPr/>
        </p:nvCxnSpPr>
        <p:spPr>
          <a:xfrm>
            <a:off x="4160520" y="1363051"/>
            <a:ext cx="269748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11D784A4-7FAB-0274-178D-09330BDEC669}"/>
              </a:ext>
            </a:extLst>
          </p:cNvPr>
          <p:cNvCxnSpPr/>
          <p:nvPr/>
        </p:nvCxnSpPr>
        <p:spPr>
          <a:xfrm>
            <a:off x="4160520" y="1805940"/>
            <a:ext cx="269748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7563A9D2-DA3C-5A8D-0325-54CDDCABD60F}"/>
              </a:ext>
            </a:extLst>
          </p:cNvPr>
          <p:cNvCxnSpPr/>
          <p:nvPr/>
        </p:nvCxnSpPr>
        <p:spPr>
          <a:xfrm>
            <a:off x="4160520" y="2065020"/>
            <a:ext cx="269748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797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A2B5225-CAC3-83C6-4810-1AB888C3C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41" y="518160"/>
            <a:ext cx="8173166" cy="4572851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EF0B3414-06B3-8571-C8D8-EA17B86C56DB}"/>
              </a:ext>
            </a:extLst>
          </p:cNvPr>
          <p:cNvCxnSpPr>
            <a:cxnSpLocks/>
          </p:cNvCxnSpPr>
          <p:nvPr/>
        </p:nvCxnSpPr>
        <p:spPr>
          <a:xfrm>
            <a:off x="3710940" y="1310640"/>
            <a:ext cx="39759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66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8B03988-9B41-4B7D-A4F5-9909E6B3A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30" y="534021"/>
            <a:ext cx="7972228" cy="428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08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A39FCD4-7EFD-8FF1-9772-93430CB62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" y="411062"/>
            <a:ext cx="8122920" cy="450628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4BF294C-C3C1-BAB4-8412-BB8FC1DD68B4}"/>
              </a:ext>
            </a:extLst>
          </p:cNvPr>
          <p:cNvSpPr/>
          <p:nvPr/>
        </p:nvSpPr>
        <p:spPr>
          <a:xfrm>
            <a:off x="1440180" y="1463040"/>
            <a:ext cx="1798320" cy="312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DDAB06D-2B07-A188-797C-8E58717CC853}"/>
              </a:ext>
            </a:extLst>
          </p:cNvPr>
          <p:cNvSpPr txBox="1"/>
          <p:nvPr/>
        </p:nvSpPr>
        <p:spPr>
          <a:xfrm>
            <a:off x="3346412" y="146304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</a:rPr>
              <a:t>7</a:t>
            </a:r>
            <a:r>
              <a:rPr lang="zh-TW" altLang="en-US" sz="1800" dirty="0">
                <a:solidFill>
                  <a:srgbClr val="FF0000"/>
                </a:solidFill>
              </a:rPr>
              <a:t>億</a:t>
            </a:r>
          </a:p>
        </p:txBody>
      </p:sp>
    </p:spTree>
    <p:extLst>
      <p:ext uri="{BB962C8B-B14F-4D97-AF65-F5344CB8AC3E}">
        <p14:creationId xmlns:p14="http://schemas.microsoft.com/office/powerpoint/2010/main" val="513834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7" name="Google Shape;7377;p61"/>
          <p:cNvSpPr txBox="1">
            <a:spLocks noGrp="1"/>
          </p:cNvSpPr>
          <p:nvPr>
            <p:ph type="title"/>
          </p:nvPr>
        </p:nvSpPr>
        <p:spPr>
          <a:xfrm>
            <a:off x="742150" y="2514025"/>
            <a:ext cx="382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/>
              <a:t>機器學習</a:t>
            </a:r>
            <a:endParaRPr b="1" dirty="0"/>
          </a:p>
        </p:txBody>
      </p:sp>
      <p:sp>
        <p:nvSpPr>
          <p:cNvPr id="7378" name="Google Shape;7378;p61"/>
          <p:cNvSpPr txBox="1">
            <a:spLocks noGrp="1"/>
          </p:cNvSpPr>
          <p:nvPr>
            <p:ph type="title" idx="2"/>
          </p:nvPr>
        </p:nvSpPr>
        <p:spPr>
          <a:xfrm>
            <a:off x="1940950" y="1190175"/>
            <a:ext cx="1432200" cy="1188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7380" name="Google Shape;7380;p61"/>
          <p:cNvGrpSpPr/>
          <p:nvPr/>
        </p:nvGrpSpPr>
        <p:grpSpPr>
          <a:xfrm>
            <a:off x="4340431" y="1915867"/>
            <a:ext cx="4026562" cy="3183842"/>
            <a:chOff x="4340431" y="1915867"/>
            <a:chExt cx="4026562" cy="3183842"/>
          </a:xfrm>
        </p:grpSpPr>
        <p:grpSp>
          <p:nvGrpSpPr>
            <p:cNvPr id="7381" name="Google Shape;7381;p61"/>
            <p:cNvGrpSpPr/>
            <p:nvPr/>
          </p:nvGrpSpPr>
          <p:grpSpPr>
            <a:xfrm>
              <a:off x="4340431" y="3572496"/>
              <a:ext cx="4026562" cy="1527213"/>
              <a:chOff x="4304700" y="3595547"/>
              <a:chExt cx="4193025" cy="1590350"/>
            </a:xfrm>
          </p:grpSpPr>
          <p:sp>
            <p:nvSpPr>
              <p:cNvPr id="7382" name="Google Shape;7382;p61"/>
              <p:cNvSpPr/>
              <p:nvPr/>
            </p:nvSpPr>
            <p:spPr>
              <a:xfrm>
                <a:off x="7672100" y="4323597"/>
                <a:ext cx="366950" cy="50050"/>
              </a:xfrm>
              <a:custGeom>
                <a:avLst/>
                <a:gdLst/>
                <a:ahLst/>
                <a:cxnLst/>
                <a:rect l="l" t="t" r="r" b="b"/>
                <a:pathLst>
                  <a:path w="14678" h="2002" extrusionOk="0">
                    <a:moveTo>
                      <a:pt x="7339" y="0"/>
                    </a:moveTo>
                    <a:cubicBezTo>
                      <a:pt x="3303" y="0"/>
                      <a:pt x="0" y="434"/>
                      <a:pt x="0" y="1001"/>
                    </a:cubicBezTo>
                    <a:cubicBezTo>
                      <a:pt x="0" y="1535"/>
                      <a:pt x="3303" y="2002"/>
                      <a:pt x="7339" y="2002"/>
                    </a:cubicBezTo>
                    <a:cubicBezTo>
                      <a:pt x="11409" y="2002"/>
                      <a:pt x="14678" y="1535"/>
                      <a:pt x="14678" y="1001"/>
                    </a:cubicBezTo>
                    <a:cubicBezTo>
                      <a:pt x="14678" y="434"/>
                      <a:pt x="11409" y="0"/>
                      <a:pt x="7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3" name="Google Shape;7383;p61"/>
              <p:cNvSpPr/>
              <p:nvPr/>
            </p:nvSpPr>
            <p:spPr>
              <a:xfrm>
                <a:off x="7851400" y="4323597"/>
                <a:ext cx="25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" extrusionOk="0">
                    <a:moveTo>
                      <a:pt x="0" y="0"/>
                    </a:move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4" name="Google Shape;7384;p61"/>
              <p:cNvSpPr/>
              <p:nvPr/>
            </p:nvSpPr>
            <p:spPr>
              <a:xfrm>
                <a:off x="7667100" y="4349447"/>
                <a:ext cx="375300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5012" h="1669" extrusionOk="0">
                    <a:moveTo>
                      <a:pt x="167" y="0"/>
                    </a:moveTo>
                    <a:cubicBezTo>
                      <a:pt x="34" y="100"/>
                      <a:pt x="0" y="200"/>
                      <a:pt x="0" y="300"/>
                    </a:cubicBezTo>
                    <a:cubicBezTo>
                      <a:pt x="0" y="1034"/>
                      <a:pt x="3369" y="1668"/>
                      <a:pt x="7506" y="1668"/>
                    </a:cubicBezTo>
                    <a:cubicBezTo>
                      <a:pt x="11642" y="1668"/>
                      <a:pt x="15011" y="1034"/>
                      <a:pt x="15011" y="300"/>
                    </a:cubicBezTo>
                    <a:cubicBezTo>
                      <a:pt x="15011" y="167"/>
                      <a:pt x="14944" y="100"/>
                      <a:pt x="14844" y="0"/>
                    </a:cubicBezTo>
                    <a:cubicBezTo>
                      <a:pt x="14544" y="534"/>
                      <a:pt x="11375" y="968"/>
                      <a:pt x="7506" y="968"/>
                    </a:cubicBezTo>
                    <a:cubicBezTo>
                      <a:pt x="3536" y="968"/>
                      <a:pt x="334" y="534"/>
                      <a:pt x="1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5" name="Google Shape;7385;p61"/>
              <p:cNvSpPr/>
              <p:nvPr/>
            </p:nvSpPr>
            <p:spPr>
              <a:xfrm>
                <a:off x="7811375" y="3705647"/>
                <a:ext cx="87575" cy="638825"/>
              </a:xfrm>
              <a:custGeom>
                <a:avLst/>
                <a:gdLst/>
                <a:ahLst/>
                <a:cxnLst/>
                <a:rect l="l" t="t" r="r" b="b"/>
                <a:pathLst>
                  <a:path w="3503" h="25553" extrusionOk="0">
                    <a:moveTo>
                      <a:pt x="0" y="1"/>
                    </a:moveTo>
                    <a:lnTo>
                      <a:pt x="0" y="25152"/>
                    </a:lnTo>
                    <a:cubicBezTo>
                      <a:pt x="0" y="25385"/>
                      <a:pt x="767" y="25552"/>
                      <a:pt x="1735" y="25552"/>
                    </a:cubicBezTo>
                    <a:cubicBezTo>
                      <a:pt x="2702" y="25552"/>
                      <a:pt x="3503" y="25385"/>
                      <a:pt x="3503" y="25152"/>
                    </a:cubicBezTo>
                    <a:lnTo>
                      <a:pt x="35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6" name="Google Shape;7386;p61"/>
              <p:cNvSpPr/>
              <p:nvPr/>
            </p:nvSpPr>
            <p:spPr>
              <a:xfrm>
                <a:off x="7812200" y="3705647"/>
                <a:ext cx="25875" cy="63797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5519" extrusionOk="0">
                    <a:moveTo>
                      <a:pt x="0" y="1"/>
                    </a:moveTo>
                    <a:lnTo>
                      <a:pt x="0" y="25185"/>
                    </a:lnTo>
                    <a:cubicBezTo>
                      <a:pt x="0" y="25352"/>
                      <a:pt x="401" y="25452"/>
                      <a:pt x="1035" y="25519"/>
                    </a:cubicBezTo>
                    <a:lnTo>
                      <a:pt x="103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7" name="Google Shape;7387;p61"/>
              <p:cNvSpPr/>
              <p:nvPr/>
            </p:nvSpPr>
            <p:spPr>
              <a:xfrm>
                <a:off x="7800525" y="4329422"/>
                <a:ext cx="110925" cy="15050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602" extrusionOk="0">
                    <a:moveTo>
                      <a:pt x="467" y="1"/>
                    </a:moveTo>
                    <a:cubicBezTo>
                      <a:pt x="167" y="67"/>
                      <a:pt x="0" y="134"/>
                      <a:pt x="0" y="234"/>
                    </a:cubicBezTo>
                    <a:cubicBezTo>
                      <a:pt x="0" y="434"/>
                      <a:pt x="1001" y="601"/>
                      <a:pt x="2202" y="601"/>
                    </a:cubicBezTo>
                    <a:cubicBezTo>
                      <a:pt x="3436" y="601"/>
                      <a:pt x="4437" y="434"/>
                      <a:pt x="4437" y="234"/>
                    </a:cubicBezTo>
                    <a:cubicBezTo>
                      <a:pt x="4437" y="134"/>
                      <a:pt x="4237" y="67"/>
                      <a:pt x="3970" y="1"/>
                    </a:cubicBezTo>
                    <a:lnTo>
                      <a:pt x="3970" y="134"/>
                    </a:lnTo>
                    <a:cubicBezTo>
                      <a:pt x="3970" y="268"/>
                      <a:pt x="3169" y="334"/>
                      <a:pt x="2202" y="334"/>
                    </a:cubicBezTo>
                    <a:cubicBezTo>
                      <a:pt x="1268" y="334"/>
                      <a:pt x="467" y="268"/>
                      <a:pt x="467" y="134"/>
                    </a:cubicBezTo>
                    <a:lnTo>
                      <a:pt x="4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8" name="Google Shape;7388;p61"/>
              <p:cNvSpPr/>
              <p:nvPr/>
            </p:nvSpPr>
            <p:spPr>
              <a:xfrm>
                <a:off x="7783000" y="3595547"/>
                <a:ext cx="145975" cy="127650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106" extrusionOk="0">
                    <a:moveTo>
                      <a:pt x="2836" y="1"/>
                    </a:moveTo>
                    <a:cubicBezTo>
                      <a:pt x="1266" y="1"/>
                      <a:pt x="1" y="1156"/>
                      <a:pt x="1" y="2570"/>
                    </a:cubicBezTo>
                    <a:cubicBezTo>
                      <a:pt x="1" y="3971"/>
                      <a:pt x="1302" y="5105"/>
                      <a:pt x="2903" y="5105"/>
                    </a:cubicBezTo>
                    <a:cubicBezTo>
                      <a:pt x="4504" y="5105"/>
                      <a:pt x="5838" y="3938"/>
                      <a:pt x="5838" y="2570"/>
                    </a:cubicBezTo>
                    <a:cubicBezTo>
                      <a:pt x="5838" y="1136"/>
                      <a:pt x="4538" y="1"/>
                      <a:pt x="2903" y="1"/>
                    </a:cubicBezTo>
                    <a:cubicBezTo>
                      <a:pt x="2881" y="1"/>
                      <a:pt x="2858" y="1"/>
                      <a:pt x="2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9" name="Google Shape;7389;p61"/>
              <p:cNvSpPr/>
              <p:nvPr/>
            </p:nvSpPr>
            <p:spPr>
              <a:xfrm>
                <a:off x="7781350" y="3653947"/>
                <a:ext cx="145950" cy="69250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2770" extrusionOk="0">
                    <a:moveTo>
                      <a:pt x="0" y="0"/>
                    </a:moveTo>
                    <a:lnTo>
                      <a:pt x="0" y="234"/>
                    </a:lnTo>
                    <a:cubicBezTo>
                      <a:pt x="0" y="1602"/>
                      <a:pt x="1335" y="2769"/>
                      <a:pt x="2936" y="2769"/>
                    </a:cubicBezTo>
                    <a:cubicBezTo>
                      <a:pt x="4570" y="2769"/>
                      <a:pt x="5838" y="1635"/>
                      <a:pt x="5838" y="234"/>
                    </a:cubicBezTo>
                    <a:lnTo>
                      <a:pt x="5838" y="0"/>
                    </a:lnTo>
                    <a:cubicBezTo>
                      <a:pt x="5771" y="1335"/>
                      <a:pt x="4537" y="2402"/>
                      <a:pt x="2969" y="2402"/>
                    </a:cubicBezTo>
                    <a:cubicBezTo>
                      <a:pt x="1435" y="2402"/>
                      <a:pt x="200" y="1335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0" name="Google Shape;7390;p61"/>
              <p:cNvSpPr/>
              <p:nvPr/>
            </p:nvSpPr>
            <p:spPr>
              <a:xfrm>
                <a:off x="7824700" y="3606422"/>
                <a:ext cx="26725" cy="22525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901" extrusionOk="0">
                    <a:moveTo>
                      <a:pt x="535" y="0"/>
                    </a:moveTo>
                    <a:cubicBezTo>
                      <a:pt x="234" y="0"/>
                      <a:pt x="1" y="200"/>
                      <a:pt x="1" y="467"/>
                    </a:cubicBezTo>
                    <a:cubicBezTo>
                      <a:pt x="1" y="701"/>
                      <a:pt x="234" y="901"/>
                      <a:pt x="535" y="901"/>
                    </a:cubicBezTo>
                    <a:cubicBezTo>
                      <a:pt x="835" y="901"/>
                      <a:pt x="1068" y="701"/>
                      <a:pt x="1068" y="467"/>
                    </a:cubicBezTo>
                    <a:cubicBezTo>
                      <a:pt x="1068" y="200"/>
                      <a:pt x="835" y="0"/>
                      <a:pt x="5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1" name="Google Shape;7391;p61"/>
              <p:cNvSpPr/>
              <p:nvPr/>
            </p:nvSpPr>
            <p:spPr>
              <a:xfrm>
                <a:off x="7813025" y="3630147"/>
                <a:ext cx="1255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419" extrusionOk="0">
                    <a:moveTo>
                      <a:pt x="183" y="1"/>
                    </a:moveTo>
                    <a:cubicBezTo>
                      <a:pt x="68" y="1"/>
                      <a:pt x="1" y="110"/>
                      <a:pt x="1" y="219"/>
                    </a:cubicBezTo>
                    <a:cubicBezTo>
                      <a:pt x="1" y="352"/>
                      <a:pt x="134" y="419"/>
                      <a:pt x="268" y="419"/>
                    </a:cubicBezTo>
                    <a:cubicBezTo>
                      <a:pt x="368" y="419"/>
                      <a:pt x="501" y="352"/>
                      <a:pt x="501" y="219"/>
                    </a:cubicBezTo>
                    <a:cubicBezTo>
                      <a:pt x="501" y="85"/>
                      <a:pt x="368" y="18"/>
                      <a:pt x="268" y="18"/>
                    </a:cubicBezTo>
                    <a:cubicBezTo>
                      <a:pt x="237" y="6"/>
                      <a:pt x="209" y="1"/>
                      <a:pt x="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2" name="Google Shape;7392;p61"/>
              <p:cNvSpPr/>
              <p:nvPr/>
            </p:nvSpPr>
            <p:spPr>
              <a:xfrm>
                <a:off x="7833050" y="4698022"/>
                <a:ext cx="3753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15012" h="2336" extrusionOk="0">
                    <a:moveTo>
                      <a:pt x="7506" y="1"/>
                    </a:moveTo>
                    <a:cubicBezTo>
                      <a:pt x="3369" y="1"/>
                      <a:pt x="0" y="501"/>
                      <a:pt x="0" y="1168"/>
                    </a:cubicBezTo>
                    <a:cubicBezTo>
                      <a:pt x="0" y="1769"/>
                      <a:pt x="3369" y="2336"/>
                      <a:pt x="7506" y="2336"/>
                    </a:cubicBezTo>
                    <a:cubicBezTo>
                      <a:pt x="11675" y="2336"/>
                      <a:pt x="15011" y="1835"/>
                      <a:pt x="15011" y="1168"/>
                    </a:cubicBezTo>
                    <a:cubicBezTo>
                      <a:pt x="15011" y="534"/>
                      <a:pt x="11642" y="1"/>
                      <a:pt x="75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3" name="Google Shape;7393;p61"/>
              <p:cNvSpPr/>
              <p:nvPr/>
            </p:nvSpPr>
            <p:spPr>
              <a:xfrm>
                <a:off x="8017350" y="4698022"/>
                <a:ext cx="25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" extrusionOk="0">
                    <a:moveTo>
                      <a:pt x="0" y="1"/>
                    </a:moveTo>
                    <a:lnTo>
                      <a:pt x="100" y="1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4" name="Google Shape;7394;p61"/>
              <p:cNvSpPr/>
              <p:nvPr/>
            </p:nvSpPr>
            <p:spPr>
              <a:xfrm>
                <a:off x="7828875" y="4728047"/>
                <a:ext cx="384475" cy="49225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1969" extrusionOk="0">
                    <a:moveTo>
                      <a:pt x="201" y="0"/>
                    </a:moveTo>
                    <a:cubicBezTo>
                      <a:pt x="34" y="134"/>
                      <a:pt x="1" y="234"/>
                      <a:pt x="34" y="367"/>
                    </a:cubicBezTo>
                    <a:cubicBezTo>
                      <a:pt x="34" y="1235"/>
                      <a:pt x="3470" y="1969"/>
                      <a:pt x="7706" y="1969"/>
                    </a:cubicBezTo>
                    <a:cubicBezTo>
                      <a:pt x="11976" y="1969"/>
                      <a:pt x="15378" y="1235"/>
                      <a:pt x="15378" y="367"/>
                    </a:cubicBezTo>
                    <a:cubicBezTo>
                      <a:pt x="15378" y="234"/>
                      <a:pt x="15312" y="101"/>
                      <a:pt x="15211" y="34"/>
                    </a:cubicBezTo>
                    <a:cubicBezTo>
                      <a:pt x="14911" y="668"/>
                      <a:pt x="11676" y="1135"/>
                      <a:pt x="7706" y="1135"/>
                    </a:cubicBezTo>
                    <a:cubicBezTo>
                      <a:pt x="3670" y="1135"/>
                      <a:pt x="368" y="634"/>
                      <a:pt x="2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5" name="Google Shape;7395;p61"/>
              <p:cNvSpPr/>
              <p:nvPr/>
            </p:nvSpPr>
            <p:spPr>
              <a:xfrm>
                <a:off x="7978150" y="3993347"/>
                <a:ext cx="87600" cy="728050"/>
              </a:xfrm>
              <a:custGeom>
                <a:avLst/>
                <a:gdLst/>
                <a:ahLst/>
                <a:cxnLst/>
                <a:rect l="l" t="t" r="r" b="b"/>
                <a:pathLst>
                  <a:path w="3504" h="29122" extrusionOk="0">
                    <a:moveTo>
                      <a:pt x="1" y="1"/>
                    </a:moveTo>
                    <a:lnTo>
                      <a:pt x="1" y="28721"/>
                    </a:lnTo>
                    <a:cubicBezTo>
                      <a:pt x="1" y="28955"/>
                      <a:pt x="768" y="29122"/>
                      <a:pt x="1735" y="29122"/>
                    </a:cubicBezTo>
                    <a:cubicBezTo>
                      <a:pt x="2702" y="29122"/>
                      <a:pt x="3503" y="28921"/>
                      <a:pt x="3503" y="28721"/>
                    </a:cubicBezTo>
                    <a:lnTo>
                      <a:pt x="35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6" name="Google Shape;7396;p61"/>
              <p:cNvSpPr/>
              <p:nvPr/>
            </p:nvSpPr>
            <p:spPr>
              <a:xfrm>
                <a:off x="7978150" y="3993347"/>
                <a:ext cx="25875" cy="7272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9089" extrusionOk="0">
                    <a:moveTo>
                      <a:pt x="1" y="1"/>
                    </a:moveTo>
                    <a:lnTo>
                      <a:pt x="1" y="28721"/>
                    </a:lnTo>
                    <a:cubicBezTo>
                      <a:pt x="1" y="28888"/>
                      <a:pt x="401" y="29022"/>
                      <a:pt x="1035" y="29088"/>
                    </a:cubicBezTo>
                    <a:lnTo>
                      <a:pt x="103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7" name="Google Shape;7397;p61"/>
              <p:cNvSpPr/>
              <p:nvPr/>
            </p:nvSpPr>
            <p:spPr>
              <a:xfrm>
                <a:off x="7963150" y="4704697"/>
                <a:ext cx="112600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668" extrusionOk="0">
                    <a:moveTo>
                      <a:pt x="534" y="0"/>
                    </a:moveTo>
                    <a:cubicBezTo>
                      <a:pt x="267" y="101"/>
                      <a:pt x="100" y="167"/>
                      <a:pt x="0" y="267"/>
                    </a:cubicBezTo>
                    <a:cubicBezTo>
                      <a:pt x="0" y="467"/>
                      <a:pt x="1001" y="668"/>
                      <a:pt x="2268" y="668"/>
                    </a:cubicBezTo>
                    <a:cubicBezTo>
                      <a:pt x="3503" y="668"/>
                      <a:pt x="4503" y="501"/>
                      <a:pt x="4503" y="267"/>
                    </a:cubicBezTo>
                    <a:cubicBezTo>
                      <a:pt x="4503" y="167"/>
                      <a:pt x="4337" y="101"/>
                      <a:pt x="4036" y="0"/>
                    </a:cubicBezTo>
                    <a:lnTo>
                      <a:pt x="4036" y="167"/>
                    </a:lnTo>
                    <a:cubicBezTo>
                      <a:pt x="4036" y="301"/>
                      <a:pt x="3269" y="434"/>
                      <a:pt x="2302" y="434"/>
                    </a:cubicBezTo>
                    <a:cubicBezTo>
                      <a:pt x="1334" y="434"/>
                      <a:pt x="534" y="301"/>
                      <a:pt x="534" y="167"/>
                    </a:cubicBezTo>
                    <a:lnTo>
                      <a:pt x="5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8" name="Google Shape;7398;p61"/>
              <p:cNvSpPr/>
              <p:nvPr/>
            </p:nvSpPr>
            <p:spPr>
              <a:xfrm>
                <a:off x="7947300" y="3866597"/>
                <a:ext cx="148450" cy="145950"/>
              </a:xfrm>
              <a:custGeom>
                <a:avLst/>
                <a:gdLst/>
                <a:ahLst/>
                <a:cxnLst/>
                <a:rect l="l" t="t" r="r" b="b"/>
                <a:pathLst>
                  <a:path w="5938" h="5838" extrusionOk="0">
                    <a:moveTo>
                      <a:pt x="2969" y="0"/>
                    </a:moveTo>
                    <a:cubicBezTo>
                      <a:pt x="1301" y="0"/>
                      <a:pt x="0" y="1335"/>
                      <a:pt x="0" y="2936"/>
                    </a:cubicBezTo>
                    <a:cubicBezTo>
                      <a:pt x="0" y="4537"/>
                      <a:pt x="1335" y="5838"/>
                      <a:pt x="2969" y="5838"/>
                    </a:cubicBezTo>
                    <a:cubicBezTo>
                      <a:pt x="4604" y="5838"/>
                      <a:pt x="5938" y="4537"/>
                      <a:pt x="5938" y="2936"/>
                    </a:cubicBezTo>
                    <a:cubicBezTo>
                      <a:pt x="5938" y="1301"/>
                      <a:pt x="4604" y="0"/>
                      <a:pt x="29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9" name="Google Shape;7399;p61"/>
              <p:cNvSpPr/>
              <p:nvPr/>
            </p:nvSpPr>
            <p:spPr>
              <a:xfrm>
                <a:off x="7947300" y="3934972"/>
                <a:ext cx="148450" cy="77575"/>
              </a:xfrm>
              <a:custGeom>
                <a:avLst/>
                <a:gdLst/>
                <a:ahLst/>
                <a:cxnLst/>
                <a:rect l="l" t="t" r="r" b="b"/>
                <a:pathLst>
                  <a:path w="5938" h="3103" extrusionOk="0">
                    <a:moveTo>
                      <a:pt x="0" y="1"/>
                    </a:moveTo>
                    <a:lnTo>
                      <a:pt x="0" y="201"/>
                    </a:lnTo>
                    <a:cubicBezTo>
                      <a:pt x="0" y="1802"/>
                      <a:pt x="1335" y="3103"/>
                      <a:pt x="2969" y="3103"/>
                    </a:cubicBezTo>
                    <a:cubicBezTo>
                      <a:pt x="4604" y="3103"/>
                      <a:pt x="5938" y="1802"/>
                      <a:pt x="5938" y="201"/>
                    </a:cubicBezTo>
                    <a:lnTo>
                      <a:pt x="5938" y="1"/>
                    </a:lnTo>
                    <a:cubicBezTo>
                      <a:pt x="5804" y="1502"/>
                      <a:pt x="4570" y="2703"/>
                      <a:pt x="2969" y="2703"/>
                    </a:cubicBezTo>
                    <a:cubicBezTo>
                      <a:pt x="1401" y="2703"/>
                      <a:pt x="134" y="1502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0" name="Google Shape;7400;p61"/>
              <p:cNvSpPr/>
              <p:nvPr/>
            </p:nvSpPr>
            <p:spPr>
              <a:xfrm>
                <a:off x="7989000" y="3879097"/>
                <a:ext cx="27525" cy="27550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567" y="1"/>
                    </a:moveTo>
                    <a:cubicBezTo>
                      <a:pt x="267" y="1"/>
                      <a:pt x="0" y="268"/>
                      <a:pt x="0" y="568"/>
                    </a:cubicBezTo>
                    <a:cubicBezTo>
                      <a:pt x="0" y="835"/>
                      <a:pt x="267" y="1102"/>
                      <a:pt x="567" y="1102"/>
                    </a:cubicBezTo>
                    <a:cubicBezTo>
                      <a:pt x="834" y="1102"/>
                      <a:pt x="1101" y="835"/>
                      <a:pt x="1101" y="568"/>
                    </a:cubicBezTo>
                    <a:cubicBezTo>
                      <a:pt x="1101" y="268"/>
                      <a:pt x="834" y="1"/>
                      <a:pt x="5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1" name="Google Shape;7401;p61"/>
              <p:cNvSpPr/>
              <p:nvPr/>
            </p:nvSpPr>
            <p:spPr>
              <a:xfrm>
                <a:off x="7978150" y="3906622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34" y="1"/>
                    </a:moveTo>
                    <a:cubicBezTo>
                      <a:pt x="101" y="1"/>
                      <a:pt x="1" y="134"/>
                      <a:pt x="1" y="234"/>
                    </a:cubicBezTo>
                    <a:cubicBezTo>
                      <a:pt x="1" y="368"/>
                      <a:pt x="101" y="501"/>
                      <a:pt x="234" y="501"/>
                    </a:cubicBezTo>
                    <a:cubicBezTo>
                      <a:pt x="367" y="501"/>
                      <a:pt x="501" y="368"/>
                      <a:pt x="501" y="234"/>
                    </a:cubicBezTo>
                    <a:cubicBezTo>
                      <a:pt x="501" y="134"/>
                      <a:pt x="367" y="1"/>
                      <a:pt x="2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2" name="Google Shape;7402;p61"/>
              <p:cNvSpPr/>
              <p:nvPr/>
            </p:nvSpPr>
            <p:spPr>
              <a:xfrm>
                <a:off x="8059050" y="5094147"/>
                <a:ext cx="43532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2736" extrusionOk="0">
                    <a:moveTo>
                      <a:pt x="8706" y="0"/>
                    </a:moveTo>
                    <a:cubicBezTo>
                      <a:pt x="3936" y="0"/>
                      <a:pt x="0" y="601"/>
                      <a:pt x="0" y="1368"/>
                    </a:cubicBezTo>
                    <a:cubicBezTo>
                      <a:pt x="0" y="2102"/>
                      <a:pt x="3870" y="2736"/>
                      <a:pt x="8706" y="2736"/>
                    </a:cubicBezTo>
                    <a:cubicBezTo>
                      <a:pt x="13510" y="2736"/>
                      <a:pt x="17413" y="2102"/>
                      <a:pt x="17413" y="1368"/>
                    </a:cubicBezTo>
                    <a:cubicBezTo>
                      <a:pt x="17413" y="601"/>
                      <a:pt x="13543" y="0"/>
                      <a:pt x="8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3" name="Google Shape;7403;p61"/>
              <p:cNvSpPr/>
              <p:nvPr/>
            </p:nvSpPr>
            <p:spPr>
              <a:xfrm>
                <a:off x="8272525" y="5094147"/>
                <a:ext cx="3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" extrusionOk="0">
                    <a:moveTo>
                      <a:pt x="1" y="0"/>
                    </a:moveTo>
                    <a:lnTo>
                      <a:pt x="134" y="0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4" name="Google Shape;7404;p61"/>
              <p:cNvSpPr/>
              <p:nvPr/>
            </p:nvSpPr>
            <p:spPr>
              <a:xfrm>
                <a:off x="8054050" y="5129172"/>
                <a:ext cx="443675" cy="56725"/>
              </a:xfrm>
              <a:custGeom>
                <a:avLst/>
                <a:gdLst/>
                <a:ahLst/>
                <a:cxnLst/>
                <a:rect l="l" t="t" r="r" b="b"/>
                <a:pathLst>
                  <a:path w="17747" h="2269" extrusionOk="0">
                    <a:moveTo>
                      <a:pt x="234" y="0"/>
                    </a:moveTo>
                    <a:cubicBezTo>
                      <a:pt x="67" y="167"/>
                      <a:pt x="0" y="300"/>
                      <a:pt x="0" y="434"/>
                    </a:cubicBezTo>
                    <a:cubicBezTo>
                      <a:pt x="0" y="1435"/>
                      <a:pt x="3970" y="2269"/>
                      <a:pt x="8873" y="2269"/>
                    </a:cubicBezTo>
                    <a:cubicBezTo>
                      <a:pt x="13810" y="2269"/>
                      <a:pt x="17746" y="1435"/>
                      <a:pt x="17746" y="434"/>
                    </a:cubicBezTo>
                    <a:cubicBezTo>
                      <a:pt x="17746" y="300"/>
                      <a:pt x="17713" y="167"/>
                      <a:pt x="17579" y="34"/>
                    </a:cubicBezTo>
                    <a:cubicBezTo>
                      <a:pt x="17246" y="767"/>
                      <a:pt x="13510" y="1301"/>
                      <a:pt x="8906" y="1301"/>
                    </a:cubicBezTo>
                    <a:cubicBezTo>
                      <a:pt x="4236" y="1301"/>
                      <a:pt x="467" y="701"/>
                      <a:pt x="2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5" name="Google Shape;7405;p61"/>
              <p:cNvSpPr/>
              <p:nvPr/>
            </p:nvSpPr>
            <p:spPr>
              <a:xfrm>
                <a:off x="8225825" y="4266872"/>
                <a:ext cx="102600" cy="85482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34193" extrusionOk="0">
                    <a:moveTo>
                      <a:pt x="1" y="1"/>
                    </a:moveTo>
                    <a:lnTo>
                      <a:pt x="1" y="33758"/>
                    </a:lnTo>
                    <a:cubicBezTo>
                      <a:pt x="1" y="33992"/>
                      <a:pt x="935" y="34192"/>
                      <a:pt x="2035" y="34192"/>
                    </a:cubicBezTo>
                    <a:cubicBezTo>
                      <a:pt x="3170" y="34192"/>
                      <a:pt x="4104" y="33992"/>
                      <a:pt x="4104" y="33758"/>
                    </a:cubicBezTo>
                    <a:lnTo>
                      <a:pt x="410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6" name="Google Shape;7406;p61"/>
              <p:cNvSpPr/>
              <p:nvPr/>
            </p:nvSpPr>
            <p:spPr>
              <a:xfrm>
                <a:off x="8225825" y="4266872"/>
                <a:ext cx="30050" cy="853975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34159" extrusionOk="0">
                    <a:moveTo>
                      <a:pt x="1" y="1"/>
                    </a:moveTo>
                    <a:lnTo>
                      <a:pt x="1" y="33758"/>
                    </a:lnTo>
                    <a:cubicBezTo>
                      <a:pt x="1" y="33925"/>
                      <a:pt x="501" y="34092"/>
                      <a:pt x="1201" y="34159"/>
                    </a:cubicBezTo>
                    <a:lnTo>
                      <a:pt x="120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7" name="Google Shape;7407;p61"/>
              <p:cNvSpPr/>
              <p:nvPr/>
            </p:nvSpPr>
            <p:spPr>
              <a:xfrm>
                <a:off x="8212475" y="5103322"/>
                <a:ext cx="129300" cy="20025"/>
              </a:xfrm>
              <a:custGeom>
                <a:avLst/>
                <a:gdLst/>
                <a:ahLst/>
                <a:cxnLst/>
                <a:rect l="l" t="t" r="r" b="b"/>
                <a:pathLst>
                  <a:path w="5172" h="801" extrusionOk="0">
                    <a:moveTo>
                      <a:pt x="535" y="0"/>
                    </a:moveTo>
                    <a:cubicBezTo>
                      <a:pt x="201" y="67"/>
                      <a:pt x="1" y="167"/>
                      <a:pt x="1" y="300"/>
                    </a:cubicBezTo>
                    <a:cubicBezTo>
                      <a:pt x="1" y="567"/>
                      <a:pt x="1168" y="801"/>
                      <a:pt x="2569" y="801"/>
                    </a:cubicBezTo>
                    <a:cubicBezTo>
                      <a:pt x="4004" y="801"/>
                      <a:pt x="5171" y="567"/>
                      <a:pt x="5171" y="300"/>
                    </a:cubicBezTo>
                    <a:cubicBezTo>
                      <a:pt x="5171" y="167"/>
                      <a:pt x="4938" y="67"/>
                      <a:pt x="4604" y="0"/>
                    </a:cubicBezTo>
                    <a:lnTo>
                      <a:pt x="4604" y="167"/>
                    </a:lnTo>
                    <a:cubicBezTo>
                      <a:pt x="4604" y="334"/>
                      <a:pt x="3704" y="467"/>
                      <a:pt x="2569" y="467"/>
                    </a:cubicBezTo>
                    <a:cubicBezTo>
                      <a:pt x="1469" y="467"/>
                      <a:pt x="535" y="334"/>
                      <a:pt x="535" y="167"/>
                    </a:cubicBezTo>
                    <a:lnTo>
                      <a:pt x="5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8" name="Google Shape;7408;p61"/>
              <p:cNvSpPr/>
              <p:nvPr/>
            </p:nvSpPr>
            <p:spPr>
              <a:xfrm>
                <a:off x="8191625" y="4119272"/>
                <a:ext cx="171000" cy="170975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6839" extrusionOk="0">
                    <a:moveTo>
                      <a:pt x="3403" y="1"/>
                    </a:moveTo>
                    <a:cubicBezTo>
                      <a:pt x="1535" y="1"/>
                      <a:pt x="1" y="1535"/>
                      <a:pt x="1" y="3403"/>
                    </a:cubicBezTo>
                    <a:cubicBezTo>
                      <a:pt x="1" y="5304"/>
                      <a:pt x="1535" y="6839"/>
                      <a:pt x="3403" y="6839"/>
                    </a:cubicBezTo>
                    <a:cubicBezTo>
                      <a:pt x="5305" y="6839"/>
                      <a:pt x="6839" y="5304"/>
                      <a:pt x="6839" y="3403"/>
                    </a:cubicBezTo>
                    <a:cubicBezTo>
                      <a:pt x="6839" y="1535"/>
                      <a:pt x="5305" y="1"/>
                      <a:pt x="34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9" name="Google Shape;7409;p61"/>
              <p:cNvSpPr/>
              <p:nvPr/>
            </p:nvSpPr>
            <p:spPr>
              <a:xfrm>
                <a:off x="8191625" y="4198497"/>
                <a:ext cx="171000" cy="91750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3670" extrusionOk="0">
                    <a:moveTo>
                      <a:pt x="1" y="1"/>
                    </a:moveTo>
                    <a:lnTo>
                      <a:pt x="1" y="234"/>
                    </a:lnTo>
                    <a:cubicBezTo>
                      <a:pt x="1" y="2135"/>
                      <a:pt x="1535" y="3670"/>
                      <a:pt x="3403" y="3670"/>
                    </a:cubicBezTo>
                    <a:cubicBezTo>
                      <a:pt x="5305" y="3670"/>
                      <a:pt x="6839" y="2135"/>
                      <a:pt x="6839" y="234"/>
                    </a:cubicBezTo>
                    <a:lnTo>
                      <a:pt x="6839" y="1"/>
                    </a:lnTo>
                    <a:cubicBezTo>
                      <a:pt x="6706" y="1735"/>
                      <a:pt x="5205" y="3170"/>
                      <a:pt x="3403" y="3170"/>
                    </a:cubicBezTo>
                    <a:cubicBezTo>
                      <a:pt x="1635" y="3170"/>
                      <a:pt x="134" y="1735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0" name="Google Shape;7410;p61"/>
              <p:cNvSpPr/>
              <p:nvPr/>
            </p:nvSpPr>
            <p:spPr>
              <a:xfrm>
                <a:off x="8240850" y="4133447"/>
                <a:ext cx="30875" cy="3172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69" extrusionOk="0">
                    <a:moveTo>
                      <a:pt x="600" y="1"/>
                    </a:moveTo>
                    <a:cubicBezTo>
                      <a:pt x="267" y="1"/>
                      <a:pt x="0" y="268"/>
                      <a:pt x="0" y="635"/>
                    </a:cubicBezTo>
                    <a:cubicBezTo>
                      <a:pt x="0" y="968"/>
                      <a:pt x="267" y="1268"/>
                      <a:pt x="600" y="1268"/>
                    </a:cubicBezTo>
                    <a:cubicBezTo>
                      <a:pt x="934" y="1268"/>
                      <a:pt x="1234" y="968"/>
                      <a:pt x="1234" y="635"/>
                    </a:cubicBezTo>
                    <a:cubicBezTo>
                      <a:pt x="1234" y="301"/>
                      <a:pt x="934" y="1"/>
                      <a:pt x="6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1" name="Google Shape;7411;p61"/>
              <p:cNvSpPr/>
              <p:nvPr/>
            </p:nvSpPr>
            <p:spPr>
              <a:xfrm>
                <a:off x="8226650" y="4165147"/>
                <a:ext cx="150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568" extrusionOk="0">
                    <a:moveTo>
                      <a:pt x="301" y="0"/>
                    </a:moveTo>
                    <a:cubicBezTo>
                      <a:pt x="134" y="0"/>
                      <a:pt x="1" y="134"/>
                      <a:pt x="1" y="301"/>
                    </a:cubicBezTo>
                    <a:cubicBezTo>
                      <a:pt x="1" y="467"/>
                      <a:pt x="134" y="567"/>
                      <a:pt x="301" y="567"/>
                    </a:cubicBezTo>
                    <a:cubicBezTo>
                      <a:pt x="468" y="567"/>
                      <a:pt x="601" y="467"/>
                      <a:pt x="601" y="301"/>
                    </a:cubicBezTo>
                    <a:cubicBezTo>
                      <a:pt x="601" y="134"/>
                      <a:pt x="468" y="0"/>
                      <a:pt x="3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2" name="Google Shape;7412;p61"/>
              <p:cNvSpPr/>
              <p:nvPr/>
            </p:nvSpPr>
            <p:spPr>
              <a:xfrm>
                <a:off x="7837225" y="3718997"/>
                <a:ext cx="457000" cy="708025"/>
              </a:xfrm>
              <a:custGeom>
                <a:avLst/>
                <a:gdLst/>
                <a:ahLst/>
                <a:cxnLst/>
                <a:rect l="l" t="t" r="r" b="b"/>
                <a:pathLst>
                  <a:path w="18280" h="28321" extrusionOk="0">
                    <a:moveTo>
                      <a:pt x="634" y="0"/>
                    </a:moveTo>
                    <a:cubicBezTo>
                      <a:pt x="300" y="0"/>
                      <a:pt x="34" y="300"/>
                      <a:pt x="0" y="734"/>
                    </a:cubicBezTo>
                    <a:cubicBezTo>
                      <a:pt x="0" y="6838"/>
                      <a:pt x="734" y="10641"/>
                      <a:pt x="1401" y="12709"/>
                    </a:cubicBezTo>
                    <a:cubicBezTo>
                      <a:pt x="2235" y="15411"/>
                      <a:pt x="3403" y="16979"/>
                      <a:pt x="4570" y="16979"/>
                    </a:cubicBezTo>
                    <a:cubicBezTo>
                      <a:pt x="4770" y="16979"/>
                      <a:pt x="5271" y="16879"/>
                      <a:pt x="5738" y="16279"/>
                    </a:cubicBezTo>
                    <a:cubicBezTo>
                      <a:pt x="6238" y="20215"/>
                      <a:pt x="7372" y="22750"/>
                      <a:pt x="8373" y="24351"/>
                    </a:cubicBezTo>
                    <a:cubicBezTo>
                      <a:pt x="9941" y="26786"/>
                      <a:pt x="12176" y="28321"/>
                      <a:pt x="14244" y="28321"/>
                    </a:cubicBezTo>
                    <a:cubicBezTo>
                      <a:pt x="16245" y="28321"/>
                      <a:pt x="18280" y="26853"/>
                      <a:pt x="18280" y="23550"/>
                    </a:cubicBezTo>
                    <a:cubicBezTo>
                      <a:pt x="18280" y="23183"/>
                      <a:pt x="17980" y="22850"/>
                      <a:pt x="17513" y="22850"/>
                    </a:cubicBezTo>
                    <a:cubicBezTo>
                      <a:pt x="17079" y="22850"/>
                      <a:pt x="16712" y="23150"/>
                      <a:pt x="16712" y="23550"/>
                    </a:cubicBezTo>
                    <a:cubicBezTo>
                      <a:pt x="16712" y="25585"/>
                      <a:pt x="15811" y="26853"/>
                      <a:pt x="14310" y="26853"/>
                    </a:cubicBezTo>
                    <a:cubicBezTo>
                      <a:pt x="13143" y="26853"/>
                      <a:pt x="11342" y="25952"/>
                      <a:pt x="9807" y="23584"/>
                    </a:cubicBezTo>
                    <a:cubicBezTo>
                      <a:pt x="8573" y="21716"/>
                      <a:pt x="7172" y="18247"/>
                      <a:pt x="7172" y="12509"/>
                    </a:cubicBezTo>
                    <a:cubicBezTo>
                      <a:pt x="7172" y="12109"/>
                      <a:pt x="6838" y="11775"/>
                      <a:pt x="6371" y="11775"/>
                    </a:cubicBezTo>
                    <a:cubicBezTo>
                      <a:pt x="6271" y="11775"/>
                      <a:pt x="6205" y="11775"/>
                      <a:pt x="6105" y="11842"/>
                    </a:cubicBezTo>
                    <a:lnTo>
                      <a:pt x="6038" y="11842"/>
                    </a:lnTo>
                    <a:cubicBezTo>
                      <a:pt x="5704" y="11842"/>
                      <a:pt x="5471" y="12109"/>
                      <a:pt x="5471" y="12543"/>
                    </a:cubicBezTo>
                    <a:cubicBezTo>
                      <a:pt x="5471" y="14477"/>
                      <a:pt x="5037" y="15511"/>
                      <a:pt x="4637" y="15511"/>
                    </a:cubicBezTo>
                    <a:cubicBezTo>
                      <a:pt x="4303" y="15511"/>
                      <a:pt x="3403" y="14811"/>
                      <a:pt x="2569" y="12176"/>
                    </a:cubicBezTo>
                    <a:cubicBezTo>
                      <a:pt x="1968" y="10174"/>
                      <a:pt x="1201" y="6572"/>
                      <a:pt x="1201" y="701"/>
                    </a:cubicBezTo>
                    <a:cubicBezTo>
                      <a:pt x="1201" y="334"/>
                      <a:pt x="968" y="0"/>
                      <a:pt x="6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3" name="Google Shape;7413;p61"/>
              <p:cNvSpPr/>
              <p:nvPr/>
            </p:nvSpPr>
            <p:spPr>
              <a:xfrm>
                <a:off x="4763350" y="4323597"/>
                <a:ext cx="366950" cy="50050"/>
              </a:xfrm>
              <a:custGeom>
                <a:avLst/>
                <a:gdLst/>
                <a:ahLst/>
                <a:cxnLst/>
                <a:rect l="l" t="t" r="r" b="b"/>
                <a:pathLst>
                  <a:path w="14678" h="2002" extrusionOk="0">
                    <a:moveTo>
                      <a:pt x="7339" y="0"/>
                    </a:moveTo>
                    <a:cubicBezTo>
                      <a:pt x="3270" y="0"/>
                      <a:pt x="1" y="434"/>
                      <a:pt x="1" y="1001"/>
                    </a:cubicBezTo>
                    <a:cubicBezTo>
                      <a:pt x="1" y="1535"/>
                      <a:pt x="3270" y="2002"/>
                      <a:pt x="7339" y="2002"/>
                    </a:cubicBezTo>
                    <a:cubicBezTo>
                      <a:pt x="11376" y="2002"/>
                      <a:pt x="14678" y="1535"/>
                      <a:pt x="14678" y="1001"/>
                    </a:cubicBezTo>
                    <a:cubicBezTo>
                      <a:pt x="14678" y="434"/>
                      <a:pt x="11376" y="0"/>
                      <a:pt x="7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4" name="Google Shape;7414;p61"/>
              <p:cNvSpPr/>
              <p:nvPr/>
            </p:nvSpPr>
            <p:spPr>
              <a:xfrm>
                <a:off x="4947650" y="4323597"/>
                <a:ext cx="1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1" extrusionOk="0">
                    <a:moveTo>
                      <a:pt x="67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5" name="Google Shape;7415;p61"/>
              <p:cNvSpPr/>
              <p:nvPr/>
            </p:nvSpPr>
            <p:spPr>
              <a:xfrm>
                <a:off x="4759175" y="4349447"/>
                <a:ext cx="376150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5046" h="1669" extrusionOk="0">
                    <a:moveTo>
                      <a:pt x="168" y="0"/>
                    </a:moveTo>
                    <a:cubicBezTo>
                      <a:pt x="68" y="100"/>
                      <a:pt x="1" y="167"/>
                      <a:pt x="1" y="300"/>
                    </a:cubicBezTo>
                    <a:cubicBezTo>
                      <a:pt x="1" y="1034"/>
                      <a:pt x="3370" y="1668"/>
                      <a:pt x="7506" y="1668"/>
                    </a:cubicBezTo>
                    <a:cubicBezTo>
                      <a:pt x="11609" y="1668"/>
                      <a:pt x="15012" y="1034"/>
                      <a:pt x="15012" y="300"/>
                    </a:cubicBezTo>
                    <a:cubicBezTo>
                      <a:pt x="15045" y="200"/>
                      <a:pt x="14945" y="100"/>
                      <a:pt x="14845" y="0"/>
                    </a:cubicBezTo>
                    <a:cubicBezTo>
                      <a:pt x="14678" y="534"/>
                      <a:pt x="11442" y="968"/>
                      <a:pt x="7506" y="968"/>
                    </a:cubicBezTo>
                    <a:cubicBezTo>
                      <a:pt x="3604" y="968"/>
                      <a:pt x="435" y="534"/>
                      <a:pt x="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6" name="Google Shape;7416;p61"/>
              <p:cNvSpPr/>
              <p:nvPr/>
            </p:nvSpPr>
            <p:spPr>
              <a:xfrm>
                <a:off x="4902625" y="3705647"/>
                <a:ext cx="87575" cy="638825"/>
              </a:xfrm>
              <a:custGeom>
                <a:avLst/>
                <a:gdLst/>
                <a:ahLst/>
                <a:cxnLst/>
                <a:rect l="l" t="t" r="r" b="b"/>
                <a:pathLst>
                  <a:path w="3503" h="25553" extrusionOk="0">
                    <a:moveTo>
                      <a:pt x="0" y="1"/>
                    </a:moveTo>
                    <a:lnTo>
                      <a:pt x="0" y="25152"/>
                    </a:lnTo>
                    <a:cubicBezTo>
                      <a:pt x="0" y="25385"/>
                      <a:pt x="801" y="25552"/>
                      <a:pt x="1768" y="25552"/>
                    </a:cubicBezTo>
                    <a:cubicBezTo>
                      <a:pt x="2702" y="25552"/>
                      <a:pt x="3503" y="25385"/>
                      <a:pt x="3503" y="25152"/>
                    </a:cubicBezTo>
                    <a:lnTo>
                      <a:pt x="35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7" name="Google Shape;7417;p61"/>
              <p:cNvSpPr/>
              <p:nvPr/>
            </p:nvSpPr>
            <p:spPr>
              <a:xfrm>
                <a:off x="4964325" y="3705647"/>
                <a:ext cx="25875" cy="63797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5519" extrusionOk="0">
                    <a:moveTo>
                      <a:pt x="1" y="1"/>
                    </a:moveTo>
                    <a:lnTo>
                      <a:pt x="1" y="25519"/>
                    </a:lnTo>
                    <a:cubicBezTo>
                      <a:pt x="635" y="25452"/>
                      <a:pt x="1035" y="25352"/>
                      <a:pt x="1035" y="25185"/>
                    </a:cubicBezTo>
                    <a:lnTo>
                      <a:pt x="103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8" name="Google Shape;7418;p61"/>
              <p:cNvSpPr/>
              <p:nvPr/>
            </p:nvSpPr>
            <p:spPr>
              <a:xfrm>
                <a:off x="4890125" y="4329422"/>
                <a:ext cx="110925" cy="15050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602" extrusionOk="0">
                    <a:moveTo>
                      <a:pt x="467" y="1"/>
                    </a:moveTo>
                    <a:cubicBezTo>
                      <a:pt x="167" y="67"/>
                      <a:pt x="0" y="134"/>
                      <a:pt x="0" y="234"/>
                    </a:cubicBezTo>
                    <a:cubicBezTo>
                      <a:pt x="0" y="434"/>
                      <a:pt x="1001" y="601"/>
                      <a:pt x="2202" y="601"/>
                    </a:cubicBezTo>
                    <a:cubicBezTo>
                      <a:pt x="3436" y="601"/>
                      <a:pt x="4437" y="434"/>
                      <a:pt x="4437" y="234"/>
                    </a:cubicBezTo>
                    <a:cubicBezTo>
                      <a:pt x="4437" y="134"/>
                      <a:pt x="4270" y="67"/>
                      <a:pt x="3970" y="1"/>
                    </a:cubicBezTo>
                    <a:lnTo>
                      <a:pt x="3970" y="134"/>
                    </a:lnTo>
                    <a:cubicBezTo>
                      <a:pt x="3970" y="268"/>
                      <a:pt x="3169" y="334"/>
                      <a:pt x="2202" y="334"/>
                    </a:cubicBezTo>
                    <a:cubicBezTo>
                      <a:pt x="1268" y="334"/>
                      <a:pt x="467" y="268"/>
                      <a:pt x="467" y="134"/>
                    </a:cubicBezTo>
                    <a:lnTo>
                      <a:pt x="4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9" name="Google Shape;7419;p61"/>
              <p:cNvSpPr/>
              <p:nvPr/>
            </p:nvSpPr>
            <p:spPr>
              <a:xfrm>
                <a:off x="4872600" y="3595547"/>
                <a:ext cx="145975" cy="127650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106" extrusionOk="0">
                    <a:moveTo>
                      <a:pt x="2971" y="1"/>
                    </a:moveTo>
                    <a:cubicBezTo>
                      <a:pt x="2948" y="1"/>
                      <a:pt x="2925" y="1"/>
                      <a:pt x="2903" y="1"/>
                    </a:cubicBezTo>
                    <a:cubicBezTo>
                      <a:pt x="1301" y="1"/>
                      <a:pt x="1" y="1136"/>
                      <a:pt x="1" y="2570"/>
                    </a:cubicBezTo>
                    <a:cubicBezTo>
                      <a:pt x="1" y="3938"/>
                      <a:pt x="1335" y="5105"/>
                      <a:pt x="2903" y="5105"/>
                    </a:cubicBezTo>
                    <a:cubicBezTo>
                      <a:pt x="4537" y="5105"/>
                      <a:pt x="5838" y="3971"/>
                      <a:pt x="5838" y="2570"/>
                    </a:cubicBezTo>
                    <a:cubicBezTo>
                      <a:pt x="5838" y="1156"/>
                      <a:pt x="4573" y="1"/>
                      <a:pt x="29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0" name="Google Shape;7420;p61"/>
              <p:cNvSpPr/>
              <p:nvPr/>
            </p:nvSpPr>
            <p:spPr>
              <a:xfrm>
                <a:off x="4874275" y="3653947"/>
                <a:ext cx="145950" cy="69250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2770" extrusionOk="0">
                    <a:moveTo>
                      <a:pt x="0" y="0"/>
                    </a:moveTo>
                    <a:lnTo>
                      <a:pt x="0" y="234"/>
                    </a:lnTo>
                    <a:cubicBezTo>
                      <a:pt x="0" y="1635"/>
                      <a:pt x="1301" y="2769"/>
                      <a:pt x="2936" y="2769"/>
                    </a:cubicBezTo>
                    <a:cubicBezTo>
                      <a:pt x="4503" y="2769"/>
                      <a:pt x="5838" y="1602"/>
                      <a:pt x="5838" y="234"/>
                    </a:cubicBezTo>
                    <a:lnTo>
                      <a:pt x="5838" y="0"/>
                    </a:lnTo>
                    <a:cubicBezTo>
                      <a:pt x="5638" y="1335"/>
                      <a:pt x="4403" y="2402"/>
                      <a:pt x="2902" y="2402"/>
                    </a:cubicBezTo>
                    <a:cubicBezTo>
                      <a:pt x="1335" y="2402"/>
                      <a:pt x="100" y="1335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1" name="Google Shape;7421;p61"/>
              <p:cNvSpPr/>
              <p:nvPr/>
            </p:nvSpPr>
            <p:spPr>
              <a:xfrm>
                <a:off x="4949325" y="3606422"/>
                <a:ext cx="27550" cy="22525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901" extrusionOk="0">
                    <a:moveTo>
                      <a:pt x="567" y="0"/>
                    </a:moveTo>
                    <a:cubicBezTo>
                      <a:pt x="267" y="0"/>
                      <a:pt x="0" y="200"/>
                      <a:pt x="0" y="467"/>
                    </a:cubicBezTo>
                    <a:cubicBezTo>
                      <a:pt x="0" y="701"/>
                      <a:pt x="267" y="901"/>
                      <a:pt x="567" y="901"/>
                    </a:cubicBezTo>
                    <a:cubicBezTo>
                      <a:pt x="834" y="901"/>
                      <a:pt x="1101" y="701"/>
                      <a:pt x="1101" y="467"/>
                    </a:cubicBezTo>
                    <a:cubicBezTo>
                      <a:pt x="1101" y="200"/>
                      <a:pt x="901" y="0"/>
                      <a:pt x="5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2" name="Google Shape;7422;p61"/>
              <p:cNvSpPr/>
              <p:nvPr/>
            </p:nvSpPr>
            <p:spPr>
              <a:xfrm>
                <a:off x="4976850" y="3630147"/>
                <a:ext cx="12525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419" extrusionOk="0">
                    <a:moveTo>
                      <a:pt x="306" y="1"/>
                    </a:moveTo>
                    <a:cubicBezTo>
                      <a:pt x="283" y="1"/>
                      <a:pt x="258" y="6"/>
                      <a:pt x="234" y="18"/>
                    </a:cubicBezTo>
                    <a:cubicBezTo>
                      <a:pt x="134" y="18"/>
                      <a:pt x="0" y="85"/>
                      <a:pt x="0" y="219"/>
                    </a:cubicBezTo>
                    <a:cubicBezTo>
                      <a:pt x="0" y="352"/>
                      <a:pt x="134" y="419"/>
                      <a:pt x="234" y="419"/>
                    </a:cubicBezTo>
                    <a:cubicBezTo>
                      <a:pt x="367" y="419"/>
                      <a:pt x="501" y="352"/>
                      <a:pt x="501" y="219"/>
                    </a:cubicBezTo>
                    <a:cubicBezTo>
                      <a:pt x="501" y="110"/>
                      <a:pt x="412" y="1"/>
                      <a:pt x="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3" name="Google Shape;7423;p61"/>
              <p:cNvSpPr/>
              <p:nvPr/>
            </p:nvSpPr>
            <p:spPr>
              <a:xfrm>
                <a:off x="4593225" y="4698022"/>
                <a:ext cx="3753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15012" h="2336" extrusionOk="0">
                    <a:moveTo>
                      <a:pt x="7506" y="1"/>
                    </a:moveTo>
                    <a:cubicBezTo>
                      <a:pt x="3370" y="1"/>
                      <a:pt x="1" y="534"/>
                      <a:pt x="1" y="1168"/>
                    </a:cubicBezTo>
                    <a:cubicBezTo>
                      <a:pt x="1" y="1835"/>
                      <a:pt x="3337" y="2336"/>
                      <a:pt x="7506" y="2336"/>
                    </a:cubicBezTo>
                    <a:cubicBezTo>
                      <a:pt x="11643" y="2336"/>
                      <a:pt x="15012" y="1769"/>
                      <a:pt x="15012" y="1168"/>
                    </a:cubicBezTo>
                    <a:cubicBezTo>
                      <a:pt x="15012" y="501"/>
                      <a:pt x="11643" y="1"/>
                      <a:pt x="75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4" name="Google Shape;7424;p61"/>
              <p:cNvSpPr/>
              <p:nvPr/>
            </p:nvSpPr>
            <p:spPr>
              <a:xfrm>
                <a:off x="4781700" y="4698022"/>
                <a:ext cx="25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" extrusionOk="0">
                    <a:moveTo>
                      <a:pt x="10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5" name="Google Shape;7425;p61"/>
              <p:cNvSpPr/>
              <p:nvPr/>
            </p:nvSpPr>
            <p:spPr>
              <a:xfrm>
                <a:off x="4589075" y="4728047"/>
                <a:ext cx="384450" cy="492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1969" extrusionOk="0">
                    <a:moveTo>
                      <a:pt x="15178" y="0"/>
                    </a:moveTo>
                    <a:cubicBezTo>
                      <a:pt x="15011" y="634"/>
                      <a:pt x="11708" y="1135"/>
                      <a:pt x="7672" y="1135"/>
                    </a:cubicBezTo>
                    <a:cubicBezTo>
                      <a:pt x="3703" y="1135"/>
                      <a:pt x="467" y="668"/>
                      <a:pt x="167" y="34"/>
                    </a:cubicBezTo>
                    <a:cubicBezTo>
                      <a:pt x="67" y="101"/>
                      <a:pt x="0" y="234"/>
                      <a:pt x="0" y="367"/>
                    </a:cubicBezTo>
                    <a:cubicBezTo>
                      <a:pt x="0" y="1235"/>
                      <a:pt x="3403" y="1969"/>
                      <a:pt x="7672" y="1969"/>
                    </a:cubicBezTo>
                    <a:cubicBezTo>
                      <a:pt x="11909" y="1969"/>
                      <a:pt x="15344" y="1235"/>
                      <a:pt x="15344" y="367"/>
                    </a:cubicBezTo>
                    <a:cubicBezTo>
                      <a:pt x="15378" y="234"/>
                      <a:pt x="15311" y="134"/>
                      <a:pt x="151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6" name="Google Shape;7426;p61"/>
              <p:cNvSpPr/>
              <p:nvPr/>
            </p:nvSpPr>
            <p:spPr>
              <a:xfrm>
                <a:off x="4735825" y="3993347"/>
                <a:ext cx="87600" cy="728050"/>
              </a:xfrm>
              <a:custGeom>
                <a:avLst/>
                <a:gdLst/>
                <a:ahLst/>
                <a:cxnLst/>
                <a:rect l="l" t="t" r="r" b="b"/>
                <a:pathLst>
                  <a:path w="3504" h="29122" extrusionOk="0">
                    <a:moveTo>
                      <a:pt x="1" y="1"/>
                    </a:moveTo>
                    <a:lnTo>
                      <a:pt x="1" y="28721"/>
                    </a:lnTo>
                    <a:cubicBezTo>
                      <a:pt x="1" y="28921"/>
                      <a:pt x="802" y="29122"/>
                      <a:pt x="1769" y="29122"/>
                    </a:cubicBezTo>
                    <a:cubicBezTo>
                      <a:pt x="2703" y="29122"/>
                      <a:pt x="3503" y="28955"/>
                      <a:pt x="3503" y="28721"/>
                    </a:cubicBezTo>
                    <a:lnTo>
                      <a:pt x="35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7" name="Google Shape;7427;p61"/>
              <p:cNvSpPr/>
              <p:nvPr/>
            </p:nvSpPr>
            <p:spPr>
              <a:xfrm>
                <a:off x="4798375" y="3993347"/>
                <a:ext cx="25875" cy="7272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9089" extrusionOk="0">
                    <a:moveTo>
                      <a:pt x="1" y="1"/>
                    </a:moveTo>
                    <a:lnTo>
                      <a:pt x="1" y="29088"/>
                    </a:lnTo>
                    <a:cubicBezTo>
                      <a:pt x="635" y="29022"/>
                      <a:pt x="1035" y="28888"/>
                      <a:pt x="1035" y="28721"/>
                    </a:cubicBezTo>
                    <a:lnTo>
                      <a:pt x="103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8" name="Google Shape;7428;p61"/>
              <p:cNvSpPr/>
              <p:nvPr/>
            </p:nvSpPr>
            <p:spPr>
              <a:xfrm>
                <a:off x="4725825" y="4704697"/>
                <a:ext cx="112600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668" extrusionOk="0">
                    <a:moveTo>
                      <a:pt x="434" y="0"/>
                    </a:moveTo>
                    <a:cubicBezTo>
                      <a:pt x="134" y="101"/>
                      <a:pt x="1" y="167"/>
                      <a:pt x="1" y="267"/>
                    </a:cubicBezTo>
                    <a:cubicBezTo>
                      <a:pt x="1" y="501"/>
                      <a:pt x="1001" y="668"/>
                      <a:pt x="2236" y="668"/>
                    </a:cubicBezTo>
                    <a:cubicBezTo>
                      <a:pt x="3503" y="668"/>
                      <a:pt x="4504" y="467"/>
                      <a:pt x="4504" y="267"/>
                    </a:cubicBezTo>
                    <a:cubicBezTo>
                      <a:pt x="4404" y="167"/>
                      <a:pt x="4237" y="101"/>
                      <a:pt x="3937" y="0"/>
                    </a:cubicBezTo>
                    <a:lnTo>
                      <a:pt x="3937" y="167"/>
                    </a:lnTo>
                    <a:cubicBezTo>
                      <a:pt x="3937" y="301"/>
                      <a:pt x="3136" y="434"/>
                      <a:pt x="2202" y="434"/>
                    </a:cubicBezTo>
                    <a:cubicBezTo>
                      <a:pt x="1235" y="434"/>
                      <a:pt x="434" y="301"/>
                      <a:pt x="434" y="167"/>
                    </a:cubicBezTo>
                    <a:lnTo>
                      <a:pt x="4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9" name="Google Shape;7429;p61"/>
              <p:cNvSpPr/>
              <p:nvPr/>
            </p:nvSpPr>
            <p:spPr>
              <a:xfrm>
                <a:off x="4706650" y="3866597"/>
                <a:ext cx="148475" cy="145950"/>
              </a:xfrm>
              <a:custGeom>
                <a:avLst/>
                <a:gdLst/>
                <a:ahLst/>
                <a:cxnLst/>
                <a:rect l="l" t="t" r="r" b="b"/>
                <a:pathLst>
                  <a:path w="5939" h="5838" extrusionOk="0">
                    <a:moveTo>
                      <a:pt x="2969" y="0"/>
                    </a:moveTo>
                    <a:cubicBezTo>
                      <a:pt x="1335" y="0"/>
                      <a:pt x="0" y="1301"/>
                      <a:pt x="0" y="2936"/>
                    </a:cubicBezTo>
                    <a:cubicBezTo>
                      <a:pt x="0" y="4537"/>
                      <a:pt x="1335" y="5838"/>
                      <a:pt x="2969" y="5838"/>
                    </a:cubicBezTo>
                    <a:cubicBezTo>
                      <a:pt x="4604" y="5838"/>
                      <a:pt x="5938" y="4537"/>
                      <a:pt x="5938" y="2936"/>
                    </a:cubicBezTo>
                    <a:cubicBezTo>
                      <a:pt x="5938" y="1335"/>
                      <a:pt x="4604" y="0"/>
                      <a:pt x="29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0" name="Google Shape;7430;p61"/>
              <p:cNvSpPr/>
              <p:nvPr/>
            </p:nvSpPr>
            <p:spPr>
              <a:xfrm>
                <a:off x="4706650" y="3934972"/>
                <a:ext cx="148475" cy="77575"/>
              </a:xfrm>
              <a:custGeom>
                <a:avLst/>
                <a:gdLst/>
                <a:ahLst/>
                <a:cxnLst/>
                <a:rect l="l" t="t" r="r" b="b"/>
                <a:pathLst>
                  <a:path w="5939" h="3103" extrusionOk="0">
                    <a:moveTo>
                      <a:pt x="0" y="1"/>
                    </a:moveTo>
                    <a:lnTo>
                      <a:pt x="0" y="201"/>
                    </a:lnTo>
                    <a:cubicBezTo>
                      <a:pt x="0" y="1802"/>
                      <a:pt x="1335" y="3103"/>
                      <a:pt x="2969" y="3103"/>
                    </a:cubicBezTo>
                    <a:cubicBezTo>
                      <a:pt x="4604" y="3103"/>
                      <a:pt x="5938" y="1802"/>
                      <a:pt x="5938" y="201"/>
                    </a:cubicBezTo>
                    <a:lnTo>
                      <a:pt x="5938" y="1"/>
                    </a:lnTo>
                    <a:cubicBezTo>
                      <a:pt x="5805" y="1502"/>
                      <a:pt x="4504" y="2703"/>
                      <a:pt x="2969" y="2703"/>
                    </a:cubicBezTo>
                    <a:cubicBezTo>
                      <a:pt x="1368" y="2703"/>
                      <a:pt x="134" y="1502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1" name="Google Shape;7431;p61"/>
              <p:cNvSpPr/>
              <p:nvPr/>
            </p:nvSpPr>
            <p:spPr>
              <a:xfrm>
                <a:off x="4785050" y="3879097"/>
                <a:ext cx="26700" cy="27550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1102" extrusionOk="0">
                    <a:moveTo>
                      <a:pt x="534" y="1"/>
                    </a:moveTo>
                    <a:cubicBezTo>
                      <a:pt x="234" y="1"/>
                      <a:pt x="0" y="268"/>
                      <a:pt x="0" y="568"/>
                    </a:cubicBezTo>
                    <a:cubicBezTo>
                      <a:pt x="0" y="835"/>
                      <a:pt x="234" y="1102"/>
                      <a:pt x="534" y="1102"/>
                    </a:cubicBezTo>
                    <a:cubicBezTo>
                      <a:pt x="834" y="1102"/>
                      <a:pt x="1067" y="835"/>
                      <a:pt x="1067" y="568"/>
                    </a:cubicBezTo>
                    <a:cubicBezTo>
                      <a:pt x="1067" y="268"/>
                      <a:pt x="834" y="1"/>
                      <a:pt x="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2" name="Google Shape;7432;p61"/>
              <p:cNvSpPr/>
              <p:nvPr/>
            </p:nvSpPr>
            <p:spPr>
              <a:xfrm>
                <a:off x="4811725" y="3906622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67" y="1"/>
                    </a:moveTo>
                    <a:cubicBezTo>
                      <a:pt x="134" y="1"/>
                      <a:pt x="0" y="134"/>
                      <a:pt x="0" y="234"/>
                    </a:cubicBezTo>
                    <a:cubicBezTo>
                      <a:pt x="0" y="368"/>
                      <a:pt x="134" y="501"/>
                      <a:pt x="267" y="501"/>
                    </a:cubicBezTo>
                    <a:cubicBezTo>
                      <a:pt x="401" y="501"/>
                      <a:pt x="501" y="368"/>
                      <a:pt x="501" y="234"/>
                    </a:cubicBezTo>
                    <a:cubicBezTo>
                      <a:pt x="501" y="134"/>
                      <a:pt x="401" y="1"/>
                      <a:pt x="2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3" name="Google Shape;7433;p61"/>
              <p:cNvSpPr/>
              <p:nvPr/>
            </p:nvSpPr>
            <p:spPr>
              <a:xfrm>
                <a:off x="4306375" y="5094147"/>
                <a:ext cx="436150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17446" h="2736" extrusionOk="0">
                    <a:moveTo>
                      <a:pt x="8706" y="0"/>
                    </a:moveTo>
                    <a:cubicBezTo>
                      <a:pt x="3869" y="0"/>
                      <a:pt x="0" y="601"/>
                      <a:pt x="0" y="1368"/>
                    </a:cubicBezTo>
                    <a:cubicBezTo>
                      <a:pt x="0" y="2102"/>
                      <a:pt x="3936" y="2736"/>
                      <a:pt x="8706" y="2736"/>
                    </a:cubicBezTo>
                    <a:cubicBezTo>
                      <a:pt x="13543" y="2736"/>
                      <a:pt x="17446" y="2102"/>
                      <a:pt x="17446" y="1368"/>
                    </a:cubicBezTo>
                    <a:cubicBezTo>
                      <a:pt x="17446" y="601"/>
                      <a:pt x="13543" y="0"/>
                      <a:pt x="8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4" name="Google Shape;7434;p61"/>
              <p:cNvSpPr/>
              <p:nvPr/>
            </p:nvSpPr>
            <p:spPr>
              <a:xfrm>
                <a:off x="4525675" y="5094147"/>
                <a:ext cx="25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" extrusionOk="0">
                    <a:moveTo>
                      <a:pt x="101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5" name="Google Shape;7435;p61"/>
              <p:cNvSpPr/>
              <p:nvPr/>
            </p:nvSpPr>
            <p:spPr>
              <a:xfrm>
                <a:off x="4304700" y="5129172"/>
                <a:ext cx="443675" cy="56725"/>
              </a:xfrm>
              <a:custGeom>
                <a:avLst/>
                <a:gdLst/>
                <a:ahLst/>
                <a:cxnLst/>
                <a:rect l="l" t="t" r="r" b="b"/>
                <a:pathLst>
                  <a:path w="17747" h="2269" extrusionOk="0">
                    <a:moveTo>
                      <a:pt x="17513" y="0"/>
                    </a:moveTo>
                    <a:cubicBezTo>
                      <a:pt x="17279" y="701"/>
                      <a:pt x="13510" y="1301"/>
                      <a:pt x="8840" y="1301"/>
                    </a:cubicBezTo>
                    <a:cubicBezTo>
                      <a:pt x="4237" y="1301"/>
                      <a:pt x="501" y="767"/>
                      <a:pt x="167" y="34"/>
                    </a:cubicBezTo>
                    <a:cubicBezTo>
                      <a:pt x="34" y="167"/>
                      <a:pt x="0" y="300"/>
                      <a:pt x="0" y="434"/>
                    </a:cubicBezTo>
                    <a:cubicBezTo>
                      <a:pt x="0" y="1435"/>
                      <a:pt x="3936" y="2269"/>
                      <a:pt x="8873" y="2269"/>
                    </a:cubicBezTo>
                    <a:cubicBezTo>
                      <a:pt x="13777" y="2269"/>
                      <a:pt x="17746" y="1435"/>
                      <a:pt x="17746" y="434"/>
                    </a:cubicBezTo>
                    <a:cubicBezTo>
                      <a:pt x="17713" y="300"/>
                      <a:pt x="17613" y="167"/>
                      <a:pt x="175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6" name="Google Shape;7436;p61"/>
              <p:cNvSpPr/>
              <p:nvPr/>
            </p:nvSpPr>
            <p:spPr>
              <a:xfrm>
                <a:off x="4473150" y="4266872"/>
                <a:ext cx="102600" cy="85482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34193" extrusionOk="0">
                    <a:moveTo>
                      <a:pt x="0" y="1"/>
                    </a:moveTo>
                    <a:lnTo>
                      <a:pt x="0" y="33758"/>
                    </a:lnTo>
                    <a:cubicBezTo>
                      <a:pt x="0" y="33992"/>
                      <a:pt x="934" y="34192"/>
                      <a:pt x="2035" y="34192"/>
                    </a:cubicBezTo>
                    <a:cubicBezTo>
                      <a:pt x="3169" y="34192"/>
                      <a:pt x="4103" y="33992"/>
                      <a:pt x="4103" y="33758"/>
                    </a:cubicBezTo>
                    <a:lnTo>
                      <a:pt x="4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7" name="Google Shape;7437;p61"/>
              <p:cNvSpPr/>
              <p:nvPr/>
            </p:nvSpPr>
            <p:spPr>
              <a:xfrm>
                <a:off x="4544875" y="4266872"/>
                <a:ext cx="30875" cy="8539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34159" extrusionOk="0">
                    <a:moveTo>
                      <a:pt x="0" y="1"/>
                    </a:moveTo>
                    <a:lnTo>
                      <a:pt x="0" y="34159"/>
                    </a:lnTo>
                    <a:cubicBezTo>
                      <a:pt x="734" y="34092"/>
                      <a:pt x="1234" y="33925"/>
                      <a:pt x="1234" y="33758"/>
                    </a:cubicBezTo>
                    <a:lnTo>
                      <a:pt x="12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8" name="Google Shape;7438;p61"/>
              <p:cNvSpPr/>
              <p:nvPr/>
            </p:nvSpPr>
            <p:spPr>
              <a:xfrm>
                <a:off x="4459800" y="5103322"/>
                <a:ext cx="129300" cy="20025"/>
              </a:xfrm>
              <a:custGeom>
                <a:avLst/>
                <a:gdLst/>
                <a:ahLst/>
                <a:cxnLst/>
                <a:rect l="l" t="t" r="r" b="b"/>
                <a:pathLst>
                  <a:path w="5172" h="801" extrusionOk="0">
                    <a:moveTo>
                      <a:pt x="534" y="0"/>
                    </a:moveTo>
                    <a:cubicBezTo>
                      <a:pt x="201" y="67"/>
                      <a:pt x="1" y="167"/>
                      <a:pt x="1" y="300"/>
                    </a:cubicBezTo>
                    <a:cubicBezTo>
                      <a:pt x="1" y="567"/>
                      <a:pt x="1168" y="801"/>
                      <a:pt x="2569" y="801"/>
                    </a:cubicBezTo>
                    <a:cubicBezTo>
                      <a:pt x="4004" y="801"/>
                      <a:pt x="5171" y="567"/>
                      <a:pt x="5171" y="300"/>
                    </a:cubicBezTo>
                    <a:cubicBezTo>
                      <a:pt x="5171" y="167"/>
                      <a:pt x="4971" y="67"/>
                      <a:pt x="4637" y="0"/>
                    </a:cubicBezTo>
                    <a:lnTo>
                      <a:pt x="4637" y="167"/>
                    </a:lnTo>
                    <a:cubicBezTo>
                      <a:pt x="4637" y="334"/>
                      <a:pt x="3703" y="467"/>
                      <a:pt x="2569" y="467"/>
                    </a:cubicBezTo>
                    <a:cubicBezTo>
                      <a:pt x="1435" y="467"/>
                      <a:pt x="534" y="334"/>
                      <a:pt x="534" y="167"/>
                    </a:cubicBezTo>
                    <a:lnTo>
                      <a:pt x="5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9" name="Google Shape;7439;p61"/>
              <p:cNvSpPr/>
              <p:nvPr/>
            </p:nvSpPr>
            <p:spPr>
              <a:xfrm>
                <a:off x="4438950" y="4119272"/>
                <a:ext cx="171000" cy="170975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6839" extrusionOk="0">
                    <a:moveTo>
                      <a:pt x="3403" y="1"/>
                    </a:moveTo>
                    <a:cubicBezTo>
                      <a:pt x="1535" y="1"/>
                      <a:pt x="1" y="1535"/>
                      <a:pt x="1" y="3403"/>
                    </a:cubicBezTo>
                    <a:cubicBezTo>
                      <a:pt x="1" y="5304"/>
                      <a:pt x="1535" y="6839"/>
                      <a:pt x="3403" y="6839"/>
                    </a:cubicBezTo>
                    <a:cubicBezTo>
                      <a:pt x="5305" y="6839"/>
                      <a:pt x="6839" y="5304"/>
                      <a:pt x="6839" y="3403"/>
                    </a:cubicBezTo>
                    <a:cubicBezTo>
                      <a:pt x="6839" y="1535"/>
                      <a:pt x="5305" y="1"/>
                      <a:pt x="34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0" name="Google Shape;7440;p61"/>
              <p:cNvSpPr/>
              <p:nvPr/>
            </p:nvSpPr>
            <p:spPr>
              <a:xfrm>
                <a:off x="4438950" y="4198497"/>
                <a:ext cx="171000" cy="91750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3670" extrusionOk="0">
                    <a:moveTo>
                      <a:pt x="1" y="1"/>
                    </a:moveTo>
                    <a:lnTo>
                      <a:pt x="1" y="234"/>
                    </a:lnTo>
                    <a:cubicBezTo>
                      <a:pt x="1" y="2135"/>
                      <a:pt x="1535" y="3670"/>
                      <a:pt x="3403" y="3670"/>
                    </a:cubicBezTo>
                    <a:cubicBezTo>
                      <a:pt x="5305" y="3670"/>
                      <a:pt x="6839" y="2135"/>
                      <a:pt x="6839" y="234"/>
                    </a:cubicBezTo>
                    <a:lnTo>
                      <a:pt x="6839" y="1"/>
                    </a:lnTo>
                    <a:cubicBezTo>
                      <a:pt x="6706" y="1735"/>
                      <a:pt x="5238" y="3170"/>
                      <a:pt x="3403" y="3170"/>
                    </a:cubicBezTo>
                    <a:cubicBezTo>
                      <a:pt x="1635" y="3170"/>
                      <a:pt x="134" y="1735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1" name="Google Shape;7441;p61"/>
              <p:cNvSpPr/>
              <p:nvPr/>
            </p:nvSpPr>
            <p:spPr>
              <a:xfrm>
                <a:off x="4529850" y="4133447"/>
                <a:ext cx="30875" cy="3172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69" extrusionOk="0">
                    <a:moveTo>
                      <a:pt x="601" y="1"/>
                    </a:moveTo>
                    <a:cubicBezTo>
                      <a:pt x="268" y="1"/>
                      <a:pt x="1" y="301"/>
                      <a:pt x="1" y="635"/>
                    </a:cubicBezTo>
                    <a:cubicBezTo>
                      <a:pt x="1" y="968"/>
                      <a:pt x="268" y="1268"/>
                      <a:pt x="601" y="1268"/>
                    </a:cubicBezTo>
                    <a:cubicBezTo>
                      <a:pt x="935" y="1268"/>
                      <a:pt x="1235" y="968"/>
                      <a:pt x="1235" y="635"/>
                    </a:cubicBezTo>
                    <a:cubicBezTo>
                      <a:pt x="1235" y="268"/>
                      <a:pt x="1001" y="1"/>
                      <a:pt x="6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2" name="Google Shape;7442;p61"/>
              <p:cNvSpPr/>
              <p:nvPr/>
            </p:nvSpPr>
            <p:spPr>
              <a:xfrm>
                <a:off x="4560700" y="4165147"/>
                <a:ext cx="150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568" extrusionOk="0">
                    <a:moveTo>
                      <a:pt x="301" y="0"/>
                    </a:moveTo>
                    <a:cubicBezTo>
                      <a:pt x="134" y="0"/>
                      <a:pt x="1" y="134"/>
                      <a:pt x="1" y="301"/>
                    </a:cubicBezTo>
                    <a:cubicBezTo>
                      <a:pt x="1" y="467"/>
                      <a:pt x="134" y="567"/>
                      <a:pt x="301" y="567"/>
                    </a:cubicBezTo>
                    <a:cubicBezTo>
                      <a:pt x="468" y="567"/>
                      <a:pt x="601" y="467"/>
                      <a:pt x="601" y="301"/>
                    </a:cubicBezTo>
                    <a:cubicBezTo>
                      <a:pt x="601" y="134"/>
                      <a:pt x="468" y="0"/>
                      <a:pt x="3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3" name="Google Shape;7443;p61"/>
              <p:cNvSpPr/>
              <p:nvPr/>
            </p:nvSpPr>
            <p:spPr>
              <a:xfrm>
                <a:off x="4507350" y="3718997"/>
                <a:ext cx="457850" cy="708025"/>
              </a:xfrm>
              <a:custGeom>
                <a:avLst/>
                <a:gdLst/>
                <a:ahLst/>
                <a:cxnLst/>
                <a:rect l="l" t="t" r="r" b="b"/>
                <a:pathLst>
                  <a:path w="18314" h="28321" extrusionOk="0">
                    <a:moveTo>
                      <a:pt x="17679" y="0"/>
                    </a:moveTo>
                    <a:cubicBezTo>
                      <a:pt x="17346" y="0"/>
                      <a:pt x="17112" y="334"/>
                      <a:pt x="17112" y="701"/>
                    </a:cubicBezTo>
                    <a:cubicBezTo>
                      <a:pt x="17112" y="6572"/>
                      <a:pt x="16345" y="10174"/>
                      <a:pt x="15745" y="12176"/>
                    </a:cubicBezTo>
                    <a:cubicBezTo>
                      <a:pt x="14911" y="14811"/>
                      <a:pt x="14010" y="15511"/>
                      <a:pt x="13677" y="15511"/>
                    </a:cubicBezTo>
                    <a:cubicBezTo>
                      <a:pt x="13276" y="15511"/>
                      <a:pt x="12843" y="14477"/>
                      <a:pt x="12843" y="12543"/>
                    </a:cubicBezTo>
                    <a:cubicBezTo>
                      <a:pt x="12843" y="12109"/>
                      <a:pt x="12609" y="11842"/>
                      <a:pt x="12276" y="11842"/>
                    </a:cubicBezTo>
                    <a:lnTo>
                      <a:pt x="12175" y="11842"/>
                    </a:lnTo>
                    <a:cubicBezTo>
                      <a:pt x="12109" y="11775"/>
                      <a:pt x="12009" y="11775"/>
                      <a:pt x="11942" y="11775"/>
                    </a:cubicBezTo>
                    <a:cubicBezTo>
                      <a:pt x="11475" y="11775"/>
                      <a:pt x="11141" y="12109"/>
                      <a:pt x="11141" y="12509"/>
                    </a:cubicBezTo>
                    <a:cubicBezTo>
                      <a:pt x="11141" y="18247"/>
                      <a:pt x="9707" y="21716"/>
                      <a:pt x="8506" y="23584"/>
                    </a:cubicBezTo>
                    <a:cubicBezTo>
                      <a:pt x="6972" y="25952"/>
                      <a:pt x="5170" y="26853"/>
                      <a:pt x="4003" y="26853"/>
                    </a:cubicBezTo>
                    <a:cubicBezTo>
                      <a:pt x="2502" y="26853"/>
                      <a:pt x="1601" y="25585"/>
                      <a:pt x="1601" y="23550"/>
                    </a:cubicBezTo>
                    <a:cubicBezTo>
                      <a:pt x="1601" y="23150"/>
                      <a:pt x="1201" y="22850"/>
                      <a:pt x="801" y="22850"/>
                    </a:cubicBezTo>
                    <a:cubicBezTo>
                      <a:pt x="334" y="22850"/>
                      <a:pt x="0" y="23183"/>
                      <a:pt x="0" y="23550"/>
                    </a:cubicBezTo>
                    <a:cubicBezTo>
                      <a:pt x="0" y="26853"/>
                      <a:pt x="2035" y="28321"/>
                      <a:pt x="4036" y="28321"/>
                    </a:cubicBezTo>
                    <a:cubicBezTo>
                      <a:pt x="6138" y="28321"/>
                      <a:pt x="8339" y="26786"/>
                      <a:pt x="9941" y="24351"/>
                    </a:cubicBezTo>
                    <a:cubicBezTo>
                      <a:pt x="10941" y="22750"/>
                      <a:pt x="12042" y="20215"/>
                      <a:pt x="12542" y="16279"/>
                    </a:cubicBezTo>
                    <a:cubicBezTo>
                      <a:pt x="13009" y="16879"/>
                      <a:pt x="13510" y="16979"/>
                      <a:pt x="13710" y="16979"/>
                    </a:cubicBezTo>
                    <a:cubicBezTo>
                      <a:pt x="14877" y="16979"/>
                      <a:pt x="16045" y="15411"/>
                      <a:pt x="16879" y="12709"/>
                    </a:cubicBezTo>
                    <a:cubicBezTo>
                      <a:pt x="17546" y="10641"/>
                      <a:pt x="18313" y="6838"/>
                      <a:pt x="18313" y="734"/>
                    </a:cubicBezTo>
                    <a:cubicBezTo>
                      <a:pt x="18280" y="300"/>
                      <a:pt x="18013" y="0"/>
                      <a:pt x="176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44" name="Google Shape;7444;p61"/>
            <p:cNvGrpSpPr/>
            <p:nvPr/>
          </p:nvGrpSpPr>
          <p:grpSpPr>
            <a:xfrm>
              <a:off x="5637325" y="1915867"/>
              <a:ext cx="1541125" cy="2188600"/>
              <a:chOff x="5637325" y="1640750"/>
              <a:chExt cx="1541125" cy="2188600"/>
            </a:xfrm>
          </p:grpSpPr>
          <p:sp>
            <p:nvSpPr>
              <p:cNvPr id="7445" name="Google Shape;7445;p61"/>
              <p:cNvSpPr/>
              <p:nvPr/>
            </p:nvSpPr>
            <p:spPr>
              <a:xfrm>
                <a:off x="5981725" y="1673625"/>
                <a:ext cx="243525" cy="395300"/>
              </a:xfrm>
              <a:custGeom>
                <a:avLst/>
                <a:gdLst/>
                <a:ahLst/>
                <a:cxnLst/>
                <a:rect l="l" t="t" r="r" b="b"/>
                <a:pathLst>
                  <a:path w="9741" h="15812" extrusionOk="0">
                    <a:moveTo>
                      <a:pt x="9507" y="0"/>
                    </a:moveTo>
                    <a:cubicBezTo>
                      <a:pt x="4237" y="0"/>
                      <a:pt x="1" y="6972"/>
                      <a:pt x="1" y="15545"/>
                    </a:cubicBezTo>
                    <a:cubicBezTo>
                      <a:pt x="1" y="15678"/>
                      <a:pt x="101" y="15811"/>
                      <a:pt x="234" y="15811"/>
                    </a:cubicBezTo>
                    <a:cubicBezTo>
                      <a:pt x="367" y="15811"/>
                      <a:pt x="501" y="15678"/>
                      <a:pt x="501" y="15578"/>
                    </a:cubicBezTo>
                    <a:cubicBezTo>
                      <a:pt x="501" y="7239"/>
                      <a:pt x="4537" y="500"/>
                      <a:pt x="9507" y="500"/>
                    </a:cubicBezTo>
                    <a:cubicBezTo>
                      <a:pt x="9641" y="500"/>
                      <a:pt x="9741" y="367"/>
                      <a:pt x="9741" y="234"/>
                    </a:cubicBezTo>
                    <a:cubicBezTo>
                      <a:pt x="9741" y="134"/>
                      <a:pt x="9641" y="0"/>
                      <a:pt x="95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6" name="Google Shape;7446;p61"/>
              <p:cNvSpPr/>
              <p:nvPr/>
            </p:nvSpPr>
            <p:spPr>
              <a:xfrm>
                <a:off x="5954200" y="2046375"/>
                <a:ext cx="66750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2670" h="6172" extrusionOk="0">
                    <a:moveTo>
                      <a:pt x="1335" y="1"/>
                    </a:moveTo>
                    <a:cubicBezTo>
                      <a:pt x="601" y="1"/>
                      <a:pt x="1" y="601"/>
                      <a:pt x="1" y="1335"/>
                    </a:cubicBezTo>
                    <a:lnTo>
                      <a:pt x="1" y="4838"/>
                    </a:lnTo>
                    <a:cubicBezTo>
                      <a:pt x="1" y="5605"/>
                      <a:pt x="601" y="6172"/>
                      <a:pt x="1335" y="6172"/>
                    </a:cubicBezTo>
                    <a:cubicBezTo>
                      <a:pt x="2102" y="6172"/>
                      <a:pt x="2669" y="5605"/>
                      <a:pt x="2669" y="4838"/>
                    </a:cubicBezTo>
                    <a:lnTo>
                      <a:pt x="2669" y="1335"/>
                    </a:lnTo>
                    <a:cubicBezTo>
                      <a:pt x="2669" y="601"/>
                      <a:pt x="2102" y="1"/>
                      <a:pt x="1335" y="1"/>
                    </a:cubicBez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7" name="Google Shape;7447;p61"/>
              <p:cNvSpPr/>
              <p:nvPr/>
            </p:nvSpPr>
            <p:spPr>
              <a:xfrm>
                <a:off x="5968625" y="2048050"/>
                <a:ext cx="59000" cy="141300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5652" extrusionOk="0">
                    <a:moveTo>
                      <a:pt x="758" y="1"/>
                    </a:moveTo>
                    <a:cubicBezTo>
                      <a:pt x="1425" y="1735"/>
                      <a:pt x="2359" y="4671"/>
                      <a:pt x="758" y="5238"/>
                    </a:cubicBezTo>
                    <a:cubicBezTo>
                      <a:pt x="1" y="5545"/>
                      <a:pt x="217" y="5651"/>
                      <a:pt x="860" y="5651"/>
                    </a:cubicBezTo>
                    <a:cubicBezTo>
                      <a:pt x="1123" y="5651"/>
                      <a:pt x="1457" y="5634"/>
                      <a:pt x="1825" y="5605"/>
                    </a:cubicBezTo>
                    <a:cubicBezTo>
                      <a:pt x="1992" y="5404"/>
                      <a:pt x="2092" y="5104"/>
                      <a:pt x="2092" y="4837"/>
                    </a:cubicBezTo>
                    <a:lnTo>
                      <a:pt x="2092" y="1301"/>
                    </a:lnTo>
                    <a:cubicBezTo>
                      <a:pt x="2092" y="568"/>
                      <a:pt x="1525" y="1"/>
                      <a:pt x="7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8" name="Google Shape;7448;p61"/>
              <p:cNvSpPr/>
              <p:nvPr/>
            </p:nvSpPr>
            <p:spPr>
              <a:xfrm>
                <a:off x="6179375" y="1640750"/>
                <a:ext cx="125100" cy="66400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2656" extrusionOk="0">
                    <a:moveTo>
                      <a:pt x="3815" y="1"/>
                    </a:moveTo>
                    <a:cubicBezTo>
                      <a:pt x="3757" y="1"/>
                      <a:pt x="3697" y="5"/>
                      <a:pt x="3636" y="14"/>
                    </a:cubicBezTo>
                    <a:lnTo>
                      <a:pt x="1101" y="348"/>
                    </a:lnTo>
                    <a:cubicBezTo>
                      <a:pt x="467" y="414"/>
                      <a:pt x="0" y="1015"/>
                      <a:pt x="100" y="1649"/>
                    </a:cubicBezTo>
                    <a:cubicBezTo>
                      <a:pt x="163" y="2211"/>
                      <a:pt x="693" y="2656"/>
                      <a:pt x="1280" y="2656"/>
                    </a:cubicBezTo>
                    <a:cubicBezTo>
                      <a:pt x="1320" y="2656"/>
                      <a:pt x="1361" y="2654"/>
                      <a:pt x="1401" y="2649"/>
                    </a:cubicBezTo>
                    <a:lnTo>
                      <a:pt x="3936" y="2316"/>
                    </a:lnTo>
                    <a:cubicBezTo>
                      <a:pt x="4570" y="2216"/>
                      <a:pt x="5004" y="1649"/>
                      <a:pt x="4937" y="1015"/>
                    </a:cubicBezTo>
                    <a:cubicBezTo>
                      <a:pt x="4846" y="439"/>
                      <a:pt x="4397" y="1"/>
                      <a:pt x="38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9" name="Google Shape;7449;p61"/>
              <p:cNvSpPr/>
              <p:nvPr/>
            </p:nvSpPr>
            <p:spPr>
              <a:xfrm>
                <a:off x="6557125" y="1673625"/>
                <a:ext cx="243550" cy="395300"/>
              </a:xfrm>
              <a:custGeom>
                <a:avLst/>
                <a:gdLst/>
                <a:ahLst/>
                <a:cxnLst/>
                <a:rect l="l" t="t" r="r" b="b"/>
                <a:pathLst>
                  <a:path w="9742" h="15812" extrusionOk="0">
                    <a:moveTo>
                      <a:pt x="234" y="0"/>
                    </a:moveTo>
                    <a:cubicBezTo>
                      <a:pt x="134" y="0"/>
                      <a:pt x="1" y="134"/>
                      <a:pt x="1" y="234"/>
                    </a:cubicBezTo>
                    <a:cubicBezTo>
                      <a:pt x="1" y="367"/>
                      <a:pt x="134" y="500"/>
                      <a:pt x="234" y="500"/>
                    </a:cubicBezTo>
                    <a:cubicBezTo>
                      <a:pt x="5205" y="500"/>
                      <a:pt x="9241" y="7239"/>
                      <a:pt x="9241" y="15578"/>
                    </a:cubicBezTo>
                    <a:cubicBezTo>
                      <a:pt x="9241" y="15678"/>
                      <a:pt x="9374" y="15811"/>
                      <a:pt x="9508" y="15811"/>
                    </a:cubicBezTo>
                    <a:cubicBezTo>
                      <a:pt x="9641" y="15811"/>
                      <a:pt x="9741" y="15678"/>
                      <a:pt x="9741" y="15545"/>
                    </a:cubicBezTo>
                    <a:cubicBezTo>
                      <a:pt x="9741" y="6972"/>
                      <a:pt x="5505" y="0"/>
                      <a:pt x="2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0" name="Google Shape;7450;p61"/>
              <p:cNvSpPr/>
              <p:nvPr/>
            </p:nvSpPr>
            <p:spPr>
              <a:xfrm>
                <a:off x="6761450" y="2046375"/>
                <a:ext cx="66750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2670" h="6172" extrusionOk="0">
                    <a:moveTo>
                      <a:pt x="1335" y="1"/>
                    </a:moveTo>
                    <a:cubicBezTo>
                      <a:pt x="568" y="1"/>
                      <a:pt x="0" y="601"/>
                      <a:pt x="0" y="1335"/>
                    </a:cubicBezTo>
                    <a:lnTo>
                      <a:pt x="0" y="4838"/>
                    </a:lnTo>
                    <a:cubicBezTo>
                      <a:pt x="0" y="5605"/>
                      <a:pt x="568" y="6172"/>
                      <a:pt x="1335" y="6172"/>
                    </a:cubicBezTo>
                    <a:cubicBezTo>
                      <a:pt x="2069" y="6172"/>
                      <a:pt x="2669" y="5605"/>
                      <a:pt x="2669" y="4838"/>
                    </a:cubicBezTo>
                    <a:lnTo>
                      <a:pt x="2669" y="1335"/>
                    </a:lnTo>
                    <a:cubicBezTo>
                      <a:pt x="2669" y="601"/>
                      <a:pt x="2069" y="1"/>
                      <a:pt x="1335" y="1"/>
                    </a:cubicBez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1" name="Google Shape;7451;p61"/>
              <p:cNvSpPr/>
              <p:nvPr/>
            </p:nvSpPr>
            <p:spPr>
              <a:xfrm>
                <a:off x="6754775" y="2048050"/>
                <a:ext cx="59000" cy="141300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5652" extrusionOk="0">
                    <a:moveTo>
                      <a:pt x="1602" y="1"/>
                    </a:moveTo>
                    <a:cubicBezTo>
                      <a:pt x="868" y="1"/>
                      <a:pt x="267" y="568"/>
                      <a:pt x="267" y="1301"/>
                    </a:cubicBezTo>
                    <a:lnTo>
                      <a:pt x="267" y="4837"/>
                    </a:lnTo>
                    <a:cubicBezTo>
                      <a:pt x="267" y="5104"/>
                      <a:pt x="401" y="5404"/>
                      <a:pt x="568" y="5605"/>
                    </a:cubicBezTo>
                    <a:cubicBezTo>
                      <a:pt x="926" y="5634"/>
                      <a:pt x="1254" y="5651"/>
                      <a:pt x="1512" y="5651"/>
                    </a:cubicBezTo>
                    <a:cubicBezTo>
                      <a:pt x="2143" y="5651"/>
                      <a:pt x="2359" y="5545"/>
                      <a:pt x="1602" y="5238"/>
                    </a:cubicBezTo>
                    <a:cubicBezTo>
                      <a:pt x="1" y="4671"/>
                      <a:pt x="935" y="1735"/>
                      <a:pt x="16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2" name="Google Shape;7452;p61"/>
              <p:cNvSpPr/>
              <p:nvPr/>
            </p:nvSpPr>
            <p:spPr>
              <a:xfrm>
                <a:off x="6477925" y="1640750"/>
                <a:ext cx="125100" cy="66400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2656" extrusionOk="0">
                    <a:moveTo>
                      <a:pt x="1189" y="1"/>
                    </a:moveTo>
                    <a:cubicBezTo>
                      <a:pt x="607" y="1"/>
                      <a:pt x="158" y="439"/>
                      <a:pt x="67" y="1015"/>
                    </a:cubicBezTo>
                    <a:cubicBezTo>
                      <a:pt x="0" y="1649"/>
                      <a:pt x="434" y="2216"/>
                      <a:pt x="1067" y="2316"/>
                    </a:cubicBezTo>
                    <a:lnTo>
                      <a:pt x="3603" y="2649"/>
                    </a:lnTo>
                    <a:cubicBezTo>
                      <a:pt x="3643" y="2654"/>
                      <a:pt x="3684" y="2656"/>
                      <a:pt x="3724" y="2656"/>
                    </a:cubicBezTo>
                    <a:cubicBezTo>
                      <a:pt x="4311" y="2656"/>
                      <a:pt x="4841" y="2211"/>
                      <a:pt x="4904" y="1649"/>
                    </a:cubicBezTo>
                    <a:cubicBezTo>
                      <a:pt x="5004" y="1015"/>
                      <a:pt x="4537" y="414"/>
                      <a:pt x="3903" y="348"/>
                    </a:cubicBezTo>
                    <a:lnTo>
                      <a:pt x="1368" y="14"/>
                    </a:lnTo>
                    <a:cubicBezTo>
                      <a:pt x="1307" y="5"/>
                      <a:pt x="1247" y="1"/>
                      <a:pt x="11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3" name="Google Shape;7453;p61"/>
              <p:cNvSpPr/>
              <p:nvPr/>
            </p:nvSpPr>
            <p:spPr>
              <a:xfrm>
                <a:off x="5772400" y="3696725"/>
                <a:ext cx="1272600" cy="132625"/>
              </a:xfrm>
              <a:custGeom>
                <a:avLst/>
                <a:gdLst/>
                <a:ahLst/>
                <a:cxnLst/>
                <a:rect l="l" t="t" r="r" b="b"/>
                <a:pathLst>
                  <a:path w="50904" h="5305" extrusionOk="0">
                    <a:moveTo>
                      <a:pt x="1" y="1"/>
                    </a:moveTo>
                    <a:lnTo>
                      <a:pt x="1" y="5305"/>
                    </a:lnTo>
                    <a:lnTo>
                      <a:pt x="50904" y="5305"/>
                    </a:lnTo>
                    <a:lnTo>
                      <a:pt x="509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4" name="Google Shape;7454;p61"/>
              <p:cNvSpPr/>
              <p:nvPr/>
            </p:nvSpPr>
            <p:spPr>
              <a:xfrm>
                <a:off x="5772400" y="3701725"/>
                <a:ext cx="1272600" cy="81750"/>
              </a:xfrm>
              <a:custGeom>
                <a:avLst/>
                <a:gdLst/>
                <a:ahLst/>
                <a:cxnLst/>
                <a:rect l="l" t="t" r="r" b="b"/>
                <a:pathLst>
                  <a:path w="50904" h="3270" extrusionOk="0">
                    <a:moveTo>
                      <a:pt x="1" y="1"/>
                    </a:moveTo>
                    <a:lnTo>
                      <a:pt x="1" y="3270"/>
                    </a:lnTo>
                    <a:lnTo>
                      <a:pt x="50904" y="3270"/>
                    </a:lnTo>
                    <a:lnTo>
                      <a:pt x="50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5" name="Google Shape;7455;p61"/>
              <p:cNvSpPr/>
              <p:nvPr/>
            </p:nvSpPr>
            <p:spPr>
              <a:xfrm>
                <a:off x="5685675" y="2178975"/>
                <a:ext cx="1444400" cy="413650"/>
              </a:xfrm>
              <a:custGeom>
                <a:avLst/>
                <a:gdLst/>
                <a:ahLst/>
                <a:cxnLst/>
                <a:rect l="l" t="t" r="r" b="b"/>
                <a:pathLst>
                  <a:path w="57776" h="16546" extrusionOk="0">
                    <a:moveTo>
                      <a:pt x="1" y="1"/>
                    </a:moveTo>
                    <a:lnTo>
                      <a:pt x="134" y="301"/>
                    </a:lnTo>
                    <a:lnTo>
                      <a:pt x="1702" y="5271"/>
                    </a:lnTo>
                    <a:lnTo>
                      <a:pt x="5338" y="16546"/>
                    </a:lnTo>
                    <a:lnTo>
                      <a:pt x="52438" y="16546"/>
                    </a:lnTo>
                    <a:lnTo>
                      <a:pt x="56074" y="5271"/>
                    </a:lnTo>
                    <a:lnTo>
                      <a:pt x="57675" y="301"/>
                    </a:lnTo>
                    <a:lnTo>
                      <a:pt x="577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6" name="Google Shape;7456;p61"/>
              <p:cNvSpPr/>
              <p:nvPr/>
            </p:nvSpPr>
            <p:spPr>
              <a:xfrm>
                <a:off x="5689025" y="2186475"/>
                <a:ext cx="1438550" cy="124300"/>
              </a:xfrm>
              <a:custGeom>
                <a:avLst/>
                <a:gdLst/>
                <a:ahLst/>
                <a:cxnLst/>
                <a:rect l="l" t="t" r="r" b="b"/>
                <a:pathLst>
                  <a:path w="57542" h="4972" extrusionOk="0">
                    <a:moveTo>
                      <a:pt x="0" y="1"/>
                    </a:moveTo>
                    <a:lnTo>
                      <a:pt x="1568" y="4971"/>
                    </a:lnTo>
                    <a:lnTo>
                      <a:pt x="55940" y="4971"/>
                    </a:lnTo>
                    <a:lnTo>
                      <a:pt x="575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7" name="Google Shape;7457;p61"/>
              <p:cNvSpPr/>
              <p:nvPr/>
            </p:nvSpPr>
            <p:spPr>
              <a:xfrm>
                <a:off x="5637325" y="2098925"/>
                <a:ext cx="1541125" cy="101750"/>
              </a:xfrm>
              <a:custGeom>
                <a:avLst/>
                <a:gdLst/>
                <a:ahLst/>
                <a:cxnLst/>
                <a:rect l="l" t="t" r="r" b="b"/>
                <a:pathLst>
                  <a:path w="61645" h="4070" extrusionOk="0">
                    <a:moveTo>
                      <a:pt x="2669" y="0"/>
                    </a:moveTo>
                    <a:cubicBezTo>
                      <a:pt x="1168" y="0"/>
                      <a:pt x="0" y="901"/>
                      <a:pt x="0" y="2035"/>
                    </a:cubicBezTo>
                    <a:cubicBezTo>
                      <a:pt x="0" y="3169"/>
                      <a:pt x="1234" y="4070"/>
                      <a:pt x="2669" y="4070"/>
                    </a:cubicBezTo>
                    <a:lnTo>
                      <a:pt x="58975" y="4070"/>
                    </a:lnTo>
                    <a:cubicBezTo>
                      <a:pt x="60477" y="4070"/>
                      <a:pt x="61644" y="3169"/>
                      <a:pt x="61644" y="2035"/>
                    </a:cubicBezTo>
                    <a:cubicBezTo>
                      <a:pt x="61644" y="901"/>
                      <a:pt x="60477" y="0"/>
                      <a:pt x="590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8" name="Google Shape;7458;p61"/>
              <p:cNvSpPr/>
              <p:nvPr/>
            </p:nvSpPr>
            <p:spPr>
              <a:xfrm>
                <a:off x="5987575" y="2592600"/>
                <a:ext cx="840625" cy="1125000"/>
              </a:xfrm>
              <a:custGeom>
                <a:avLst/>
                <a:gdLst/>
                <a:ahLst/>
                <a:cxnLst/>
                <a:rect l="l" t="t" r="r" b="b"/>
                <a:pathLst>
                  <a:path w="33625" h="45000" extrusionOk="0">
                    <a:moveTo>
                      <a:pt x="0" y="1"/>
                    </a:moveTo>
                    <a:lnTo>
                      <a:pt x="0" y="45000"/>
                    </a:lnTo>
                    <a:lnTo>
                      <a:pt x="33624" y="45000"/>
                    </a:lnTo>
                    <a:lnTo>
                      <a:pt x="336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9" name="Google Shape;7459;p61"/>
              <p:cNvSpPr/>
              <p:nvPr/>
            </p:nvSpPr>
            <p:spPr>
              <a:xfrm>
                <a:off x="6045100" y="2670175"/>
                <a:ext cx="725550" cy="971550"/>
              </a:xfrm>
              <a:custGeom>
                <a:avLst/>
                <a:gdLst/>
                <a:ahLst/>
                <a:cxnLst/>
                <a:rect l="l" t="t" r="r" b="b"/>
                <a:pathLst>
                  <a:path w="29022" h="38862" extrusionOk="0">
                    <a:moveTo>
                      <a:pt x="1" y="0"/>
                    </a:moveTo>
                    <a:lnTo>
                      <a:pt x="1" y="38861"/>
                    </a:lnTo>
                    <a:lnTo>
                      <a:pt x="29021" y="38861"/>
                    </a:lnTo>
                    <a:lnTo>
                      <a:pt x="290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0" name="Google Shape;7460;p61"/>
              <p:cNvSpPr/>
              <p:nvPr/>
            </p:nvSpPr>
            <p:spPr>
              <a:xfrm>
                <a:off x="5987575" y="2592600"/>
                <a:ext cx="840625" cy="29225"/>
              </a:xfrm>
              <a:custGeom>
                <a:avLst/>
                <a:gdLst/>
                <a:ahLst/>
                <a:cxnLst/>
                <a:rect l="l" t="t" r="r" b="b"/>
                <a:pathLst>
                  <a:path w="33625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33624" y="1168"/>
                    </a:lnTo>
                    <a:lnTo>
                      <a:pt x="336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2" name="Google Shape;6552;p48"/>
          <p:cNvSpPr/>
          <p:nvPr/>
        </p:nvSpPr>
        <p:spPr>
          <a:xfrm>
            <a:off x="1993801" y="1482251"/>
            <a:ext cx="1207623" cy="1147494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3" name="Google Shape;6553;p48"/>
          <p:cNvSpPr/>
          <p:nvPr/>
        </p:nvSpPr>
        <p:spPr>
          <a:xfrm>
            <a:off x="5507373" y="1531794"/>
            <a:ext cx="1207623" cy="1147494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4" name="Google Shape;6554;p48"/>
          <p:cNvSpPr txBox="1">
            <a:spLocks noGrp="1"/>
          </p:cNvSpPr>
          <p:nvPr>
            <p:ph type="title"/>
          </p:nvPr>
        </p:nvSpPr>
        <p:spPr>
          <a:xfrm>
            <a:off x="720000" y="6048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accent2"/>
                </a:solidFill>
              </a:rPr>
              <a:t>多元線性迴歸 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6555" name="Google Shape;6555;p48"/>
          <p:cNvSpPr txBox="1">
            <a:spLocks noGrp="1"/>
          </p:cNvSpPr>
          <p:nvPr>
            <p:ph type="subTitle" idx="3"/>
          </p:nvPr>
        </p:nvSpPr>
        <p:spPr>
          <a:xfrm>
            <a:off x="1174261" y="2705817"/>
            <a:ext cx="2846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應變數</a:t>
            </a:r>
            <a:endParaRPr dirty="0"/>
          </a:p>
        </p:txBody>
      </p:sp>
      <p:sp>
        <p:nvSpPr>
          <p:cNvPr id="6556" name="Google Shape;6556;p48"/>
          <p:cNvSpPr txBox="1">
            <a:spLocks noGrp="1"/>
          </p:cNvSpPr>
          <p:nvPr>
            <p:ph type="subTitle" idx="4"/>
          </p:nvPr>
        </p:nvSpPr>
        <p:spPr>
          <a:xfrm>
            <a:off x="4698557" y="2718772"/>
            <a:ext cx="2846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自變數</a:t>
            </a:r>
            <a:endParaRPr dirty="0"/>
          </a:p>
        </p:txBody>
      </p:sp>
      <p:sp>
        <p:nvSpPr>
          <p:cNvPr id="6557" name="Google Shape;6557;p48"/>
          <p:cNvSpPr txBox="1">
            <a:spLocks noGrp="1"/>
          </p:cNvSpPr>
          <p:nvPr>
            <p:ph type="subTitle" idx="1"/>
          </p:nvPr>
        </p:nvSpPr>
        <p:spPr>
          <a:xfrm>
            <a:off x="1174261" y="3002936"/>
            <a:ext cx="2846700" cy="656100"/>
          </a:xfrm>
          <a:prstGeom prst="rect">
            <a:avLst/>
          </a:prstGeom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票房</a:t>
            </a:r>
            <a:r>
              <a:rPr lang="en-US" altLang="zh-TW" dirty="0"/>
              <a:t>(</a:t>
            </a:r>
            <a:r>
              <a:rPr lang="zh-TW" altLang="en-US" dirty="0"/>
              <a:t>累計銷售金額</a:t>
            </a:r>
            <a:r>
              <a:rPr lang="en-US" altLang="zh-TW" dirty="0"/>
              <a:t>)</a:t>
            </a:r>
            <a:endParaRPr dirty="0"/>
          </a:p>
        </p:txBody>
      </p:sp>
      <p:sp>
        <p:nvSpPr>
          <p:cNvPr id="6558" name="Google Shape;6558;p48"/>
          <p:cNvSpPr txBox="1">
            <a:spLocks noGrp="1"/>
          </p:cNvSpPr>
          <p:nvPr>
            <p:ph type="subTitle" idx="2"/>
          </p:nvPr>
        </p:nvSpPr>
        <p:spPr>
          <a:xfrm>
            <a:off x="4206852" y="3005951"/>
            <a:ext cx="4061739" cy="10050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上映院數、上映週數、國別</a:t>
            </a:r>
            <a:r>
              <a:rPr lang="en-US" altLang="zh-TW" dirty="0"/>
              <a:t>(</a:t>
            </a:r>
            <a:r>
              <a:rPr lang="zh-TW" altLang="en-US" dirty="0"/>
              <a:t>類別變數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 err="1"/>
              <a:t>imdb</a:t>
            </a:r>
            <a:r>
              <a:rPr lang="zh-TW" altLang="en-US" dirty="0"/>
              <a:t>評分、</a:t>
            </a:r>
            <a:r>
              <a:rPr lang="en-US" altLang="zh-TW" dirty="0" err="1"/>
              <a:t>imdb</a:t>
            </a:r>
            <a:r>
              <a:rPr lang="zh-TW" altLang="en-US" dirty="0"/>
              <a:t>投票人數、電影類別</a:t>
            </a:r>
            <a:r>
              <a:rPr lang="en-US" altLang="zh-TW" dirty="0"/>
              <a:t>(</a:t>
            </a:r>
            <a:r>
              <a:rPr lang="zh-TW" altLang="en-US" dirty="0"/>
              <a:t>類別變數</a:t>
            </a:r>
            <a:r>
              <a:rPr lang="en-US" altLang="zh-TW" dirty="0"/>
              <a:t>)</a:t>
            </a:r>
            <a:r>
              <a:rPr lang="zh-TW" altLang="en-US" dirty="0"/>
              <a:t>、得獎數</a:t>
            </a:r>
            <a:endParaRPr dirty="0"/>
          </a:p>
        </p:txBody>
      </p:sp>
      <p:sp>
        <p:nvSpPr>
          <p:cNvPr id="6559" name="Google Shape;6559;p48"/>
          <p:cNvSpPr/>
          <p:nvPr/>
        </p:nvSpPr>
        <p:spPr>
          <a:xfrm>
            <a:off x="2425098" y="1942375"/>
            <a:ext cx="345027" cy="320295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6560" name="Google Shape;6560;p48"/>
          <p:cNvGrpSpPr/>
          <p:nvPr/>
        </p:nvGrpSpPr>
        <p:grpSpPr>
          <a:xfrm>
            <a:off x="5933082" y="2003479"/>
            <a:ext cx="356221" cy="333240"/>
            <a:chOff x="-10858725" y="4092875"/>
            <a:chExt cx="353675" cy="330825"/>
          </a:xfrm>
        </p:grpSpPr>
        <p:sp>
          <p:nvSpPr>
            <p:cNvPr id="6561" name="Google Shape;6561;p48"/>
            <p:cNvSpPr/>
            <p:nvPr/>
          </p:nvSpPr>
          <p:spPr>
            <a:xfrm>
              <a:off x="-10795700" y="4237000"/>
              <a:ext cx="41750" cy="41775"/>
            </a:xfrm>
            <a:custGeom>
              <a:avLst/>
              <a:gdLst/>
              <a:ahLst/>
              <a:cxnLst/>
              <a:rect l="l" t="t" r="r" b="b"/>
              <a:pathLst>
                <a:path w="1670" h="1671" extrusionOk="0">
                  <a:moveTo>
                    <a:pt x="851" y="1"/>
                  </a:moveTo>
                  <a:cubicBezTo>
                    <a:pt x="378" y="1"/>
                    <a:pt x="0" y="379"/>
                    <a:pt x="0" y="851"/>
                  </a:cubicBezTo>
                  <a:cubicBezTo>
                    <a:pt x="0" y="1292"/>
                    <a:pt x="378" y="1670"/>
                    <a:pt x="851" y="1670"/>
                  </a:cubicBezTo>
                  <a:cubicBezTo>
                    <a:pt x="1292" y="1670"/>
                    <a:pt x="1670" y="1292"/>
                    <a:pt x="1670" y="851"/>
                  </a:cubicBezTo>
                  <a:cubicBezTo>
                    <a:pt x="1670" y="379"/>
                    <a:pt x="1292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2" name="Google Shape;6562;p48"/>
            <p:cNvSpPr/>
            <p:nvPr/>
          </p:nvSpPr>
          <p:spPr>
            <a:xfrm>
              <a:off x="-10713000" y="4154300"/>
              <a:ext cx="41750" cy="41775"/>
            </a:xfrm>
            <a:custGeom>
              <a:avLst/>
              <a:gdLst/>
              <a:ahLst/>
              <a:cxnLst/>
              <a:rect l="l" t="t" r="r" b="b"/>
              <a:pathLst>
                <a:path w="1670" h="1671" extrusionOk="0">
                  <a:moveTo>
                    <a:pt x="851" y="1"/>
                  </a:moveTo>
                  <a:cubicBezTo>
                    <a:pt x="378" y="1"/>
                    <a:pt x="0" y="379"/>
                    <a:pt x="0" y="851"/>
                  </a:cubicBezTo>
                  <a:cubicBezTo>
                    <a:pt x="0" y="1292"/>
                    <a:pt x="378" y="1670"/>
                    <a:pt x="851" y="1670"/>
                  </a:cubicBezTo>
                  <a:cubicBezTo>
                    <a:pt x="1292" y="1670"/>
                    <a:pt x="1670" y="1292"/>
                    <a:pt x="1670" y="851"/>
                  </a:cubicBezTo>
                  <a:cubicBezTo>
                    <a:pt x="1670" y="379"/>
                    <a:pt x="1292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3" name="Google Shape;6563;p48"/>
            <p:cNvSpPr/>
            <p:nvPr/>
          </p:nvSpPr>
          <p:spPr>
            <a:xfrm>
              <a:off x="-10713000" y="4320500"/>
              <a:ext cx="41750" cy="40975"/>
            </a:xfrm>
            <a:custGeom>
              <a:avLst/>
              <a:gdLst/>
              <a:ahLst/>
              <a:cxnLst/>
              <a:rect l="l" t="t" r="r" b="b"/>
              <a:pathLst>
                <a:path w="1670" h="1639" extrusionOk="0">
                  <a:moveTo>
                    <a:pt x="851" y="0"/>
                  </a:moveTo>
                  <a:cubicBezTo>
                    <a:pt x="378" y="0"/>
                    <a:pt x="0" y="347"/>
                    <a:pt x="0" y="819"/>
                  </a:cubicBezTo>
                  <a:cubicBezTo>
                    <a:pt x="0" y="1260"/>
                    <a:pt x="378" y="1638"/>
                    <a:pt x="851" y="1638"/>
                  </a:cubicBezTo>
                  <a:cubicBezTo>
                    <a:pt x="1292" y="1638"/>
                    <a:pt x="1670" y="1260"/>
                    <a:pt x="1670" y="819"/>
                  </a:cubicBezTo>
                  <a:cubicBezTo>
                    <a:pt x="1670" y="347"/>
                    <a:pt x="1292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4" name="Google Shape;6564;p48"/>
            <p:cNvSpPr/>
            <p:nvPr/>
          </p:nvSpPr>
          <p:spPr>
            <a:xfrm>
              <a:off x="-10858725" y="4092875"/>
              <a:ext cx="331625" cy="330825"/>
            </a:xfrm>
            <a:custGeom>
              <a:avLst/>
              <a:gdLst/>
              <a:ahLst/>
              <a:cxnLst/>
              <a:rect l="l" t="t" r="r" b="b"/>
              <a:pathLst>
                <a:path w="13265" h="13233" extrusionOk="0">
                  <a:moveTo>
                    <a:pt x="6648" y="1639"/>
                  </a:moveTo>
                  <a:cubicBezTo>
                    <a:pt x="7562" y="1639"/>
                    <a:pt x="8318" y="2395"/>
                    <a:pt x="8318" y="3308"/>
                  </a:cubicBezTo>
                  <a:cubicBezTo>
                    <a:pt x="8318" y="4222"/>
                    <a:pt x="7562" y="4947"/>
                    <a:pt x="6648" y="4947"/>
                  </a:cubicBezTo>
                  <a:cubicBezTo>
                    <a:pt x="5766" y="4947"/>
                    <a:pt x="5010" y="4222"/>
                    <a:pt x="5010" y="3308"/>
                  </a:cubicBezTo>
                  <a:cubicBezTo>
                    <a:pt x="5010" y="2395"/>
                    <a:pt x="5735" y="1639"/>
                    <a:pt x="6648" y="1639"/>
                  </a:cubicBezTo>
                  <a:close/>
                  <a:moveTo>
                    <a:pt x="6648" y="5797"/>
                  </a:moveTo>
                  <a:cubicBezTo>
                    <a:pt x="7121" y="5797"/>
                    <a:pt x="7499" y="6144"/>
                    <a:pt x="7499" y="6616"/>
                  </a:cubicBezTo>
                  <a:cubicBezTo>
                    <a:pt x="7499" y="7089"/>
                    <a:pt x="7121" y="7435"/>
                    <a:pt x="6648" y="7435"/>
                  </a:cubicBezTo>
                  <a:cubicBezTo>
                    <a:pt x="6207" y="7435"/>
                    <a:pt x="5829" y="7089"/>
                    <a:pt x="5829" y="6616"/>
                  </a:cubicBezTo>
                  <a:cubicBezTo>
                    <a:pt x="5829" y="6144"/>
                    <a:pt x="6207" y="5797"/>
                    <a:pt x="6648" y="5797"/>
                  </a:cubicBezTo>
                  <a:close/>
                  <a:moveTo>
                    <a:pt x="3372" y="4947"/>
                  </a:moveTo>
                  <a:cubicBezTo>
                    <a:pt x="4254" y="4947"/>
                    <a:pt x="5010" y="5703"/>
                    <a:pt x="5010" y="6616"/>
                  </a:cubicBezTo>
                  <a:cubicBezTo>
                    <a:pt x="5010" y="7530"/>
                    <a:pt x="4254" y="8255"/>
                    <a:pt x="3372" y="8255"/>
                  </a:cubicBezTo>
                  <a:cubicBezTo>
                    <a:pt x="2458" y="8255"/>
                    <a:pt x="1702" y="7530"/>
                    <a:pt x="1702" y="6616"/>
                  </a:cubicBezTo>
                  <a:cubicBezTo>
                    <a:pt x="1702" y="5703"/>
                    <a:pt x="2395" y="4947"/>
                    <a:pt x="3372" y="4947"/>
                  </a:cubicBezTo>
                  <a:close/>
                  <a:moveTo>
                    <a:pt x="9956" y="4947"/>
                  </a:moveTo>
                  <a:cubicBezTo>
                    <a:pt x="10870" y="4947"/>
                    <a:pt x="11626" y="5703"/>
                    <a:pt x="11626" y="6616"/>
                  </a:cubicBezTo>
                  <a:cubicBezTo>
                    <a:pt x="11626" y="7530"/>
                    <a:pt x="10870" y="8255"/>
                    <a:pt x="9956" y="8255"/>
                  </a:cubicBezTo>
                  <a:cubicBezTo>
                    <a:pt x="9074" y="8255"/>
                    <a:pt x="8318" y="7530"/>
                    <a:pt x="8318" y="6616"/>
                  </a:cubicBezTo>
                  <a:cubicBezTo>
                    <a:pt x="8318" y="5703"/>
                    <a:pt x="9011" y="4947"/>
                    <a:pt x="9956" y="4947"/>
                  </a:cubicBezTo>
                  <a:close/>
                  <a:moveTo>
                    <a:pt x="6648" y="8255"/>
                  </a:moveTo>
                  <a:cubicBezTo>
                    <a:pt x="7562" y="8255"/>
                    <a:pt x="8318" y="9011"/>
                    <a:pt x="8318" y="9924"/>
                  </a:cubicBezTo>
                  <a:cubicBezTo>
                    <a:pt x="8318" y="10838"/>
                    <a:pt x="7562" y="11563"/>
                    <a:pt x="6648" y="11563"/>
                  </a:cubicBezTo>
                  <a:cubicBezTo>
                    <a:pt x="5766" y="11563"/>
                    <a:pt x="5010" y="10838"/>
                    <a:pt x="5010" y="9924"/>
                  </a:cubicBezTo>
                  <a:cubicBezTo>
                    <a:pt x="5010" y="9011"/>
                    <a:pt x="5766" y="8255"/>
                    <a:pt x="6648" y="8255"/>
                  </a:cubicBezTo>
                  <a:close/>
                  <a:moveTo>
                    <a:pt x="6648" y="0"/>
                  </a:moveTo>
                  <a:cubicBezTo>
                    <a:pt x="2994" y="0"/>
                    <a:pt x="1" y="2962"/>
                    <a:pt x="1" y="6616"/>
                  </a:cubicBezTo>
                  <a:cubicBezTo>
                    <a:pt x="1" y="10271"/>
                    <a:pt x="2994" y="13232"/>
                    <a:pt x="6648" y="13232"/>
                  </a:cubicBezTo>
                  <a:cubicBezTo>
                    <a:pt x="10334" y="13232"/>
                    <a:pt x="13264" y="10271"/>
                    <a:pt x="13264" y="6616"/>
                  </a:cubicBezTo>
                  <a:cubicBezTo>
                    <a:pt x="13264" y="2962"/>
                    <a:pt x="10334" y="0"/>
                    <a:pt x="6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5" name="Google Shape;6565;p48"/>
            <p:cNvSpPr/>
            <p:nvPr/>
          </p:nvSpPr>
          <p:spPr>
            <a:xfrm>
              <a:off x="-10630300" y="4237000"/>
              <a:ext cx="41750" cy="41775"/>
            </a:xfrm>
            <a:custGeom>
              <a:avLst/>
              <a:gdLst/>
              <a:ahLst/>
              <a:cxnLst/>
              <a:rect l="l" t="t" r="r" b="b"/>
              <a:pathLst>
                <a:path w="1670" h="1671" extrusionOk="0">
                  <a:moveTo>
                    <a:pt x="819" y="1"/>
                  </a:moveTo>
                  <a:cubicBezTo>
                    <a:pt x="378" y="1"/>
                    <a:pt x="0" y="379"/>
                    <a:pt x="0" y="851"/>
                  </a:cubicBezTo>
                  <a:cubicBezTo>
                    <a:pt x="0" y="1292"/>
                    <a:pt x="378" y="1670"/>
                    <a:pt x="819" y="1670"/>
                  </a:cubicBezTo>
                  <a:cubicBezTo>
                    <a:pt x="1292" y="1670"/>
                    <a:pt x="1670" y="1292"/>
                    <a:pt x="1670" y="851"/>
                  </a:cubicBezTo>
                  <a:cubicBezTo>
                    <a:pt x="1670" y="379"/>
                    <a:pt x="1292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6" name="Google Shape;6566;p48"/>
            <p:cNvSpPr/>
            <p:nvPr/>
          </p:nvSpPr>
          <p:spPr>
            <a:xfrm>
              <a:off x="-10607475" y="4340975"/>
              <a:ext cx="102425" cy="82725"/>
            </a:xfrm>
            <a:custGeom>
              <a:avLst/>
              <a:gdLst/>
              <a:ahLst/>
              <a:cxnLst/>
              <a:rect l="l" t="t" r="r" b="b"/>
              <a:pathLst>
                <a:path w="4097" h="3309" extrusionOk="0">
                  <a:moveTo>
                    <a:pt x="3309" y="0"/>
                  </a:moveTo>
                  <a:cubicBezTo>
                    <a:pt x="2584" y="1418"/>
                    <a:pt x="1418" y="2584"/>
                    <a:pt x="1" y="3308"/>
                  </a:cubicBezTo>
                  <a:lnTo>
                    <a:pt x="3655" y="3308"/>
                  </a:lnTo>
                  <a:cubicBezTo>
                    <a:pt x="3907" y="3308"/>
                    <a:pt x="4096" y="3119"/>
                    <a:pt x="4096" y="2867"/>
                  </a:cubicBezTo>
                  <a:lnTo>
                    <a:pt x="4096" y="378"/>
                  </a:lnTo>
                  <a:cubicBezTo>
                    <a:pt x="4065" y="189"/>
                    <a:pt x="3907" y="0"/>
                    <a:pt x="3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7" name="Google Shape;6317;p43"/>
          <p:cNvSpPr txBox="1">
            <a:spLocks noGrp="1"/>
          </p:cNvSpPr>
          <p:nvPr>
            <p:ph type="title"/>
          </p:nvPr>
        </p:nvSpPr>
        <p:spPr>
          <a:xfrm>
            <a:off x="3451200" y="1506497"/>
            <a:ext cx="4832400" cy="14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5400" dirty="0">
                <a:solidFill>
                  <a:schemeClr val="accent2"/>
                </a:solidFill>
              </a:rPr>
              <a:t>好想看電影啊 </a:t>
            </a:r>
            <a:r>
              <a:rPr lang="en" sz="5400" dirty="0">
                <a:solidFill>
                  <a:schemeClr val="accent2"/>
                </a:solidFill>
              </a:rPr>
              <a:t>!</a:t>
            </a:r>
            <a:endParaRPr sz="5400" dirty="0">
              <a:solidFill>
                <a:schemeClr val="accent2"/>
              </a:solidFill>
            </a:endParaRPr>
          </a:p>
        </p:txBody>
      </p:sp>
      <p:sp>
        <p:nvSpPr>
          <p:cNvPr id="6318" name="Google Shape;6318;p43"/>
          <p:cNvSpPr txBox="1">
            <a:spLocks noGrp="1"/>
          </p:cNvSpPr>
          <p:nvPr>
            <p:ph type="subTitle" idx="1"/>
          </p:nvPr>
        </p:nvSpPr>
        <p:spPr>
          <a:xfrm>
            <a:off x="3941400" y="2967537"/>
            <a:ext cx="3852000" cy="6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讓我用學會的大數據找找有哪些電影</a:t>
            </a:r>
            <a:r>
              <a:rPr lang="en-US" altLang="zh-TW" dirty="0"/>
              <a:t>!!</a:t>
            </a:r>
            <a:endParaRPr dirty="0"/>
          </a:p>
        </p:txBody>
      </p:sp>
      <p:grpSp>
        <p:nvGrpSpPr>
          <p:cNvPr id="6319" name="Google Shape;6319;p43"/>
          <p:cNvGrpSpPr/>
          <p:nvPr/>
        </p:nvGrpSpPr>
        <p:grpSpPr>
          <a:xfrm>
            <a:off x="1412410" y="1506519"/>
            <a:ext cx="2020148" cy="2492255"/>
            <a:chOff x="1997250" y="2694625"/>
            <a:chExt cx="567075" cy="699600"/>
          </a:xfrm>
        </p:grpSpPr>
        <p:sp>
          <p:nvSpPr>
            <p:cNvPr id="6320" name="Google Shape;6320;p43"/>
            <p:cNvSpPr/>
            <p:nvPr/>
          </p:nvSpPr>
          <p:spPr>
            <a:xfrm>
              <a:off x="2321575" y="3394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7E7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1" name="Google Shape;6321;p43"/>
            <p:cNvSpPr/>
            <p:nvPr/>
          </p:nvSpPr>
          <p:spPr>
            <a:xfrm>
              <a:off x="2321575" y="3394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7E7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2" name="Google Shape;6322;p43"/>
            <p:cNvSpPr/>
            <p:nvPr/>
          </p:nvSpPr>
          <p:spPr>
            <a:xfrm>
              <a:off x="2237175" y="2694625"/>
              <a:ext cx="168825" cy="590100"/>
            </a:xfrm>
            <a:custGeom>
              <a:avLst/>
              <a:gdLst/>
              <a:ahLst/>
              <a:cxnLst/>
              <a:rect l="l" t="t" r="r" b="b"/>
              <a:pathLst>
                <a:path w="6753" h="23604" extrusionOk="0">
                  <a:moveTo>
                    <a:pt x="6417" y="11467"/>
                  </a:moveTo>
                  <a:lnTo>
                    <a:pt x="6752" y="4799"/>
                  </a:lnTo>
                  <a:cubicBezTo>
                    <a:pt x="6752" y="4297"/>
                    <a:pt x="6389" y="3879"/>
                    <a:pt x="5915" y="3879"/>
                  </a:cubicBezTo>
                  <a:lnTo>
                    <a:pt x="4464" y="3879"/>
                  </a:lnTo>
                  <a:lnTo>
                    <a:pt x="4464" y="3125"/>
                  </a:lnTo>
                  <a:cubicBezTo>
                    <a:pt x="4632" y="2902"/>
                    <a:pt x="4743" y="2651"/>
                    <a:pt x="4743" y="2372"/>
                  </a:cubicBezTo>
                  <a:lnTo>
                    <a:pt x="4743" y="1256"/>
                  </a:lnTo>
                  <a:cubicBezTo>
                    <a:pt x="4743" y="559"/>
                    <a:pt x="4158" y="1"/>
                    <a:pt x="3376" y="1"/>
                  </a:cubicBezTo>
                  <a:cubicBezTo>
                    <a:pt x="2623" y="1"/>
                    <a:pt x="2009" y="559"/>
                    <a:pt x="2009" y="1256"/>
                  </a:cubicBezTo>
                  <a:lnTo>
                    <a:pt x="2009" y="2372"/>
                  </a:lnTo>
                  <a:cubicBezTo>
                    <a:pt x="2009" y="2651"/>
                    <a:pt x="2121" y="2902"/>
                    <a:pt x="2288" y="3125"/>
                  </a:cubicBezTo>
                  <a:lnTo>
                    <a:pt x="2288" y="3879"/>
                  </a:lnTo>
                  <a:lnTo>
                    <a:pt x="838" y="3879"/>
                  </a:lnTo>
                  <a:cubicBezTo>
                    <a:pt x="391" y="3879"/>
                    <a:pt x="1" y="4297"/>
                    <a:pt x="1" y="4799"/>
                  </a:cubicBezTo>
                  <a:lnTo>
                    <a:pt x="252" y="11411"/>
                  </a:lnTo>
                  <a:cubicBezTo>
                    <a:pt x="252" y="11830"/>
                    <a:pt x="586" y="12220"/>
                    <a:pt x="977" y="12332"/>
                  </a:cubicBezTo>
                  <a:lnTo>
                    <a:pt x="2093" y="22069"/>
                  </a:lnTo>
                  <a:lnTo>
                    <a:pt x="1172" y="22069"/>
                  </a:lnTo>
                  <a:lnTo>
                    <a:pt x="1172" y="22683"/>
                  </a:lnTo>
                  <a:lnTo>
                    <a:pt x="475" y="22683"/>
                  </a:lnTo>
                  <a:lnTo>
                    <a:pt x="475" y="23603"/>
                  </a:lnTo>
                  <a:lnTo>
                    <a:pt x="6334" y="23603"/>
                  </a:lnTo>
                  <a:lnTo>
                    <a:pt x="6334" y="22683"/>
                  </a:lnTo>
                  <a:lnTo>
                    <a:pt x="5636" y="22683"/>
                  </a:lnTo>
                  <a:lnTo>
                    <a:pt x="5636" y="22069"/>
                  </a:lnTo>
                  <a:lnTo>
                    <a:pt x="4743" y="22069"/>
                  </a:lnTo>
                  <a:lnTo>
                    <a:pt x="5859" y="12332"/>
                  </a:lnTo>
                  <a:cubicBezTo>
                    <a:pt x="6166" y="12220"/>
                    <a:pt x="6417" y="11886"/>
                    <a:pt x="6417" y="114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3" name="Google Shape;6323;p43"/>
            <p:cNvSpPr/>
            <p:nvPr/>
          </p:nvSpPr>
          <p:spPr>
            <a:xfrm>
              <a:off x="2223925" y="3283300"/>
              <a:ext cx="195325" cy="110225"/>
            </a:xfrm>
            <a:custGeom>
              <a:avLst/>
              <a:gdLst/>
              <a:ahLst/>
              <a:cxnLst/>
              <a:rect l="l" t="t" r="r" b="b"/>
              <a:pathLst>
                <a:path w="7813" h="4409" extrusionOk="0">
                  <a:moveTo>
                    <a:pt x="0" y="0"/>
                  </a:moveTo>
                  <a:lnTo>
                    <a:pt x="0" y="4408"/>
                  </a:lnTo>
                  <a:lnTo>
                    <a:pt x="7812" y="4408"/>
                  </a:lnTo>
                  <a:lnTo>
                    <a:pt x="7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4" name="Google Shape;6324;p43"/>
            <p:cNvSpPr/>
            <p:nvPr/>
          </p:nvSpPr>
          <p:spPr>
            <a:xfrm>
              <a:off x="2214150" y="3283300"/>
              <a:ext cx="214850" cy="19550"/>
            </a:xfrm>
            <a:custGeom>
              <a:avLst/>
              <a:gdLst/>
              <a:ahLst/>
              <a:cxnLst/>
              <a:rect l="l" t="t" r="r" b="b"/>
              <a:pathLst>
                <a:path w="8594" h="782" extrusionOk="0">
                  <a:moveTo>
                    <a:pt x="1" y="0"/>
                  </a:moveTo>
                  <a:lnTo>
                    <a:pt x="1" y="782"/>
                  </a:lnTo>
                  <a:lnTo>
                    <a:pt x="8594" y="782"/>
                  </a:lnTo>
                  <a:lnTo>
                    <a:pt x="85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5" name="Google Shape;6325;p43"/>
            <p:cNvSpPr/>
            <p:nvPr/>
          </p:nvSpPr>
          <p:spPr>
            <a:xfrm>
              <a:off x="2214150" y="3373975"/>
              <a:ext cx="214850" cy="19550"/>
            </a:xfrm>
            <a:custGeom>
              <a:avLst/>
              <a:gdLst/>
              <a:ahLst/>
              <a:cxnLst/>
              <a:rect l="l" t="t" r="r" b="b"/>
              <a:pathLst>
                <a:path w="8594" h="782" extrusionOk="0">
                  <a:moveTo>
                    <a:pt x="1" y="0"/>
                  </a:moveTo>
                  <a:lnTo>
                    <a:pt x="1" y="781"/>
                  </a:lnTo>
                  <a:lnTo>
                    <a:pt x="8594" y="781"/>
                  </a:lnTo>
                  <a:lnTo>
                    <a:pt x="85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6" name="Google Shape;6326;p43"/>
            <p:cNvSpPr/>
            <p:nvPr/>
          </p:nvSpPr>
          <p:spPr>
            <a:xfrm>
              <a:off x="2252525" y="2731600"/>
              <a:ext cx="140900" cy="546150"/>
            </a:xfrm>
            <a:custGeom>
              <a:avLst/>
              <a:gdLst/>
              <a:ahLst/>
              <a:cxnLst/>
              <a:rect l="l" t="t" r="r" b="b"/>
              <a:pathLst>
                <a:path w="5636" h="21846" extrusionOk="0">
                  <a:moveTo>
                    <a:pt x="5636" y="3264"/>
                  </a:moveTo>
                  <a:lnTo>
                    <a:pt x="5273" y="9932"/>
                  </a:lnTo>
                  <a:cubicBezTo>
                    <a:pt x="5273" y="10183"/>
                    <a:pt x="5134" y="10351"/>
                    <a:pt x="4966" y="10434"/>
                  </a:cubicBezTo>
                  <a:lnTo>
                    <a:pt x="4687" y="10490"/>
                  </a:lnTo>
                  <a:lnTo>
                    <a:pt x="3571" y="20115"/>
                  </a:lnTo>
                  <a:lnTo>
                    <a:pt x="2623" y="20115"/>
                  </a:lnTo>
                  <a:cubicBezTo>
                    <a:pt x="2623" y="20115"/>
                    <a:pt x="2846" y="11188"/>
                    <a:pt x="2846" y="10546"/>
                  </a:cubicBezTo>
                  <a:cubicBezTo>
                    <a:pt x="2846" y="9876"/>
                    <a:pt x="4520" y="9514"/>
                    <a:pt x="4520" y="9514"/>
                  </a:cubicBezTo>
                  <a:lnTo>
                    <a:pt x="4743" y="5943"/>
                  </a:lnTo>
                  <a:lnTo>
                    <a:pt x="4743" y="5580"/>
                  </a:lnTo>
                  <a:lnTo>
                    <a:pt x="2874" y="5580"/>
                  </a:lnTo>
                  <a:lnTo>
                    <a:pt x="2595" y="5022"/>
                  </a:lnTo>
                  <a:lnTo>
                    <a:pt x="2372" y="5580"/>
                  </a:lnTo>
                  <a:lnTo>
                    <a:pt x="224" y="5580"/>
                  </a:lnTo>
                  <a:lnTo>
                    <a:pt x="0" y="4631"/>
                  </a:lnTo>
                  <a:lnTo>
                    <a:pt x="335" y="5273"/>
                  </a:lnTo>
                  <a:lnTo>
                    <a:pt x="2316" y="5273"/>
                  </a:lnTo>
                  <a:lnTo>
                    <a:pt x="2595" y="4436"/>
                  </a:lnTo>
                  <a:lnTo>
                    <a:pt x="2902" y="5273"/>
                  </a:lnTo>
                  <a:lnTo>
                    <a:pt x="4743" y="5273"/>
                  </a:lnTo>
                  <a:lnTo>
                    <a:pt x="4743" y="4157"/>
                  </a:lnTo>
                  <a:cubicBezTo>
                    <a:pt x="4743" y="3181"/>
                    <a:pt x="2902" y="3069"/>
                    <a:pt x="2902" y="3069"/>
                  </a:cubicBezTo>
                  <a:lnTo>
                    <a:pt x="2623" y="1563"/>
                  </a:lnTo>
                  <a:lnTo>
                    <a:pt x="2567" y="809"/>
                  </a:lnTo>
                  <a:lnTo>
                    <a:pt x="2762" y="809"/>
                  </a:lnTo>
                  <a:lnTo>
                    <a:pt x="2762" y="0"/>
                  </a:lnTo>
                  <a:lnTo>
                    <a:pt x="3571" y="0"/>
                  </a:lnTo>
                  <a:lnTo>
                    <a:pt x="3571" y="865"/>
                  </a:lnTo>
                  <a:cubicBezTo>
                    <a:pt x="3571" y="1060"/>
                    <a:pt x="3488" y="1228"/>
                    <a:pt x="3404" y="1367"/>
                  </a:cubicBezTo>
                  <a:lnTo>
                    <a:pt x="3292" y="1479"/>
                  </a:lnTo>
                  <a:lnTo>
                    <a:pt x="3488" y="2623"/>
                  </a:lnTo>
                  <a:lnTo>
                    <a:pt x="5217" y="2790"/>
                  </a:lnTo>
                  <a:cubicBezTo>
                    <a:pt x="5413" y="2790"/>
                    <a:pt x="5636" y="3041"/>
                    <a:pt x="5636" y="3264"/>
                  </a:cubicBezTo>
                  <a:close/>
                  <a:moveTo>
                    <a:pt x="2651" y="6250"/>
                  </a:moveTo>
                  <a:cubicBezTo>
                    <a:pt x="2651" y="6250"/>
                    <a:pt x="1200" y="6194"/>
                    <a:pt x="1200" y="7254"/>
                  </a:cubicBezTo>
                  <a:lnTo>
                    <a:pt x="1256" y="7254"/>
                  </a:lnTo>
                  <a:cubicBezTo>
                    <a:pt x="1256" y="7254"/>
                    <a:pt x="1479" y="6557"/>
                    <a:pt x="2707" y="6557"/>
                  </a:cubicBezTo>
                  <a:lnTo>
                    <a:pt x="2707" y="6250"/>
                  </a:lnTo>
                  <a:close/>
                  <a:moveTo>
                    <a:pt x="4046" y="7226"/>
                  </a:moveTo>
                  <a:lnTo>
                    <a:pt x="4129" y="7226"/>
                  </a:lnTo>
                  <a:cubicBezTo>
                    <a:pt x="4129" y="6166"/>
                    <a:pt x="2651" y="6222"/>
                    <a:pt x="2651" y="6222"/>
                  </a:cubicBezTo>
                  <a:lnTo>
                    <a:pt x="2651" y="6529"/>
                  </a:lnTo>
                  <a:cubicBezTo>
                    <a:pt x="3850" y="6557"/>
                    <a:pt x="4046" y="7226"/>
                    <a:pt x="4046" y="7226"/>
                  </a:cubicBezTo>
                  <a:close/>
                  <a:moveTo>
                    <a:pt x="2762" y="20813"/>
                  </a:moveTo>
                  <a:lnTo>
                    <a:pt x="2762" y="21176"/>
                  </a:lnTo>
                  <a:lnTo>
                    <a:pt x="3906" y="21176"/>
                  </a:lnTo>
                  <a:lnTo>
                    <a:pt x="3906" y="20813"/>
                  </a:lnTo>
                  <a:close/>
                  <a:moveTo>
                    <a:pt x="2595" y="21845"/>
                  </a:moveTo>
                  <a:lnTo>
                    <a:pt x="4715" y="21845"/>
                  </a:lnTo>
                  <a:lnTo>
                    <a:pt x="4715" y="21371"/>
                  </a:lnTo>
                  <a:lnTo>
                    <a:pt x="2595" y="21371"/>
                  </a:lnTo>
                  <a:close/>
                </a:path>
              </a:pathLst>
            </a:custGeom>
            <a:solidFill>
              <a:srgbClr val="ECD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7" name="Google Shape;6327;p43"/>
            <p:cNvSpPr/>
            <p:nvPr/>
          </p:nvSpPr>
          <p:spPr>
            <a:xfrm>
              <a:off x="2255300" y="3318875"/>
              <a:ext cx="134650" cy="40475"/>
            </a:xfrm>
            <a:custGeom>
              <a:avLst/>
              <a:gdLst/>
              <a:ahLst/>
              <a:cxnLst/>
              <a:rect l="l" t="t" r="r" b="b"/>
              <a:pathLst>
                <a:path w="5386" h="1619" extrusionOk="0">
                  <a:moveTo>
                    <a:pt x="1" y="0"/>
                  </a:moveTo>
                  <a:lnTo>
                    <a:pt x="1" y="1618"/>
                  </a:lnTo>
                  <a:lnTo>
                    <a:pt x="5385" y="1618"/>
                  </a:lnTo>
                  <a:lnTo>
                    <a:pt x="53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8" name="Google Shape;6328;p43"/>
            <p:cNvSpPr/>
            <p:nvPr/>
          </p:nvSpPr>
          <p:spPr>
            <a:xfrm>
              <a:off x="2223925" y="3303525"/>
              <a:ext cx="194625" cy="70475"/>
            </a:xfrm>
            <a:custGeom>
              <a:avLst/>
              <a:gdLst/>
              <a:ahLst/>
              <a:cxnLst/>
              <a:rect l="l" t="t" r="r" b="b"/>
              <a:pathLst>
                <a:path w="7785" h="2819" extrusionOk="0">
                  <a:moveTo>
                    <a:pt x="0" y="0"/>
                  </a:moveTo>
                  <a:lnTo>
                    <a:pt x="0" y="642"/>
                  </a:lnTo>
                  <a:lnTo>
                    <a:pt x="6278" y="1089"/>
                  </a:lnTo>
                  <a:lnTo>
                    <a:pt x="6417" y="2818"/>
                  </a:lnTo>
                  <a:lnTo>
                    <a:pt x="7784" y="2818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9" name="Google Shape;6329;p43"/>
            <p:cNvSpPr/>
            <p:nvPr/>
          </p:nvSpPr>
          <p:spPr>
            <a:xfrm>
              <a:off x="1997250" y="2927575"/>
              <a:ext cx="24425" cy="24450"/>
            </a:xfrm>
            <a:custGeom>
              <a:avLst/>
              <a:gdLst/>
              <a:ahLst/>
              <a:cxnLst/>
              <a:rect l="l" t="t" r="r" b="b"/>
              <a:pathLst>
                <a:path w="977" h="978" extrusionOk="0">
                  <a:moveTo>
                    <a:pt x="502" y="1"/>
                  </a:moveTo>
                  <a:cubicBezTo>
                    <a:pt x="223" y="1"/>
                    <a:pt x="0" y="224"/>
                    <a:pt x="0" y="503"/>
                  </a:cubicBezTo>
                  <a:cubicBezTo>
                    <a:pt x="0" y="782"/>
                    <a:pt x="223" y="977"/>
                    <a:pt x="502" y="977"/>
                  </a:cubicBezTo>
                  <a:cubicBezTo>
                    <a:pt x="781" y="977"/>
                    <a:pt x="977" y="782"/>
                    <a:pt x="977" y="503"/>
                  </a:cubicBezTo>
                  <a:cubicBezTo>
                    <a:pt x="977" y="224"/>
                    <a:pt x="781" y="1"/>
                    <a:pt x="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0" name="Google Shape;6330;p43"/>
            <p:cNvSpPr/>
            <p:nvPr/>
          </p:nvSpPr>
          <p:spPr>
            <a:xfrm>
              <a:off x="2455475" y="2869700"/>
              <a:ext cx="16075" cy="15375"/>
            </a:xfrm>
            <a:custGeom>
              <a:avLst/>
              <a:gdLst/>
              <a:ahLst/>
              <a:cxnLst/>
              <a:rect l="l" t="t" r="r" b="b"/>
              <a:pathLst>
                <a:path w="643" h="615" extrusionOk="0">
                  <a:moveTo>
                    <a:pt x="336" y="0"/>
                  </a:moveTo>
                  <a:cubicBezTo>
                    <a:pt x="168" y="0"/>
                    <a:pt x="1" y="140"/>
                    <a:pt x="1" y="307"/>
                  </a:cubicBezTo>
                  <a:cubicBezTo>
                    <a:pt x="1" y="475"/>
                    <a:pt x="168" y="614"/>
                    <a:pt x="336" y="614"/>
                  </a:cubicBezTo>
                  <a:cubicBezTo>
                    <a:pt x="503" y="614"/>
                    <a:pt x="643" y="475"/>
                    <a:pt x="643" y="307"/>
                  </a:cubicBezTo>
                  <a:cubicBezTo>
                    <a:pt x="643" y="140"/>
                    <a:pt x="503" y="0"/>
                    <a:pt x="3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1" name="Google Shape;6331;p43"/>
            <p:cNvSpPr/>
            <p:nvPr/>
          </p:nvSpPr>
          <p:spPr>
            <a:xfrm>
              <a:off x="2548250" y="3030800"/>
              <a:ext cx="16075" cy="15375"/>
            </a:xfrm>
            <a:custGeom>
              <a:avLst/>
              <a:gdLst/>
              <a:ahLst/>
              <a:cxnLst/>
              <a:rect l="l" t="t" r="r" b="b"/>
              <a:pathLst>
                <a:path w="643" h="615" extrusionOk="0">
                  <a:moveTo>
                    <a:pt x="307" y="1"/>
                  </a:moveTo>
                  <a:cubicBezTo>
                    <a:pt x="140" y="1"/>
                    <a:pt x="1" y="140"/>
                    <a:pt x="1" y="308"/>
                  </a:cubicBezTo>
                  <a:cubicBezTo>
                    <a:pt x="1" y="475"/>
                    <a:pt x="140" y="615"/>
                    <a:pt x="307" y="615"/>
                  </a:cubicBezTo>
                  <a:cubicBezTo>
                    <a:pt x="503" y="615"/>
                    <a:pt x="642" y="475"/>
                    <a:pt x="642" y="308"/>
                  </a:cubicBezTo>
                  <a:cubicBezTo>
                    <a:pt x="642" y="140"/>
                    <a:pt x="503" y="1"/>
                    <a:pt x="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2" name="Google Shape;6332;p43"/>
            <p:cNvSpPr/>
            <p:nvPr/>
          </p:nvSpPr>
          <p:spPr>
            <a:xfrm>
              <a:off x="2534300" y="2776925"/>
              <a:ext cx="12575" cy="11875"/>
            </a:xfrm>
            <a:custGeom>
              <a:avLst/>
              <a:gdLst/>
              <a:ahLst/>
              <a:cxnLst/>
              <a:rect l="l" t="t" r="r" b="b"/>
              <a:pathLst>
                <a:path w="503" h="475" extrusionOk="0">
                  <a:moveTo>
                    <a:pt x="252" y="1"/>
                  </a:moveTo>
                  <a:cubicBezTo>
                    <a:pt x="112" y="1"/>
                    <a:pt x="1" y="112"/>
                    <a:pt x="1" y="252"/>
                  </a:cubicBezTo>
                  <a:cubicBezTo>
                    <a:pt x="1" y="391"/>
                    <a:pt x="112" y="475"/>
                    <a:pt x="252" y="475"/>
                  </a:cubicBezTo>
                  <a:cubicBezTo>
                    <a:pt x="391" y="475"/>
                    <a:pt x="503" y="391"/>
                    <a:pt x="503" y="252"/>
                  </a:cubicBezTo>
                  <a:cubicBezTo>
                    <a:pt x="503" y="112"/>
                    <a:pt x="391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3" name="Google Shape;6333;p43"/>
            <p:cNvSpPr/>
            <p:nvPr/>
          </p:nvSpPr>
          <p:spPr>
            <a:xfrm>
              <a:off x="2094200" y="3079625"/>
              <a:ext cx="24425" cy="24450"/>
            </a:xfrm>
            <a:custGeom>
              <a:avLst/>
              <a:gdLst/>
              <a:ahLst/>
              <a:cxnLst/>
              <a:rect l="l" t="t" r="r" b="b"/>
              <a:pathLst>
                <a:path w="977" h="978" extrusionOk="0">
                  <a:moveTo>
                    <a:pt x="475" y="1"/>
                  </a:moveTo>
                  <a:cubicBezTo>
                    <a:pt x="196" y="1"/>
                    <a:pt x="0" y="196"/>
                    <a:pt x="0" y="475"/>
                  </a:cubicBezTo>
                  <a:cubicBezTo>
                    <a:pt x="0" y="754"/>
                    <a:pt x="196" y="977"/>
                    <a:pt x="475" y="977"/>
                  </a:cubicBezTo>
                  <a:cubicBezTo>
                    <a:pt x="754" y="977"/>
                    <a:pt x="977" y="754"/>
                    <a:pt x="977" y="475"/>
                  </a:cubicBezTo>
                  <a:cubicBezTo>
                    <a:pt x="977" y="196"/>
                    <a:pt x="754" y="1"/>
                    <a:pt x="4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4" name="Google Shape;6334;p43"/>
            <p:cNvSpPr/>
            <p:nvPr/>
          </p:nvSpPr>
          <p:spPr>
            <a:xfrm>
              <a:off x="2161850" y="2787400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63" y="0"/>
                  </a:moveTo>
                  <a:cubicBezTo>
                    <a:pt x="140" y="0"/>
                    <a:pt x="0" y="168"/>
                    <a:pt x="0" y="335"/>
                  </a:cubicBezTo>
                  <a:cubicBezTo>
                    <a:pt x="0" y="558"/>
                    <a:pt x="196" y="698"/>
                    <a:pt x="363" y="698"/>
                  </a:cubicBezTo>
                  <a:cubicBezTo>
                    <a:pt x="558" y="698"/>
                    <a:pt x="698" y="530"/>
                    <a:pt x="698" y="335"/>
                  </a:cubicBezTo>
                  <a:cubicBezTo>
                    <a:pt x="698" y="140"/>
                    <a:pt x="531" y="0"/>
                    <a:pt x="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6" name="Google Shape;6706;p52"/>
          <p:cNvGrpSpPr/>
          <p:nvPr/>
        </p:nvGrpSpPr>
        <p:grpSpPr>
          <a:xfrm flipH="1">
            <a:off x="806096" y="2147830"/>
            <a:ext cx="1061001" cy="2208619"/>
            <a:chOff x="3633475" y="2325425"/>
            <a:chExt cx="1031400" cy="2147000"/>
          </a:xfrm>
        </p:grpSpPr>
        <p:sp>
          <p:nvSpPr>
            <p:cNvPr id="6707" name="Google Shape;6707;p52"/>
            <p:cNvSpPr/>
            <p:nvPr/>
          </p:nvSpPr>
          <p:spPr>
            <a:xfrm>
              <a:off x="4510975" y="4096175"/>
              <a:ext cx="137525" cy="376250"/>
            </a:xfrm>
            <a:custGeom>
              <a:avLst/>
              <a:gdLst/>
              <a:ahLst/>
              <a:cxnLst/>
              <a:rect l="l" t="t" r="r" b="b"/>
              <a:pathLst>
                <a:path w="5501" h="15050" extrusionOk="0">
                  <a:moveTo>
                    <a:pt x="0" y="0"/>
                  </a:moveTo>
                  <a:lnTo>
                    <a:pt x="4727" y="15050"/>
                  </a:lnTo>
                  <a:lnTo>
                    <a:pt x="5501" y="14752"/>
                  </a:lnTo>
                  <a:lnTo>
                    <a:pt x="917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8" name="Google Shape;6708;p52"/>
            <p:cNvSpPr/>
            <p:nvPr/>
          </p:nvSpPr>
          <p:spPr>
            <a:xfrm>
              <a:off x="4554725" y="4082175"/>
              <a:ext cx="110150" cy="382825"/>
            </a:xfrm>
            <a:custGeom>
              <a:avLst/>
              <a:gdLst/>
              <a:ahLst/>
              <a:cxnLst/>
              <a:rect l="l" t="t" r="r" b="b"/>
              <a:pathLst>
                <a:path w="4406" h="15313" extrusionOk="0">
                  <a:moveTo>
                    <a:pt x="596" y="1"/>
                  </a:moveTo>
                  <a:lnTo>
                    <a:pt x="0" y="382"/>
                  </a:lnTo>
                  <a:lnTo>
                    <a:pt x="3572" y="15312"/>
                  </a:lnTo>
                  <a:lnTo>
                    <a:pt x="4406" y="15169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9" name="Google Shape;6709;p52"/>
            <p:cNvSpPr/>
            <p:nvPr/>
          </p:nvSpPr>
          <p:spPr>
            <a:xfrm>
              <a:off x="4225525" y="3981575"/>
              <a:ext cx="44375" cy="308700"/>
            </a:xfrm>
            <a:custGeom>
              <a:avLst/>
              <a:gdLst/>
              <a:ahLst/>
              <a:cxnLst/>
              <a:rect l="l" t="t" r="r" b="b"/>
              <a:pathLst>
                <a:path w="1775" h="12348" extrusionOk="0">
                  <a:moveTo>
                    <a:pt x="0" y="0"/>
                  </a:moveTo>
                  <a:lnTo>
                    <a:pt x="1393" y="12347"/>
                  </a:lnTo>
                  <a:lnTo>
                    <a:pt x="1774" y="12347"/>
                  </a:lnTo>
                  <a:lnTo>
                    <a:pt x="619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0" name="Google Shape;6710;p52"/>
            <p:cNvSpPr/>
            <p:nvPr/>
          </p:nvSpPr>
          <p:spPr>
            <a:xfrm>
              <a:off x="4282675" y="3981575"/>
              <a:ext cx="16975" cy="310175"/>
            </a:xfrm>
            <a:custGeom>
              <a:avLst/>
              <a:gdLst/>
              <a:ahLst/>
              <a:cxnLst/>
              <a:rect l="l" t="t" r="r" b="b"/>
              <a:pathLst>
                <a:path w="679" h="12407" extrusionOk="0">
                  <a:moveTo>
                    <a:pt x="560" y="0"/>
                  </a:moveTo>
                  <a:lnTo>
                    <a:pt x="0" y="119"/>
                  </a:lnTo>
                  <a:lnTo>
                    <a:pt x="298" y="12407"/>
                  </a:lnTo>
                  <a:lnTo>
                    <a:pt x="679" y="12383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1" name="Google Shape;6711;p52"/>
            <p:cNvSpPr/>
            <p:nvPr/>
          </p:nvSpPr>
          <p:spPr>
            <a:xfrm>
              <a:off x="3638550" y="4071750"/>
              <a:ext cx="150325" cy="364950"/>
            </a:xfrm>
            <a:custGeom>
              <a:avLst/>
              <a:gdLst/>
              <a:ahLst/>
              <a:cxnLst/>
              <a:rect l="l" t="t" r="r" b="b"/>
              <a:pathLst>
                <a:path w="6013" h="14598" extrusionOk="0">
                  <a:moveTo>
                    <a:pt x="5179" y="1"/>
                  </a:moveTo>
                  <a:lnTo>
                    <a:pt x="0" y="14396"/>
                  </a:lnTo>
                  <a:lnTo>
                    <a:pt x="750" y="14598"/>
                  </a:lnTo>
                  <a:lnTo>
                    <a:pt x="6013" y="263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2" name="Google Shape;6712;p52"/>
            <p:cNvSpPr/>
            <p:nvPr/>
          </p:nvSpPr>
          <p:spPr>
            <a:xfrm>
              <a:off x="3633475" y="4065800"/>
              <a:ext cx="139025" cy="373900"/>
            </a:xfrm>
            <a:custGeom>
              <a:avLst/>
              <a:gdLst/>
              <a:ahLst/>
              <a:cxnLst/>
              <a:rect l="l" t="t" r="r" b="b"/>
              <a:pathLst>
                <a:path w="5561" h="14956" extrusionOk="0">
                  <a:moveTo>
                    <a:pt x="4549" y="1"/>
                  </a:moveTo>
                  <a:lnTo>
                    <a:pt x="1" y="14515"/>
                  </a:lnTo>
                  <a:lnTo>
                    <a:pt x="894" y="14955"/>
                  </a:lnTo>
                  <a:lnTo>
                    <a:pt x="5561" y="263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3" name="Google Shape;6713;p52"/>
            <p:cNvSpPr/>
            <p:nvPr/>
          </p:nvSpPr>
          <p:spPr>
            <a:xfrm>
              <a:off x="4356775" y="2961200"/>
              <a:ext cx="105100" cy="40225"/>
            </a:xfrm>
            <a:custGeom>
              <a:avLst/>
              <a:gdLst/>
              <a:ahLst/>
              <a:cxnLst/>
              <a:rect l="l" t="t" r="r" b="b"/>
              <a:pathLst>
                <a:path w="4204" h="1609" extrusionOk="0">
                  <a:moveTo>
                    <a:pt x="346" y="1"/>
                  </a:moveTo>
                  <a:cubicBezTo>
                    <a:pt x="144" y="37"/>
                    <a:pt x="1" y="215"/>
                    <a:pt x="13" y="394"/>
                  </a:cubicBezTo>
                  <a:cubicBezTo>
                    <a:pt x="13" y="596"/>
                    <a:pt x="203" y="703"/>
                    <a:pt x="215" y="715"/>
                  </a:cubicBezTo>
                  <a:cubicBezTo>
                    <a:pt x="1430" y="1013"/>
                    <a:pt x="2644" y="1311"/>
                    <a:pt x="3847" y="1608"/>
                  </a:cubicBezTo>
                  <a:cubicBezTo>
                    <a:pt x="4025" y="1572"/>
                    <a:pt x="4156" y="1441"/>
                    <a:pt x="4180" y="1275"/>
                  </a:cubicBezTo>
                  <a:cubicBezTo>
                    <a:pt x="4204" y="1108"/>
                    <a:pt x="4108" y="941"/>
                    <a:pt x="3966" y="870"/>
                  </a:cubicBezTo>
                  <a:lnTo>
                    <a:pt x="3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4" name="Google Shape;6714;p52"/>
            <p:cNvSpPr/>
            <p:nvPr/>
          </p:nvSpPr>
          <p:spPr>
            <a:xfrm>
              <a:off x="4149625" y="2969850"/>
              <a:ext cx="91400" cy="83650"/>
            </a:xfrm>
            <a:custGeom>
              <a:avLst/>
              <a:gdLst/>
              <a:ahLst/>
              <a:cxnLst/>
              <a:rect l="l" t="t" r="r" b="b"/>
              <a:pathLst>
                <a:path w="3656" h="3346" extrusionOk="0">
                  <a:moveTo>
                    <a:pt x="0" y="0"/>
                  </a:moveTo>
                  <a:lnTo>
                    <a:pt x="0" y="3346"/>
                  </a:lnTo>
                  <a:lnTo>
                    <a:pt x="3655" y="3346"/>
                  </a:lnTo>
                  <a:lnTo>
                    <a:pt x="36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5" name="Google Shape;6715;p52"/>
            <p:cNvSpPr/>
            <p:nvPr/>
          </p:nvSpPr>
          <p:spPr>
            <a:xfrm>
              <a:off x="4188600" y="2817750"/>
              <a:ext cx="33375" cy="178900"/>
            </a:xfrm>
            <a:custGeom>
              <a:avLst/>
              <a:gdLst/>
              <a:ahLst/>
              <a:cxnLst/>
              <a:rect l="l" t="t" r="r" b="b"/>
              <a:pathLst>
                <a:path w="1335" h="7156" extrusionOk="0">
                  <a:moveTo>
                    <a:pt x="1" y="0"/>
                  </a:moveTo>
                  <a:lnTo>
                    <a:pt x="1" y="7156"/>
                  </a:lnTo>
                  <a:lnTo>
                    <a:pt x="1334" y="7156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C2D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6" name="Google Shape;6716;p52"/>
            <p:cNvSpPr/>
            <p:nvPr/>
          </p:nvSpPr>
          <p:spPr>
            <a:xfrm>
              <a:off x="4131150" y="2817750"/>
              <a:ext cx="115225" cy="178900"/>
            </a:xfrm>
            <a:custGeom>
              <a:avLst/>
              <a:gdLst/>
              <a:ahLst/>
              <a:cxnLst/>
              <a:rect l="l" t="t" r="r" b="b"/>
              <a:pathLst>
                <a:path w="4609" h="7156" extrusionOk="0">
                  <a:moveTo>
                    <a:pt x="2299" y="0"/>
                  </a:moveTo>
                  <a:cubicBezTo>
                    <a:pt x="1025" y="0"/>
                    <a:pt x="1" y="1595"/>
                    <a:pt x="1" y="3584"/>
                  </a:cubicBezTo>
                  <a:cubicBezTo>
                    <a:pt x="1" y="5560"/>
                    <a:pt x="1025" y="7156"/>
                    <a:pt x="2299" y="7156"/>
                  </a:cubicBezTo>
                  <a:cubicBezTo>
                    <a:pt x="3573" y="7156"/>
                    <a:pt x="4609" y="5560"/>
                    <a:pt x="4609" y="3584"/>
                  </a:cubicBezTo>
                  <a:cubicBezTo>
                    <a:pt x="4609" y="1595"/>
                    <a:pt x="3573" y="0"/>
                    <a:pt x="2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7" name="Google Shape;6717;p52"/>
            <p:cNvSpPr/>
            <p:nvPr/>
          </p:nvSpPr>
          <p:spPr>
            <a:xfrm>
              <a:off x="4466325" y="2709400"/>
              <a:ext cx="61925" cy="79200"/>
            </a:xfrm>
            <a:custGeom>
              <a:avLst/>
              <a:gdLst/>
              <a:ahLst/>
              <a:cxnLst/>
              <a:rect l="l" t="t" r="r" b="b"/>
              <a:pathLst>
                <a:path w="2477" h="3168" extrusionOk="0">
                  <a:moveTo>
                    <a:pt x="1239" y="0"/>
                  </a:moveTo>
                  <a:cubicBezTo>
                    <a:pt x="560" y="0"/>
                    <a:pt x="0" y="715"/>
                    <a:pt x="0" y="1584"/>
                  </a:cubicBezTo>
                  <a:cubicBezTo>
                    <a:pt x="0" y="2465"/>
                    <a:pt x="560" y="3167"/>
                    <a:pt x="1239" y="3167"/>
                  </a:cubicBezTo>
                  <a:cubicBezTo>
                    <a:pt x="1917" y="3167"/>
                    <a:pt x="2477" y="2465"/>
                    <a:pt x="2477" y="1584"/>
                  </a:cubicBezTo>
                  <a:cubicBezTo>
                    <a:pt x="2477" y="715"/>
                    <a:pt x="1917" y="0"/>
                    <a:pt x="1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8" name="Google Shape;6718;p52"/>
            <p:cNvSpPr/>
            <p:nvPr/>
          </p:nvSpPr>
          <p:spPr>
            <a:xfrm>
              <a:off x="4192175" y="2334650"/>
              <a:ext cx="181900" cy="282800"/>
            </a:xfrm>
            <a:custGeom>
              <a:avLst/>
              <a:gdLst/>
              <a:ahLst/>
              <a:cxnLst/>
              <a:rect l="l" t="t" r="r" b="b"/>
              <a:pathLst>
                <a:path w="7276" h="11312" extrusionOk="0">
                  <a:moveTo>
                    <a:pt x="3644" y="0"/>
                  </a:moveTo>
                  <a:cubicBezTo>
                    <a:pt x="1632" y="0"/>
                    <a:pt x="1" y="2524"/>
                    <a:pt x="1" y="5656"/>
                  </a:cubicBezTo>
                  <a:cubicBezTo>
                    <a:pt x="1" y="8775"/>
                    <a:pt x="1632" y="11311"/>
                    <a:pt x="3644" y="11311"/>
                  </a:cubicBezTo>
                  <a:cubicBezTo>
                    <a:pt x="5644" y="11311"/>
                    <a:pt x="7275" y="8775"/>
                    <a:pt x="7275" y="5656"/>
                  </a:cubicBezTo>
                  <a:cubicBezTo>
                    <a:pt x="7275" y="2524"/>
                    <a:pt x="5644" y="0"/>
                    <a:pt x="3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9" name="Google Shape;6719;p52"/>
            <p:cNvSpPr/>
            <p:nvPr/>
          </p:nvSpPr>
          <p:spPr>
            <a:xfrm>
              <a:off x="4001675" y="2325425"/>
              <a:ext cx="181900" cy="282800"/>
            </a:xfrm>
            <a:custGeom>
              <a:avLst/>
              <a:gdLst/>
              <a:ahLst/>
              <a:cxnLst/>
              <a:rect l="l" t="t" r="r" b="b"/>
              <a:pathLst>
                <a:path w="7276" h="11312" extrusionOk="0">
                  <a:moveTo>
                    <a:pt x="3644" y="0"/>
                  </a:moveTo>
                  <a:cubicBezTo>
                    <a:pt x="1632" y="0"/>
                    <a:pt x="1" y="2524"/>
                    <a:pt x="1" y="5656"/>
                  </a:cubicBezTo>
                  <a:cubicBezTo>
                    <a:pt x="1" y="8775"/>
                    <a:pt x="1632" y="11311"/>
                    <a:pt x="3644" y="11311"/>
                  </a:cubicBezTo>
                  <a:cubicBezTo>
                    <a:pt x="5644" y="11311"/>
                    <a:pt x="7275" y="8775"/>
                    <a:pt x="7275" y="5656"/>
                  </a:cubicBezTo>
                  <a:cubicBezTo>
                    <a:pt x="7275" y="2524"/>
                    <a:pt x="5644" y="0"/>
                    <a:pt x="3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0" name="Google Shape;6720;p52"/>
            <p:cNvSpPr/>
            <p:nvPr/>
          </p:nvSpPr>
          <p:spPr>
            <a:xfrm>
              <a:off x="4092750" y="2325425"/>
              <a:ext cx="52425" cy="282800"/>
            </a:xfrm>
            <a:custGeom>
              <a:avLst/>
              <a:gdLst/>
              <a:ahLst/>
              <a:cxnLst/>
              <a:rect l="l" t="t" r="r" b="b"/>
              <a:pathLst>
                <a:path w="2097" h="11312" extrusionOk="0">
                  <a:moveTo>
                    <a:pt x="1" y="0"/>
                  </a:moveTo>
                  <a:lnTo>
                    <a:pt x="1" y="11311"/>
                  </a:lnTo>
                  <a:lnTo>
                    <a:pt x="2096" y="11311"/>
                  </a:lnTo>
                  <a:lnTo>
                    <a:pt x="19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1" name="Google Shape;6721;p52"/>
            <p:cNvSpPr/>
            <p:nvPr/>
          </p:nvSpPr>
          <p:spPr>
            <a:xfrm>
              <a:off x="4283250" y="2334650"/>
              <a:ext cx="52425" cy="282800"/>
            </a:xfrm>
            <a:custGeom>
              <a:avLst/>
              <a:gdLst/>
              <a:ahLst/>
              <a:cxnLst/>
              <a:rect l="l" t="t" r="r" b="b"/>
              <a:pathLst>
                <a:path w="2097" h="11312" extrusionOk="0">
                  <a:moveTo>
                    <a:pt x="1" y="0"/>
                  </a:moveTo>
                  <a:lnTo>
                    <a:pt x="1" y="11311"/>
                  </a:lnTo>
                  <a:lnTo>
                    <a:pt x="2096" y="11311"/>
                  </a:lnTo>
                  <a:lnTo>
                    <a:pt x="19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2" name="Google Shape;6722;p52"/>
            <p:cNvSpPr/>
            <p:nvPr/>
          </p:nvSpPr>
          <p:spPr>
            <a:xfrm>
              <a:off x="4104375" y="2452525"/>
              <a:ext cx="179500" cy="195275"/>
            </a:xfrm>
            <a:custGeom>
              <a:avLst/>
              <a:gdLst/>
              <a:ahLst/>
              <a:cxnLst/>
              <a:rect l="l" t="t" r="r" b="b"/>
              <a:pathLst>
                <a:path w="7180" h="7811" extrusionOk="0">
                  <a:moveTo>
                    <a:pt x="0" y="0"/>
                  </a:moveTo>
                  <a:lnTo>
                    <a:pt x="0" y="7811"/>
                  </a:lnTo>
                  <a:lnTo>
                    <a:pt x="7180" y="7739"/>
                  </a:lnTo>
                  <a:lnTo>
                    <a:pt x="71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3" name="Google Shape;6723;p52"/>
            <p:cNvSpPr/>
            <p:nvPr/>
          </p:nvSpPr>
          <p:spPr>
            <a:xfrm>
              <a:off x="4050800" y="2325425"/>
              <a:ext cx="181875" cy="282800"/>
            </a:xfrm>
            <a:custGeom>
              <a:avLst/>
              <a:gdLst/>
              <a:ahLst/>
              <a:cxnLst/>
              <a:rect l="l" t="t" r="r" b="b"/>
              <a:pathLst>
                <a:path w="7275" h="11312" extrusionOk="0">
                  <a:moveTo>
                    <a:pt x="3643" y="0"/>
                  </a:moveTo>
                  <a:cubicBezTo>
                    <a:pt x="1631" y="0"/>
                    <a:pt x="0" y="2524"/>
                    <a:pt x="0" y="5656"/>
                  </a:cubicBezTo>
                  <a:cubicBezTo>
                    <a:pt x="0" y="8775"/>
                    <a:pt x="1631" y="11311"/>
                    <a:pt x="3643" y="11311"/>
                  </a:cubicBezTo>
                  <a:cubicBezTo>
                    <a:pt x="5644" y="11311"/>
                    <a:pt x="7275" y="8775"/>
                    <a:pt x="7275" y="5656"/>
                  </a:cubicBezTo>
                  <a:cubicBezTo>
                    <a:pt x="7275" y="2524"/>
                    <a:pt x="5644" y="0"/>
                    <a:pt x="3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4" name="Google Shape;6724;p52"/>
            <p:cNvSpPr/>
            <p:nvPr/>
          </p:nvSpPr>
          <p:spPr>
            <a:xfrm>
              <a:off x="4096925" y="2390000"/>
              <a:ext cx="100925" cy="156900"/>
            </a:xfrm>
            <a:custGeom>
              <a:avLst/>
              <a:gdLst/>
              <a:ahLst/>
              <a:cxnLst/>
              <a:rect l="l" t="t" r="r" b="b"/>
              <a:pathLst>
                <a:path w="4037" h="6276" extrusionOk="0">
                  <a:moveTo>
                    <a:pt x="2013" y="1"/>
                  </a:moveTo>
                  <a:cubicBezTo>
                    <a:pt x="906" y="1"/>
                    <a:pt x="1" y="1406"/>
                    <a:pt x="1" y="3132"/>
                  </a:cubicBezTo>
                  <a:cubicBezTo>
                    <a:pt x="1" y="4870"/>
                    <a:pt x="906" y="6275"/>
                    <a:pt x="2013" y="6275"/>
                  </a:cubicBezTo>
                  <a:cubicBezTo>
                    <a:pt x="3132" y="6275"/>
                    <a:pt x="4037" y="4870"/>
                    <a:pt x="4037" y="3132"/>
                  </a:cubicBezTo>
                  <a:cubicBezTo>
                    <a:pt x="4037" y="1406"/>
                    <a:pt x="3132" y="1"/>
                    <a:pt x="20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5" name="Google Shape;6725;p52"/>
            <p:cNvSpPr/>
            <p:nvPr/>
          </p:nvSpPr>
          <p:spPr>
            <a:xfrm>
              <a:off x="4133250" y="2440300"/>
              <a:ext cx="36025" cy="56000"/>
            </a:xfrm>
            <a:custGeom>
              <a:avLst/>
              <a:gdLst/>
              <a:ahLst/>
              <a:cxnLst/>
              <a:rect l="l" t="t" r="r" b="b"/>
              <a:pathLst>
                <a:path w="1441" h="2240" extrusionOk="0">
                  <a:moveTo>
                    <a:pt x="726" y="1"/>
                  </a:moveTo>
                  <a:cubicBezTo>
                    <a:pt x="322" y="1"/>
                    <a:pt x="0" y="501"/>
                    <a:pt x="0" y="1120"/>
                  </a:cubicBezTo>
                  <a:cubicBezTo>
                    <a:pt x="0" y="1739"/>
                    <a:pt x="322" y="2239"/>
                    <a:pt x="726" y="2239"/>
                  </a:cubicBezTo>
                  <a:cubicBezTo>
                    <a:pt x="1119" y="2239"/>
                    <a:pt x="1441" y="1739"/>
                    <a:pt x="1441" y="1120"/>
                  </a:cubicBezTo>
                  <a:cubicBezTo>
                    <a:pt x="1441" y="501"/>
                    <a:pt x="1119" y="1"/>
                    <a:pt x="7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6" name="Google Shape;6726;p52"/>
            <p:cNvSpPr/>
            <p:nvPr/>
          </p:nvSpPr>
          <p:spPr>
            <a:xfrm>
              <a:off x="4241300" y="2334650"/>
              <a:ext cx="181875" cy="282800"/>
            </a:xfrm>
            <a:custGeom>
              <a:avLst/>
              <a:gdLst/>
              <a:ahLst/>
              <a:cxnLst/>
              <a:rect l="l" t="t" r="r" b="b"/>
              <a:pathLst>
                <a:path w="7275" h="11312" extrusionOk="0">
                  <a:moveTo>
                    <a:pt x="3643" y="0"/>
                  </a:moveTo>
                  <a:cubicBezTo>
                    <a:pt x="1631" y="0"/>
                    <a:pt x="0" y="2524"/>
                    <a:pt x="0" y="5656"/>
                  </a:cubicBezTo>
                  <a:cubicBezTo>
                    <a:pt x="0" y="8775"/>
                    <a:pt x="1631" y="11311"/>
                    <a:pt x="3643" y="11311"/>
                  </a:cubicBezTo>
                  <a:cubicBezTo>
                    <a:pt x="5644" y="11311"/>
                    <a:pt x="7275" y="8775"/>
                    <a:pt x="7275" y="5656"/>
                  </a:cubicBezTo>
                  <a:cubicBezTo>
                    <a:pt x="7275" y="2524"/>
                    <a:pt x="5644" y="0"/>
                    <a:pt x="3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7" name="Google Shape;6727;p52"/>
            <p:cNvSpPr/>
            <p:nvPr/>
          </p:nvSpPr>
          <p:spPr>
            <a:xfrm>
              <a:off x="4287425" y="2399225"/>
              <a:ext cx="100925" cy="156900"/>
            </a:xfrm>
            <a:custGeom>
              <a:avLst/>
              <a:gdLst/>
              <a:ahLst/>
              <a:cxnLst/>
              <a:rect l="l" t="t" r="r" b="b"/>
              <a:pathLst>
                <a:path w="4037" h="6276" extrusionOk="0">
                  <a:moveTo>
                    <a:pt x="2013" y="1"/>
                  </a:moveTo>
                  <a:cubicBezTo>
                    <a:pt x="906" y="1"/>
                    <a:pt x="1" y="1406"/>
                    <a:pt x="1" y="3132"/>
                  </a:cubicBezTo>
                  <a:cubicBezTo>
                    <a:pt x="1" y="4871"/>
                    <a:pt x="906" y="6275"/>
                    <a:pt x="2013" y="6275"/>
                  </a:cubicBezTo>
                  <a:cubicBezTo>
                    <a:pt x="3132" y="6275"/>
                    <a:pt x="4037" y="4871"/>
                    <a:pt x="4037" y="3132"/>
                  </a:cubicBezTo>
                  <a:cubicBezTo>
                    <a:pt x="4037" y="1406"/>
                    <a:pt x="3132" y="1"/>
                    <a:pt x="20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8" name="Google Shape;6728;p52"/>
            <p:cNvSpPr/>
            <p:nvPr/>
          </p:nvSpPr>
          <p:spPr>
            <a:xfrm>
              <a:off x="4323750" y="2449550"/>
              <a:ext cx="36025" cy="55975"/>
            </a:xfrm>
            <a:custGeom>
              <a:avLst/>
              <a:gdLst/>
              <a:ahLst/>
              <a:cxnLst/>
              <a:rect l="l" t="t" r="r" b="b"/>
              <a:pathLst>
                <a:path w="1441" h="2239" extrusionOk="0">
                  <a:moveTo>
                    <a:pt x="726" y="0"/>
                  </a:moveTo>
                  <a:cubicBezTo>
                    <a:pt x="322" y="0"/>
                    <a:pt x="0" y="500"/>
                    <a:pt x="0" y="1119"/>
                  </a:cubicBezTo>
                  <a:cubicBezTo>
                    <a:pt x="0" y="1738"/>
                    <a:pt x="322" y="2238"/>
                    <a:pt x="726" y="2238"/>
                  </a:cubicBezTo>
                  <a:cubicBezTo>
                    <a:pt x="1119" y="2238"/>
                    <a:pt x="1441" y="1738"/>
                    <a:pt x="1441" y="1119"/>
                  </a:cubicBezTo>
                  <a:cubicBezTo>
                    <a:pt x="1441" y="500"/>
                    <a:pt x="1119" y="0"/>
                    <a:pt x="7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9" name="Google Shape;6729;p52"/>
            <p:cNvSpPr/>
            <p:nvPr/>
          </p:nvSpPr>
          <p:spPr>
            <a:xfrm>
              <a:off x="4162125" y="2817750"/>
              <a:ext cx="115200" cy="178900"/>
            </a:xfrm>
            <a:custGeom>
              <a:avLst/>
              <a:gdLst/>
              <a:ahLst/>
              <a:cxnLst/>
              <a:rect l="l" t="t" r="r" b="b"/>
              <a:pathLst>
                <a:path w="4608" h="7156" extrusionOk="0">
                  <a:moveTo>
                    <a:pt x="2310" y="0"/>
                  </a:moveTo>
                  <a:cubicBezTo>
                    <a:pt x="1036" y="0"/>
                    <a:pt x="0" y="1595"/>
                    <a:pt x="0" y="3584"/>
                  </a:cubicBezTo>
                  <a:cubicBezTo>
                    <a:pt x="0" y="5560"/>
                    <a:pt x="1036" y="7156"/>
                    <a:pt x="2310" y="7156"/>
                  </a:cubicBezTo>
                  <a:cubicBezTo>
                    <a:pt x="3572" y="7156"/>
                    <a:pt x="4608" y="5560"/>
                    <a:pt x="4608" y="3584"/>
                  </a:cubicBezTo>
                  <a:cubicBezTo>
                    <a:pt x="4608" y="1595"/>
                    <a:pt x="3572" y="0"/>
                    <a:pt x="2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0" name="Google Shape;6730;p52"/>
            <p:cNvSpPr/>
            <p:nvPr/>
          </p:nvSpPr>
          <p:spPr>
            <a:xfrm>
              <a:off x="4191275" y="2858525"/>
              <a:ext cx="64025" cy="99425"/>
            </a:xfrm>
            <a:custGeom>
              <a:avLst/>
              <a:gdLst/>
              <a:ahLst/>
              <a:cxnLst/>
              <a:rect l="l" t="t" r="r" b="b"/>
              <a:pathLst>
                <a:path w="2561" h="3977" extrusionOk="0">
                  <a:moveTo>
                    <a:pt x="1275" y="0"/>
                  </a:moveTo>
                  <a:cubicBezTo>
                    <a:pt x="572" y="0"/>
                    <a:pt x="1" y="893"/>
                    <a:pt x="1" y="1989"/>
                  </a:cubicBezTo>
                  <a:cubicBezTo>
                    <a:pt x="1" y="3084"/>
                    <a:pt x="572" y="3977"/>
                    <a:pt x="1275" y="3977"/>
                  </a:cubicBezTo>
                  <a:cubicBezTo>
                    <a:pt x="1989" y="3977"/>
                    <a:pt x="2561" y="3084"/>
                    <a:pt x="2561" y="1989"/>
                  </a:cubicBezTo>
                  <a:cubicBezTo>
                    <a:pt x="2561" y="893"/>
                    <a:pt x="1989" y="0"/>
                    <a:pt x="1275" y="0"/>
                  </a:cubicBezTo>
                  <a:close/>
                </a:path>
              </a:pathLst>
            </a:custGeom>
            <a:solidFill>
              <a:srgbClr val="C2D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1" name="Google Shape;6731;p52"/>
            <p:cNvSpPr/>
            <p:nvPr/>
          </p:nvSpPr>
          <p:spPr>
            <a:xfrm>
              <a:off x="4141875" y="3053175"/>
              <a:ext cx="106000" cy="23850"/>
            </a:xfrm>
            <a:custGeom>
              <a:avLst/>
              <a:gdLst/>
              <a:ahLst/>
              <a:cxnLst/>
              <a:rect l="l" t="t" r="r" b="b"/>
              <a:pathLst>
                <a:path w="4240" h="954" extrusionOk="0">
                  <a:moveTo>
                    <a:pt x="0" y="1"/>
                  </a:moveTo>
                  <a:lnTo>
                    <a:pt x="0" y="953"/>
                  </a:lnTo>
                  <a:lnTo>
                    <a:pt x="4239" y="953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2" name="Google Shape;6732;p52"/>
            <p:cNvSpPr/>
            <p:nvPr/>
          </p:nvSpPr>
          <p:spPr>
            <a:xfrm>
              <a:off x="4135025" y="3077600"/>
              <a:ext cx="120575" cy="7150"/>
            </a:xfrm>
            <a:custGeom>
              <a:avLst/>
              <a:gdLst/>
              <a:ahLst/>
              <a:cxnLst/>
              <a:rect l="l" t="t" r="r" b="b"/>
              <a:pathLst>
                <a:path w="4823" h="286" extrusionOk="0">
                  <a:moveTo>
                    <a:pt x="1" y="0"/>
                  </a:moveTo>
                  <a:lnTo>
                    <a:pt x="1" y="286"/>
                  </a:lnTo>
                  <a:lnTo>
                    <a:pt x="4823" y="286"/>
                  </a:lnTo>
                  <a:lnTo>
                    <a:pt x="4823" y="0"/>
                  </a:lnTo>
                  <a:close/>
                </a:path>
              </a:pathLst>
            </a:custGeom>
            <a:solidFill>
              <a:srgbClr val="C2D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3" name="Google Shape;6733;p52"/>
            <p:cNvSpPr/>
            <p:nvPr/>
          </p:nvSpPr>
          <p:spPr>
            <a:xfrm>
              <a:off x="4068350" y="3084725"/>
              <a:ext cx="255125" cy="35750"/>
            </a:xfrm>
            <a:custGeom>
              <a:avLst/>
              <a:gdLst/>
              <a:ahLst/>
              <a:cxnLst/>
              <a:rect l="l" t="t" r="r" b="b"/>
              <a:pathLst>
                <a:path w="10205" h="1430" extrusionOk="0">
                  <a:moveTo>
                    <a:pt x="8811" y="1"/>
                  </a:moveTo>
                  <a:lnTo>
                    <a:pt x="1" y="60"/>
                  </a:lnTo>
                  <a:lnTo>
                    <a:pt x="36" y="1049"/>
                  </a:lnTo>
                  <a:lnTo>
                    <a:pt x="1763" y="1406"/>
                  </a:lnTo>
                  <a:lnTo>
                    <a:pt x="5835" y="1430"/>
                  </a:lnTo>
                  <a:lnTo>
                    <a:pt x="10204" y="1168"/>
                  </a:lnTo>
                  <a:lnTo>
                    <a:pt x="10204" y="418"/>
                  </a:lnTo>
                  <a:lnTo>
                    <a:pt x="88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4" name="Google Shape;6734;p52"/>
            <p:cNvSpPr/>
            <p:nvPr/>
          </p:nvSpPr>
          <p:spPr>
            <a:xfrm>
              <a:off x="3761475" y="3111525"/>
              <a:ext cx="376250" cy="972750"/>
            </a:xfrm>
            <a:custGeom>
              <a:avLst/>
              <a:gdLst/>
              <a:ahLst/>
              <a:cxnLst/>
              <a:rect l="l" t="t" r="r" b="b"/>
              <a:pathLst>
                <a:path w="15050" h="38910" extrusionOk="0">
                  <a:moveTo>
                    <a:pt x="13823" y="0"/>
                  </a:moveTo>
                  <a:lnTo>
                    <a:pt x="0" y="38553"/>
                  </a:lnTo>
                  <a:lnTo>
                    <a:pt x="1250" y="38910"/>
                  </a:lnTo>
                  <a:lnTo>
                    <a:pt x="15050" y="358"/>
                  </a:lnTo>
                  <a:lnTo>
                    <a:pt x="13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5" name="Google Shape;6735;p52"/>
            <p:cNvSpPr/>
            <p:nvPr/>
          </p:nvSpPr>
          <p:spPr>
            <a:xfrm>
              <a:off x="3739750" y="3119850"/>
              <a:ext cx="333100" cy="959975"/>
            </a:xfrm>
            <a:custGeom>
              <a:avLst/>
              <a:gdLst/>
              <a:ahLst/>
              <a:cxnLst/>
              <a:rect l="l" t="t" r="r" b="b"/>
              <a:pathLst>
                <a:path w="13324" h="38399" extrusionOk="0">
                  <a:moveTo>
                    <a:pt x="12264" y="1"/>
                  </a:moveTo>
                  <a:lnTo>
                    <a:pt x="0" y="37898"/>
                  </a:lnTo>
                  <a:lnTo>
                    <a:pt x="1524" y="38398"/>
                  </a:lnTo>
                  <a:lnTo>
                    <a:pt x="13323" y="239"/>
                  </a:lnTo>
                  <a:lnTo>
                    <a:pt x="12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6" name="Google Shape;6736;p52"/>
            <p:cNvSpPr/>
            <p:nvPr/>
          </p:nvSpPr>
          <p:spPr>
            <a:xfrm>
              <a:off x="4112400" y="3115400"/>
              <a:ext cx="131600" cy="873650"/>
            </a:xfrm>
            <a:custGeom>
              <a:avLst/>
              <a:gdLst/>
              <a:ahLst/>
              <a:cxnLst/>
              <a:rect l="l" t="t" r="r" b="b"/>
              <a:pathLst>
                <a:path w="5264" h="34946" extrusionOk="0">
                  <a:moveTo>
                    <a:pt x="1191" y="0"/>
                  </a:moveTo>
                  <a:lnTo>
                    <a:pt x="1" y="179"/>
                  </a:lnTo>
                  <a:lnTo>
                    <a:pt x="4013" y="34945"/>
                  </a:lnTo>
                  <a:lnTo>
                    <a:pt x="5263" y="34945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7" name="Google Shape;6737;p52"/>
            <p:cNvSpPr/>
            <p:nvPr/>
          </p:nvSpPr>
          <p:spPr>
            <a:xfrm>
              <a:off x="4282675" y="3108550"/>
              <a:ext cx="28300" cy="879000"/>
            </a:xfrm>
            <a:custGeom>
              <a:avLst/>
              <a:gdLst/>
              <a:ahLst/>
              <a:cxnLst/>
              <a:rect l="l" t="t" r="r" b="b"/>
              <a:pathLst>
                <a:path w="1132" h="35160" extrusionOk="0">
                  <a:moveTo>
                    <a:pt x="179" y="0"/>
                  </a:moveTo>
                  <a:lnTo>
                    <a:pt x="0" y="35159"/>
                  </a:lnTo>
                  <a:lnTo>
                    <a:pt x="1012" y="35159"/>
                  </a:lnTo>
                  <a:lnTo>
                    <a:pt x="1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8" name="Google Shape;6738;p52"/>
            <p:cNvSpPr/>
            <p:nvPr/>
          </p:nvSpPr>
          <p:spPr>
            <a:xfrm>
              <a:off x="4202300" y="3127900"/>
              <a:ext cx="331600" cy="977225"/>
            </a:xfrm>
            <a:custGeom>
              <a:avLst/>
              <a:gdLst/>
              <a:ahLst/>
              <a:cxnLst/>
              <a:rect l="l" t="t" r="r" b="b"/>
              <a:pathLst>
                <a:path w="13264" h="39089" extrusionOk="0">
                  <a:moveTo>
                    <a:pt x="1251" y="0"/>
                  </a:moveTo>
                  <a:lnTo>
                    <a:pt x="0" y="238"/>
                  </a:lnTo>
                  <a:lnTo>
                    <a:pt x="12073" y="39088"/>
                  </a:lnTo>
                  <a:lnTo>
                    <a:pt x="13264" y="38791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9" name="Google Shape;6739;p52"/>
            <p:cNvSpPr/>
            <p:nvPr/>
          </p:nvSpPr>
          <p:spPr>
            <a:xfrm>
              <a:off x="4316900" y="3120450"/>
              <a:ext cx="264625" cy="971275"/>
            </a:xfrm>
            <a:custGeom>
              <a:avLst/>
              <a:gdLst/>
              <a:ahLst/>
              <a:cxnLst/>
              <a:rect l="l" t="t" r="r" b="b"/>
              <a:pathLst>
                <a:path w="10585" h="38851" extrusionOk="0">
                  <a:moveTo>
                    <a:pt x="1012" y="1"/>
                  </a:moveTo>
                  <a:lnTo>
                    <a:pt x="0" y="298"/>
                  </a:lnTo>
                  <a:lnTo>
                    <a:pt x="9513" y="38851"/>
                  </a:lnTo>
                  <a:lnTo>
                    <a:pt x="10585" y="38672"/>
                  </a:lnTo>
                  <a:lnTo>
                    <a:pt x="1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0" name="Google Shape;6740;p52"/>
            <p:cNvSpPr/>
            <p:nvPr/>
          </p:nvSpPr>
          <p:spPr>
            <a:xfrm>
              <a:off x="4254100" y="2941425"/>
              <a:ext cx="118775" cy="35275"/>
            </a:xfrm>
            <a:custGeom>
              <a:avLst/>
              <a:gdLst/>
              <a:ahLst/>
              <a:cxnLst/>
              <a:rect l="l" t="t" r="r" b="b"/>
              <a:pathLst>
                <a:path w="4751" h="1411" extrusionOk="0">
                  <a:moveTo>
                    <a:pt x="214" y="1"/>
                  </a:moveTo>
                  <a:cubicBezTo>
                    <a:pt x="125" y="1"/>
                    <a:pt x="44" y="56"/>
                    <a:pt x="24" y="137"/>
                  </a:cubicBezTo>
                  <a:cubicBezTo>
                    <a:pt x="0" y="220"/>
                    <a:pt x="36" y="316"/>
                    <a:pt x="119" y="363"/>
                  </a:cubicBezTo>
                  <a:cubicBezTo>
                    <a:pt x="1584" y="708"/>
                    <a:pt x="3048" y="1054"/>
                    <a:pt x="4513" y="1411"/>
                  </a:cubicBezTo>
                  <a:cubicBezTo>
                    <a:pt x="4632" y="1399"/>
                    <a:pt x="4715" y="1316"/>
                    <a:pt x="4727" y="1220"/>
                  </a:cubicBezTo>
                  <a:cubicBezTo>
                    <a:pt x="4751" y="1113"/>
                    <a:pt x="4691" y="1006"/>
                    <a:pt x="4584" y="959"/>
                  </a:cubicBezTo>
                  <a:lnTo>
                    <a:pt x="262" y="6"/>
                  </a:lnTo>
                  <a:cubicBezTo>
                    <a:pt x="246" y="2"/>
                    <a:pt x="230" y="1"/>
                    <a:pt x="214" y="1"/>
                  </a:cubicBezTo>
                  <a:close/>
                </a:path>
              </a:pathLst>
            </a:custGeom>
            <a:solidFill>
              <a:srgbClr val="485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1" name="Google Shape;6741;p52"/>
            <p:cNvSpPr/>
            <p:nvPr/>
          </p:nvSpPr>
          <p:spPr>
            <a:xfrm>
              <a:off x="4046325" y="3090400"/>
              <a:ext cx="35450" cy="40200"/>
            </a:xfrm>
            <a:custGeom>
              <a:avLst/>
              <a:gdLst/>
              <a:ahLst/>
              <a:cxnLst/>
              <a:rect l="l" t="t" r="r" b="b"/>
              <a:pathLst>
                <a:path w="1418" h="1608" extrusionOk="0">
                  <a:moveTo>
                    <a:pt x="465" y="0"/>
                  </a:moveTo>
                  <a:lnTo>
                    <a:pt x="1" y="1322"/>
                  </a:lnTo>
                  <a:lnTo>
                    <a:pt x="858" y="1607"/>
                  </a:lnTo>
                  <a:lnTo>
                    <a:pt x="1155" y="834"/>
                  </a:lnTo>
                  <a:lnTo>
                    <a:pt x="1417" y="786"/>
                  </a:lnTo>
                  <a:lnTo>
                    <a:pt x="1417" y="36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2" name="Google Shape;6742;p52"/>
            <p:cNvSpPr/>
            <p:nvPr/>
          </p:nvSpPr>
          <p:spPr>
            <a:xfrm>
              <a:off x="4199025" y="3102600"/>
              <a:ext cx="36350" cy="47950"/>
            </a:xfrm>
            <a:custGeom>
              <a:avLst/>
              <a:gdLst/>
              <a:ahLst/>
              <a:cxnLst/>
              <a:rect l="l" t="t" r="r" b="b"/>
              <a:pathLst>
                <a:path w="1454" h="1918" extrusionOk="0">
                  <a:moveTo>
                    <a:pt x="953" y="0"/>
                  </a:moveTo>
                  <a:lnTo>
                    <a:pt x="0" y="60"/>
                  </a:lnTo>
                  <a:lnTo>
                    <a:pt x="548" y="1917"/>
                  </a:lnTo>
                  <a:lnTo>
                    <a:pt x="1453" y="1727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3" name="Google Shape;6743;p52"/>
            <p:cNvSpPr/>
            <p:nvPr/>
          </p:nvSpPr>
          <p:spPr>
            <a:xfrm>
              <a:off x="4305575" y="3096050"/>
              <a:ext cx="33375" cy="35150"/>
            </a:xfrm>
            <a:custGeom>
              <a:avLst/>
              <a:gdLst/>
              <a:ahLst/>
              <a:cxnLst/>
              <a:rect l="l" t="t" r="r" b="b"/>
              <a:pathLst>
                <a:path w="1335" h="1406" extrusionOk="0">
                  <a:moveTo>
                    <a:pt x="989" y="0"/>
                  </a:moveTo>
                  <a:lnTo>
                    <a:pt x="1" y="24"/>
                  </a:lnTo>
                  <a:lnTo>
                    <a:pt x="144" y="655"/>
                  </a:lnTo>
                  <a:lnTo>
                    <a:pt x="441" y="643"/>
                  </a:lnTo>
                  <a:lnTo>
                    <a:pt x="703" y="1405"/>
                  </a:lnTo>
                  <a:lnTo>
                    <a:pt x="1334" y="1096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4" name="Google Shape;6744;p52"/>
            <p:cNvSpPr/>
            <p:nvPr/>
          </p:nvSpPr>
          <p:spPr>
            <a:xfrm>
              <a:off x="4221950" y="2954350"/>
              <a:ext cx="41400" cy="49150"/>
            </a:xfrm>
            <a:custGeom>
              <a:avLst/>
              <a:gdLst/>
              <a:ahLst/>
              <a:cxnLst/>
              <a:rect l="l" t="t" r="r" b="b"/>
              <a:pathLst>
                <a:path w="1656" h="1966" extrusionOk="0">
                  <a:moveTo>
                    <a:pt x="834" y="1"/>
                  </a:moveTo>
                  <a:cubicBezTo>
                    <a:pt x="369" y="1"/>
                    <a:pt x="0" y="442"/>
                    <a:pt x="0" y="977"/>
                  </a:cubicBezTo>
                  <a:cubicBezTo>
                    <a:pt x="0" y="1525"/>
                    <a:pt x="369" y="1966"/>
                    <a:pt x="834" y="1966"/>
                  </a:cubicBezTo>
                  <a:cubicBezTo>
                    <a:pt x="1286" y="1966"/>
                    <a:pt x="1655" y="1525"/>
                    <a:pt x="1655" y="977"/>
                  </a:cubicBezTo>
                  <a:cubicBezTo>
                    <a:pt x="1655" y="442"/>
                    <a:pt x="1286" y="1"/>
                    <a:pt x="834" y="1"/>
                  </a:cubicBezTo>
                  <a:close/>
                </a:path>
              </a:pathLst>
            </a:custGeom>
            <a:solidFill>
              <a:srgbClr val="6D95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5" name="Google Shape;6745;p52"/>
            <p:cNvSpPr/>
            <p:nvPr/>
          </p:nvSpPr>
          <p:spPr>
            <a:xfrm>
              <a:off x="4229975" y="2954350"/>
              <a:ext cx="33375" cy="49150"/>
            </a:xfrm>
            <a:custGeom>
              <a:avLst/>
              <a:gdLst/>
              <a:ahLst/>
              <a:cxnLst/>
              <a:rect l="l" t="t" r="r" b="b"/>
              <a:pathLst>
                <a:path w="1335" h="1966" extrusionOk="0">
                  <a:moveTo>
                    <a:pt x="667" y="1"/>
                  </a:moveTo>
                  <a:cubicBezTo>
                    <a:pt x="298" y="1"/>
                    <a:pt x="1" y="442"/>
                    <a:pt x="1" y="977"/>
                  </a:cubicBezTo>
                  <a:cubicBezTo>
                    <a:pt x="1" y="1525"/>
                    <a:pt x="298" y="1966"/>
                    <a:pt x="667" y="1966"/>
                  </a:cubicBezTo>
                  <a:cubicBezTo>
                    <a:pt x="1037" y="1966"/>
                    <a:pt x="1334" y="1525"/>
                    <a:pt x="1334" y="977"/>
                  </a:cubicBezTo>
                  <a:cubicBezTo>
                    <a:pt x="1334" y="442"/>
                    <a:pt x="1037" y="1"/>
                    <a:pt x="667" y="1"/>
                  </a:cubicBezTo>
                  <a:close/>
                </a:path>
              </a:pathLst>
            </a:custGeom>
            <a:solidFill>
              <a:srgbClr val="C2D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6" name="Google Shape;6746;p52"/>
            <p:cNvSpPr/>
            <p:nvPr/>
          </p:nvSpPr>
          <p:spPr>
            <a:xfrm>
              <a:off x="4445775" y="2736775"/>
              <a:ext cx="42900" cy="29500"/>
            </a:xfrm>
            <a:custGeom>
              <a:avLst/>
              <a:gdLst/>
              <a:ahLst/>
              <a:cxnLst/>
              <a:rect l="l" t="t" r="r" b="b"/>
              <a:pathLst>
                <a:path w="1716" h="1180" extrusionOk="0">
                  <a:moveTo>
                    <a:pt x="1310" y="1"/>
                  </a:moveTo>
                  <a:lnTo>
                    <a:pt x="1" y="48"/>
                  </a:lnTo>
                  <a:lnTo>
                    <a:pt x="25" y="1179"/>
                  </a:lnTo>
                  <a:lnTo>
                    <a:pt x="1334" y="1167"/>
                  </a:lnTo>
                  <a:cubicBezTo>
                    <a:pt x="1572" y="1048"/>
                    <a:pt x="1715" y="810"/>
                    <a:pt x="1703" y="560"/>
                  </a:cubicBezTo>
                  <a:cubicBezTo>
                    <a:pt x="1691" y="310"/>
                    <a:pt x="1537" y="96"/>
                    <a:pt x="1310" y="1"/>
                  </a:cubicBezTo>
                  <a:close/>
                </a:path>
              </a:pathLst>
            </a:custGeom>
            <a:solidFill>
              <a:srgbClr val="485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7" name="Google Shape;6747;p52"/>
            <p:cNvSpPr/>
            <p:nvPr/>
          </p:nvSpPr>
          <p:spPr>
            <a:xfrm>
              <a:off x="4034125" y="2643025"/>
              <a:ext cx="135450" cy="293500"/>
            </a:xfrm>
            <a:custGeom>
              <a:avLst/>
              <a:gdLst/>
              <a:ahLst/>
              <a:cxnLst/>
              <a:rect l="l" t="t" r="r" b="b"/>
              <a:pathLst>
                <a:path w="5418" h="11740" extrusionOk="0">
                  <a:moveTo>
                    <a:pt x="5418" y="0"/>
                  </a:moveTo>
                  <a:lnTo>
                    <a:pt x="643" y="95"/>
                  </a:lnTo>
                  <a:cubicBezTo>
                    <a:pt x="643" y="95"/>
                    <a:pt x="84" y="143"/>
                    <a:pt x="84" y="583"/>
                  </a:cubicBezTo>
                  <a:lnTo>
                    <a:pt x="84" y="10692"/>
                  </a:lnTo>
                  <a:cubicBezTo>
                    <a:pt x="84" y="10692"/>
                    <a:pt x="0" y="11466"/>
                    <a:pt x="441" y="11537"/>
                  </a:cubicBezTo>
                  <a:cubicBezTo>
                    <a:pt x="893" y="11609"/>
                    <a:pt x="5180" y="11740"/>
                    <a:pt x="5180" y="11740"/>
                  </a:cubicBezTo>
                  <a:lnTo>
                    <a:pt x="54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8" name="Google Shape;6748;p52"/>
            <p:cNvSpPr/>
            <p:nvPr/>
          </p:nvSpPr>
          <p:spPr>
            <a:xfrm>
              <a:off x="4151100" y="2644200"/>
              <a:ext cx="238150" cy="292025"/>
            </a:xfrm>
            <a:custGeom>
              <a:avLst/>
              <a:gdLst/>
              <a:ahLst/>
              <a:cxnLst/>
              <a:rect l="l" t="t" r="r" b="b"/>
              <a:pathLst>
                <a:path w="9526" h="11681" extrusionOk="0">
                  <a:moveTo>
                    <a:pt x="655" y="1"/>
                  </a:moveTo>
                  <a:cubicBezTo>
                    <a:pt x="655" y="1"/>
                    <a:pt x="60" y="48"/>
                    <a:pt x="60" y="489"/>
                  </a:cubicBezTo>
                  <a:lnTo>
                    <a:pt x="60" y="11145"/>
                  </a:lnTo>
                  <a:cubicBezTo>
                    <a:pt x="60" y="11145"/>
                    <a:pt x="1" y="11681"/>
                    <a:pt x="715" y="11681"/>
                  </a:cubicBezTo>
                  <a:cubicBezTo>
                    <a:pt x="1429" y="11681"/>
                    <a:pt x="8680" y="11288"/>
                    <a:pt x="8680" y="11288"/>
                  </a:cubicBezTo>
                  <a:cubicBezTo>
                    <a:pt x="8680" y="11288"/>
                    <a:pt x="9418" y="11288"/>
                    <a:pt x="9418" y="10728"/>
                  </a:cubicBezTo>
                  <a:lnTo>
                    <a:pt x="9418" y="536"/>
                  </a:lnTo>
                  <a:cubicBezTo>
                    <a:pt x="9418" y="536"/>
                    <a:pt x="9526" y="1"/>
                    <a:pt x="883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9" name="Google Shape;6749;p52"/>
            <p:cNvSpPr/>
            <p:nvPr/>
          </p:nvSpPr>
          <p:spPr>
            <a:xfrm>
              <a:off x="4220450" y="2721300"/>
              <a:ext cx="175650" cy="81275"/>
            </a:xfrm>
            <a:custGeom>
              <a:avLst/>
              <a:gdLst/>
              <a:ahLst/>
              <a:cxnLst/>
              <a:rect l="l" t="t" r="r" b="b"/>
              <a:pathLst>
                <a:path w="7026" h="3251" extrusionOk="0">
                  <a:moveTo>
                    <a:pt x="7025" y="0"/>
                  </a:moveTo>
                  <a:lnTo>
                    <a:pt x="36" y="203"/>
                  </a:lnTo>
                  <a:lnTo>
                    <a:pt x="1" y="3251"/>
                  </a:lnTo>
                  <a:lnTo>
                    <a:pt x="5930" y="2917"/>
                  </a:lnTo>
                  <a:lnTo>
                    <a:pt x="7025" y="2024"/>
                  </a:lnTo>
                  <a:lnTo>
                    <a:pt x="7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0" name="Google Shape;6750;p52"/>
            <p:cNvSpPr/>
            <p:nvPr/>
          </p:nvSpPr>
          <p:spPr>
            <a:xfrm>
              <a:off x="4380300" y="2727250"/>
              <a:ext cx="75925" cy="54200"/>
            </a:xfrm>
            <a:custGeom>
              <a:avLst/>
              <a:gdLst/>
              <a:ahLst/>
              <a:cxnLst/>
              <a:rect l="l" t="t" r="r" b="b"/>
              <a:pathLst>
                <a:path w="3037" h="2168" extrusionOk="0">
                  <a:moveTo>
                    <a:pt x="2953" y="1"/>
                  </a:moveTo>
                  <a:lnTo>
                    <a:pt x="524" y="24"/>
                  </a:lnTo>
                  <a:lnTo>
                    <a:pt x="0" y="2167"/>
                  </a:lnTo>
                  <a:lnTo>
                    <a:pt x="3036" y="2036"/>
                  </a:lnTo>
                  <a:lnTo>
                    <a:pt x="2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1" name="Google Shape;6751;p52"/>
            <p:cNvSpPr/>
            <p:nvPr/>
          </p:nvSpPr>
          <p:spPr>
            <a:xfrm>
              <a:off x="4001675" y="2674875"/>
              <a:ext cx="131300" cy="146150"/>
            </a:xfrm>
            <a:custGeom>
              <a:avLst/>
              <a:gdLst/>
              <a:ahLst/>
              <a:cxnLst/>
              <a:rect l="l" t="t" r="r" b="b"/>
              <a:pathLst>
                <a:path w="5252" h="5846" extrusionOk="0">
                  <a:moveTo>
                    <a:pt x="2620" y="0"/>
                  </a:moveTo>
                  <a:cubicBezTo>
                    <a:pt x="1179" y="0"/>
                    <a:pt x="1" y="1310"/>
                    <a:pt x="1" y="2929"/>
                  </a:cubicBezTo>
                  <a:cubicBezTo>
                    <a:pt x="1" y="4536"/>
                    <a:pt x="1179" y="5846"/>
                    <a:pt x="2620" y="5846"/>
                  </a:cubicBezTo>
                  <a:cubicBezTo>
                    <a:pt x="4073" y="5846"/>
                    <a:pt x="5251" y="4536"/>
                    <a:pt x="5251" y="2929"/>
                  </a:cubicBezTo>
                  <a:cubicBezTo>
                    <a:pt x="5251" y="1310"/>
                    <a:pt x="4073" y="0"/>
                    <a:pt x="2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52"/>
            <p:cNvSpPr/>
            <p:nvPr/>
          </p:nvSpPr>
          <p:spPr>
            <a:xfrm>
              <a:off x="4006150" y="2677850"/>
              <a:ext cx="103900" cy="136050"/>
            </a:xfrm>
            <a:custGeom>
              <a:avLst/>
              <a:gdLst/>
              <a:ahLst/>
              <a:cxnLst/>
              <a:rect l="l" t="t" r="r" b="b"/>
              <a:pathLst>
                <a:path w="4156" h="5442" extrusionOk="0">
                  <a:moveTo>
                    <a:pt x="2072" y="0"/>
                  </a:moveTo>
                  <a:cubicBezTo>
                    <a:pt x="929" y="0"/>
                    <a:pt x="0" y="1215"/>
                    <a:pt x="0" y="2715"/>
                  </a:cubicBezTo>
                  <a:cubicBezTo>
                    <a:pt x="0" y="4215"/>
                    <a:pt x="929" y="5441"/>
                    <a:pt x="2072" y="5441"/>
                  </a:cubicBezTo>
                  <a:cubicBezTo>
                    <a:pt x="3227" y="5441"/>
                    <a:pt x="4156" y="4215"/>
                    <a:pt x="4156" y="2715"/>
                  </a:cubicBezTo>
                  <a:cubicBezTo>
                    <a:pt x="4156" y="1215"/>
                    <a:pt x="3227" y="0"/>
                    <a:pt x="2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52"/>
            <p:cNvSpPr/>
            <p:nvPr/>
          </p:nvSpPr>
          <p:spPr>
            <a:xfrm>
              <a:off x="4022525" y="2648975"/>
              <a:ext cx="57750" cy="198550"/>
            </a:xfrm>
            <a:custGeom>
              <a:avLst/>
              <a:gdLst/>
              <a:ahLst/>
              <a:cxnLst/>
              <a:rect l="l" t="t" r="r" b="b"/>
              <a:pathLst>
                <a:path w="2310" h="7942" extrusionOk="0">
                  <a:moveTo>
                    <a:pt x="83" y="0"/>
                  </a:moveTo>
                  <a:lnTo>
                    <a:pt x="0" y="7942"/>
                  </a:lnTo>
                  <a:lnTo>
                    <a:pt x="2310" y="5751"/>
                  </a:lnTo>
                  <a:lnTo>
                    <a:pt x="2310" y="2024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4" name="Google Shape;6754;p52"/>
            <p:cNvSpPr/>
            <p:nvPr/>
          </p:nvSpPr>
          <p:spPr>
            <a:xfrm>
              <a:off x="3860300" y="2632600"/>
              <a:ext cx="169675" cy="228425"/>
            </a:xfrm>
            <a:custGeom>
              <a:avLst/>
              <a:gdLst/>
              <a:ahLst/>
              <a:cxnLst/>
              <a:rect l="l" t="t" r="r" b="b"/>
              <a:pathLst>
                <a:path w="6787" h="9137" extrusionOk="0">
                  <a:moveTo>
                    <a:pt x="709" y="0"/>
                  </a:moveTo>
                  <a:cubicBezTo>
                    <a:pt x="648" y="0"/>
                    <a:pt x="80" y="22"/>
                    <a:pt x="24" y="810"/>
                  </a:cubicBezTo>
                  <a:lnTo>
                    <a:pt x="0" y="7978"/>
                  </a:lnTo>
                  <a:cubicBezTo>
                    <a:pt x="0" y="7978"/>
                    <a:pt x="0" y="8990"/>
                    <a:pt x="715" y="9013"/>
                  </a:cubicBezTo>
                  <a:cubicBezTo>
                    <a:pt x="1429" y="9049"/>
                    <a:pt x="5739" y="9132"/>
                    <a:pt x="5739" y="9132"/>
                  </a:cubicBezTo>
                  <a:cubicBezTo>
                    <a:pt x="5739" y="9132"/>
                    <a:pt x="5771" y="9137"/>
                    <a:pt x="5823" y="9137"/>
                  </a:cubicBezTo>
                  <a:cubicBezTo>
                    <a:pt x="6036" y="9137"/>
                    <a:pt x="6584" y="9060"/>
                    <a:pt x="6632" y="8275"/>
                  </a:cubicBezTo>
                  <a:cubicBezTo>
                    <a:pt x="6691" y="7287"/>
                    <a:pt x="6668" y="1012"/>
                    <a:pt x="6668" y="1012"/>
                  </a:cubicBezTo>
                  <a:cubicBezTo>
                    <a:pt x="6668" y="1012"/>
                    <a:pt x="6787" y="0"/>
                    <a:pt x="5656" y="0"/>
                  </a:cubicBezTo>
                  <a:lnTo>
                    <a:pt x="715" y="0"/>
                  </a:lnTo>
                  <a:cubicBezTo>
                    <a:pt x="715" y="0"/>
                    <a:pt x="713" y="0"/>
                    <a:pt x="7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5" name="Google Shape;6755;p52"/>
            <p:cNvSpPr/>
            <p:nvPr/>
          </p:nvSpPr>
          <p:spPr>
            <a:xfrm>
              <a:off x="3921025" y="2686175"/>
              <a:ext cx="97650" cy="130475"/>
            </a:xfrm>
            <a:custGeom>
              <a:avLst/>
              <a:gdLst/>
              <a:ahLst/>
              <a:cxnLst/>
              <a:rect l="l" t="t" r="r" b="b"/>
              <a:pathLst>
                <a:path w="3906" h="5219" extrusionOk="0">
                  <a:moveTo>
                    <a:pt x="408" y="0"/>
                  </a:moveTo>
                  <a:cubicBezTo>
                    <a:pt x="353" y="0"/>
                    <a:pt x="45" y="20"/>
                    <a:pt x="24" y="453"/>
                  </a:cubicBezTo>
                  <a:lnTo>
                    <a:pt x="0" y="4561"/>
                  </a:lnTo>
                  <a:cubicBezTo>
                    <a:pt x="0" y="4561"/>
                    <a:pt x="0" y="5132"/>
                    <a:pt x="417" y="5156"/>
                  </a:cubicBezTo>
                  <a:cubicBezTo>
                    <a:pt x="822" y="5168"/>
                    <a:pt x="3310" y="5215"/>
                    <a:pt x="3310" y="5215"/>
                  </a:cubicBezTo>
                  <a:cubicBezTo>
                    <a:pt x="3310" y="5215"/>
                    <a:pt x="3330" y="5218"/>
                    <a:pt x="3361" y="5218"/>
                  </a:cubicBezTo>
                  <a:cubicBezTo>
                    <a:pt x="3485" y="5218"/>
                    <a:pt x="3793" y="5173"/>
                    <a:pt x="3822" y="4727"/>
                  </a:cubicBezTo>
                  <a:cubicBezTo>
                    <a:pt x="3858" y="4168"/>
                    <a:pt x="3834" y="572"/>
                    <a:pt x="3834" y="572"/>
                  </a:cubicBezTo>
                  <a:cubicBezTo>
                    <a:pt x="3834" y="572"/>
                    <a:pt x="3905" y="0"/>
                    <a:pt x="3250" y="0"/>
                  </a:cubicBezTo>
                  <a:lnTo>
                    <a:pt x="417" y="0"/>
                  </a:lnTo>
                  <a:cubicBezTo>
                    <a:pt x="417" y="0"/>
                    <a:pt x="414" y="0"/>
                    <a:pt x="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56" name="Google Shape;6756;p52"/>
          <p:cNvSpPr txBox="1">
            <a:spLocks noGrp="1"/>
          </p:cNvSpPr>
          <p:nvPr>
            <p:ph type="title"/>
          </p:nvPr>
        </p:nvSpPr>
        <p:spPr>
          <a:xfrm>
            <a:off x="720000" y="604563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" dirty="0">
                <a:solidFill>
                  <a:schemeClr val="accent2"/>
                </a:solidFill>
              </a:rPr>
              <a:t>mdb</a:t>
            </a:r>
            <a:r>
              <a:rPr lang="zh-TW" altLang="en-US" dirty="0">
                <a:solidFill>
                  <a:schemeClr val="accent2"/>
                </a:solidFill>
              </a:rPr>
              <a:t>評價 對 票房</a:t>
            </a:r>
            <a:r>
              <a:rPr lang="en-US" altLang="zh-TW" dirty="0">
                <a:solidFill>
                  <a:schemeClr val="accent2"/>
                </a:solidFill>
              </a:rPr>
              <a:t>(</a:t>
            </a:r>
            <a:r>
              <a:rPr lang="zh-TW" altLang="en-US" dirty="0">
                <a:solidFill>
                  <a:schemeClr val="accent2"/>
                </a:solidFill>
              </a:rPr>
              <a:t>對數</a:t>
            </a:r>
            <a:r>
              <a:rPr lang="en-US" altLang="zh-TW" dirty="0">
                <a:solidFill>
                  <a:schemeClr val="accent2"/>
                </a:solidFill>
              </a:rPr>
              <a:t>)</a:t>
            </a:r>
            <a:r>
              <a:rPr lang="zh-TW" altLang="en-US" dirty="0">
                <a:solidFill>
                  <a:schemeClr val="accent2"/>
                </a:solidFill>
              </a:rPr>
              <a:t> 散佈圖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D503A9A-E06A-1720-9E55-F0E96F512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708" y="1180563"/>
            <a:ext cx="6443196" cy="368572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2" name="Google Shape;6762;p53"/>
          <p:cNvSpPr txBox="1">
            <a:spLocks noGrp="1"/>
          </p:cNvSpPr>
          <p:nvPr>
            <p:ph type="title" idx="15"/>
          </p:nvPr>
        </p:nvSpPr>
        <p:spPr>
          <a:xfrm>
            <a:off x="720000" y="6048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accent2"/>
                </a:solidFill>
              </a:rPr>
              <a:t>結果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6763" name="Google Shape;6763;p53"/>
          <p:cNvSpPr txBox="1">
            <a:spLocks noGrp="1"/>
          </p:cNvSpPr>
          <p:nvPr>
            <p:ph type="title"/>
          </p:nvPr>
        </p:nvSpPr>
        <p:spPr>
          <a:xfrm>
            <a:off x="720000" y="1670296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R-squared</a:t>
            </a:r>
            <a:endParaRPr lang="en-US" dirty="0"/>
          </a:p>
        </p:txBody>
      </p:sp>
      <p:sp>
        <p:nvSpPr>
          <p:cNvPr id="6764" name="Google Shape;6764;p53"/>
          <p:cNvSpPr txBox="1">
            <a:spLocks noGrp="1"/>
          </p:cNvSpPr>
          <p:nvPr>
            <p:ph type="subTitle" idx="1"/>
          </p:nvPr>
        </p:nvSpPr>
        <p:spPr>
          <a:xfrm>
            <a:off x="720204" y="2094198"/>
            <a:ext cx="2423100" cy="484800"/>
          </a:xfrm>
          <a:prstGeom prst="rect">
            <a:avLst/>
          </a:prstGeom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0.59056</a:t>
            </a: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6765" name="Google Shape;6765;p53"/>
          <p:cNvSpPr txBox="1">
            <a:spLocks noGrp="1"/>
          </p:cNvSpPr>
          <p:nvPr>
            <p:ph type="title" idx="2"/>
          </p:nvPr>
        </p:nvSpPr>
        <p:spPr>
          <a:xfrm>
            <a:off x="3352600" y="1711119"/>
            <a:ext cx="2423100" cy="4269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上映院數</a:t>
            </a:r>
            <a:r>
              <a:rPr lang="en-US" altLang="zh-TW" dirty="0"/>
              <a:t>-P</a:t>
            </a:r>
            <a:r>
              <a:rPr lang="zh-TW" altLang="en-US" dirty="0"/>
              <a:t>值</a:t>
            </a:r>
            <a:endParaRPr dirty="0"/>
          </a:p>
        </p:txBody>
      </p:sp>
      <p:sp>
        <p:nvSpPr>
          <p:cNvPr id="6766" name="Google Shape;6766;p53"/>
          <p:cNvSpPr txBox="1">
            <a:spLocks noGrp="1"/>
          </p:cNvSpPr>
          <p:nvPr>
            <p:ph type="subTitle" idx="3"/>
          </p:nvPr>
        </p:nvSpPr>
        <p:spPr>
          <a:xfrm>
            <a:off x="3368275" y="2105113"/>
            <a:ext cx="2423100" cy="484800"/>
          </a:xfrm>
          <a:prstGeom prst="rect">
            <a:avLst/>
          </a:prstGeom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0.000146</a:t>
            </a:r>
          </a:p>
        </p:txBody>
      </p:sp>
      <p:sp>
        <p:nvSpPr>
          <p:cNvPr id="6767" name="Google Shape;6767;p53"/>
          <p:cNvSpPr txBox="1">
            <a:spLocks noGrp="1"/>
          </p:cNvSpPr>
          <p:nvPr>
            <p:ph type="title" idx="4"/>
          </p:nvPr>
        </p:nvSpPr>
        <p:spPr>
          <a:xfrm>
            <a:off x="720204" y="3138759"/>
            <a:ext cx="2423100" cy="4269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imdbRating</a:t>
            </a:r>
            <a:r>
              <a:rPr lang="en-US" dirty="0"/>
              <a:t>-P</a:t>
            </a:r>
            <a:r>
              <a:rPr lang="zh-TW" altLang="en-US" dirty="0"/>
              <a:t>值</a:t>
            </a:r>
            <a:endParaRPr dirty="0"/>
          </a:p>
        </p:txBody>
      </p:sp>
      <p:sp>
        <p:nvSpPr>
          <p:cNvPr id="6768" name="Google Shape;6768;p53"/>
          <p:cNvSpPr txBox="1">
            <a:spLocks noGrp="1"/>
          </p:cNvSpPr>
          <p:nvPr>
            <p:ph type="subTitle" idx="5"/>
          </p:nvPr>
        </p:nvSpPr>
        <p:spPr>
          <a:xfrm>
            <a:off x="720204" y="3556173"/>
            <a:ext cx="2423100" cy="484800"/>
          </a:xfrm>
          <a:prstGeom prst="rect">
            <a:avLst/>
          </a:prstGeom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4.3222839977072747e-07</a:t>
            </a: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6769" name="Google Shape;6769;p53"/>
          <p:cNvSpPr txBox="1">
            <a:spLocks noGrp="1"/>
          </p:cNvSpPr>
          <p:nvPr>
            <p:ph type="title" idx="6"/>
          </p:nvPr>
        </p:nvSpPr>
        <p:spPr>
          <a:xfrm>
            <a:off x="3368276" y="3138759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Action-P</a:t>
            </a:r>
            <a:r>
              <a:rPr lang="zh-TW" altLang="en-US" dirty="0"/>
              <a:t>值</a:t>
            </a:r>
            <a:endParaRPr dirty="0"/>
          </a:p>
        </p:txBody>
      </p:sp>
      <p:sp>
        <p:nvSpPr>
          <p:cNvPr id="6770" name="Google Shape;6770;p53"/>
          <p:cNvSpPr txBox="1">
            <a:spLocks noGrp="1"/>
          </p:cNvSpPr>
          <p:nvPr>
            <p:ph type="subTitle" idx="7"/>
          </p:nvPr>
        </p:nvSpPr>
        <p:spPr>
          <a:xfrm>
            <a:off x="3368275" y="3556173"/>
            <a:ext cx="2423100" cy="484800"/>
          </a:xfrm>
          <a:prstGeom prst="rect">
            <a:avLst/>
          </a:prstGeom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1.0305088249260853e-57</a:t>
            </a: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6771" name="Google Shape;6771;p53"/>
          <p:cNvSpPr txBox="1">
            <a:spLocks noGrp="1"/>
          </p:cNvSpPr>
          <p:nvPr>
            <p:ph type="title" idx="8"/>
          </p:nvPr>
        </p:nvSpPr>
        <p:spPr>
          <a:xfrm>
            <a:off x="6000876" y="1670296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週數</a:t>
            </a:r>
            <a:r>
              <a:rPr lang="en-US" altLang="zh-TW" dirty="0"/>
              <a:t>-P</a:t>
            </a:r>
            <a:r>
              <a:rPr lang="zh-TW" altLang="en-US" dirty="0"/>
              <a:t>值</a:t>
            </a:r>
            <a:endParaRPr dirty="0"/>
          </a:p>
        </p:txBody>
      </p:sp>
      <p:sp>
        <p:nvSpPr>
          <p:cNvPr id="6772" name="Google Shape;6772;p53"/>
          <p:cNvSpPr txBox="1">
            <a:spLocks noGrp="1"/>
          </p:cNvSpPr>
          <p:nvPr>
            <p:ph type="subTitle" idx="9"/>
          </p:nvPr>
        </p:nvSpPr>
        <p:spPr>
          <a:xfrm>
            <a:off x="6000875" y="2094198"/>
            <a:ext cx="2423100" cy="484800"/>
          </a:xfrm>
          <a:prstGeom prst="rect">
            <a:avLst/>
          </a:prstGeom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1.5996133740215485e-272</a:t>
            </a: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6773" name="Google Shape;6773;p53"/>
          <p:cNvSpPr txBox="1">
            <a:spLocks noGrp="1"/>
          </p:cNvSpPr>
          <p:nvPr>
            <p:ph type="title" idx="13"/>
          </p:nvPr>
        </p:nvSpPr>
        <p:spPr>
          <a:xfrm>
            <a:off x="6000876" y="3138759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Animation-P</a:t>
            </a:r>
            <a:r>
              <a:rPr lang="zh-TW" altLang="en-US" dirty="0"/>
              <a:t>值</a:t>
            </a:r>
            <a:endParaRPr dirty="0"/>
          </a:p>
        </p:txBody>
      </p:sp>
      <p:sp>
        <p:nvSpPr>
          <p:cNvPr id="6774" name="Google Shape;6774;p53"/>
          <p:cNvSpPr txBox="1">
            <a:spLocks noGrp="1"/>
          </p:cNvSpPr>
          <p:nvPr>
            <p:ph type="subTitle" idx="14"/>
          </p:nvPr>
        </p:nvSpPr>
        <p:spPr>
          <a:xfrm>
            <a:off x="6000875" y="3556173"/>
            <a:ext cx="2423100" cy="484800"/>
          </a:xfrm>
          <a:prstGeom prst="rect">
            <a:avLst/>
          </a:prstGeom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2.5431376954747304e-16</a:t>
            </a:r>
            <a:endParaRPr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2" name="Google Shape;6422;p46"/>
          <p:cNvGrpSpPr/>
          <p:nvPr/>
        </p:nvGrpSpPr>
        <p:grpSpPr>
          <a:xfrm>
            <a:off x="4885130" y="2022966"/>
            <a:ext cx="3818509" cy="1347270"/>
            <a:chOff x="2310175" y="1568225"/>
            <a:chExt cx="2824550" cy="996575"/>
          </a:xfrm>
        </p:grpSpPr>
        <p:sp>
          <p:nvSpPr>
            <p:cNvPr id="6423" name="Google Shape;6423;p46"/>
            <p:cNvSpPr/>
            <p:nvPr/>
          </p:nvSpPr>
          <p:spPr>
            <a:xfrm>
              <a:off x="2322675" y="1629925"/>
              <a:ext cx="2812050" cy="717225"/>
            </a:xfrm>
            <a:custGeom>
              <a:avLst/>
              <a:gdLst/>
              <a:ahLst/>
              <a:cxnLst/>
              <a:rect l="l" t="t" r="r" b="b"/>
              <a:pathLst>
                <a:path w="112482" h="28689" extrusionOk="0">
                  <a:moveTo>
                    <a:pt x="27212" y="0"/>
                  </a:moveTo>
                  <a:cubicBezTo>
                    <a:pt x="25155" y="0"/>
                    <a:pt x="23335" y="928"/>
                    <a:pt x="22417" y="2403"/>
                  </a:cubicBezTo>
                  <a:lnTo>
                    <a:pt x="16846" y="11710"/>
                  </a:lnTo>
                  <a:lnTo>
                    <a:pt x="5672" y="15913"/>
                  </a:lnTo>
                  <a:cubicBezTo>
                    <a:pt x="4171" y="16513"/>
                    <a:pt x="1" y="17814"/>
                    <a:pt x="1" y="19148"/>
                  </a:cubicBezTo>
                  <a:lnTo>
                    <a:pt x="1" y="28688"/>
                  </a:lnTo>
                  <a:lnTo>
                    <a:pt x="112481" y="28688"/>
                  </a:lnTo>
                  <a:lnTo>
                    <a:pt x="112481" y="12377"/>
                  </a:lnTo>
                  <a:lnTo>
                    <a:pt x="112481" y="11209"/>
                  </a:lnTo>
                  <a:lnTo>
                    <a:pt x="112481" y="2903"/>
                  </a:lnTo>
                  <a:cubicBezTo>
                    <a:pt x="112481" y="1302"/>
                    <a:pt x="110880" y="1"/>
                    <a:pt x="108912" y="1"/>
                  </a:cubicBezTo>
                  <a:lnTo>
                    <a:pt x="27320" y="1"/>
                  </a:lnTo>
                  <a:cubicBezTo>
                    <a:pt x="27284" y="1"/>
                    <a:pt x="27248" y="0"/>
                    <a:pt x="27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4" name="Google Shape;6424;p46"/>
            <p:cNvSpPr/>
            <p:nvPr/>
          </p:nvSpPr>
          <p:spPr>
            <a:xfrm>
              <a:off x="2322675" y="1629100"/>
              <a:ext cx="2812050" cy="718050"/>
            </a:xfrm>
            <a:custGeom>
              <a:avLst/>
              <a:gdLst/>
              <a:ahLst/>
              <a:cxnLst/>
              <a:rect l="l" t="t" r="r" b="b"/>
              <a:pathLst>
                <a:path w="112482" h="28722" extrusionOk="0">
                  <a:moveTo>
                    <a:pt x="106110" y="1"/>
                  </a:moveTo>
                  <a:lnTo>
                    <a:pt x="106110" y="8007"/>
                  </a:lnTo>
                  <a:lnTo>
                    <a:pt x="106110" y="9174"/>
                  </a:lnTo>
                  <a:lnTo>
                    <a:pt x="106110" y="25452"/>
                  </a:lnTo>
                  <a:lnTo>
                    <a:pt x="1" y="25452"/>
                  </a:lnTo>
                  <a:lnTo>
                    <a:pt x="1" y="28721"/>
                  </a:lnTo>
                  <a:lnTo>
                    <a:pt x="112481" y="28721"/>
                  </a:lnTo>
                  <a:lnTo>
                    <a:pt x="112481" y="12410"/>
                  </a:lnTo>
                  <a:lnTo>
                    <a:pt x="112481" y="11242"/>
                  </a:lnTo>
                  <a:lnTo>
                    <a:pt x="112481" y="2936"/>
                  </a:lnTo>
                  <a:cubicBezTo>
                    <a:pt x="112481" y="1268"/>
                    <a:pt x="110880" y="1"/>
                    <a:pt x="1088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5" name="Google Shape;6425;p46"/>
            <p:cNvSpPr/>
            <p:nvPr/>
          </p:nvSpPr>
          <p:spPr>
            <a:xfrm>
              <a:off x="2891425" y="1713325"/>
              <a:ext cx="447850" cy="251875"/>
            </a:xfrm>
            <a:custGeom>
              <a:avLst/>
              <a:gdLst/>
              <a:ahLst/>
              <a:cxnLst/>
              <a:rect l="l" t="t" r="r" b="b"/>
              <a:pathLst>
                <a:path w="17914" h="10075" extrusionOk="0">
                  <a:moveTo>
                    <a:pt x="6138" y="1"/>
                  </a:moveTo>
                  <a:cubicBezTo>
                    <a:pt x="4971" y="1"/>
                    <a:pt x="3937" y="701"/>
                    <a:pt x="3470" y="1769"/>
                  </a:cubicBezTo>
                  <a:lnTo>
                    <a:pt x="0" y="10075"/>
                  </a:lnTo>
                  <a:lnTo>
                    <a:pt x="17913" y="10075"/>
                  </a:lnTo>
                  <a:lnTo>
                    <a:pt x="17913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6" name="Google Shape;6426;p46"/>
            <p:cNvSpPr/>
            <p:nvPr/>
          </p:nvSpPr>
          <p:spPr>
            <a:xfrm>
              <a:off x="2932275" y="1735850"/>
              <a:ext cx="380300" cy="206850"/>
            </a:xfrm>
            <a:custGeom>
              <a:avLst/>
              <a:gdLst/>
              <a:ahLst/>
              <a:cxnLst/>
              <a:rect l="l" t="t" r="r" b="b"/>
              <a:pathLst>
                <a:path w="15212" h="8274" extrusionOk="0">
                  <a:moveTo>
                    <a:pt x="5205" y="1"/>
                  </a:moveTo>
                  <a:cubicBezTo>
                    <a:pt x="4204" y="1"/>
                    <a:pt x="3303" y="601"/>
                    <a:pt x="2936" y="1468"/>
                  </a:cubicBezTo>
                  <a:lnTo>
                    <a:pt x="1" y="8273"/>
                  </a:lnTo>
                  <a:lnTo>
                    <a:pt x="15212" y="8273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7" name="Google Shape;6427;p46"/>
            <p:cNvSpPr/>
            <p:nvPr/>
          </p:nvSpPr>
          <p:spPr>
            <a:xfrm>
              <a:off x="2976475" y="1734175"/>
              <a:ext cx="105950" cy="105950"/>
            </a:xfrm>
            <a:custGeom>
              <a:avLst/>
              <a:gdLst/>
              <a:ahLst/>
              <a:cxnLst/>
              <a:rect l="l" t="t" r="r" b="b"/>
              <a:pathLst>
                <a:path w="4238" h="4238" extrusionOk="0">
                  <a:moveTo>
                    <a:pt x="3437" y="1"/>
                  </a:moveTo>
                  <a:lnTo>
                    <a:pt x="3437" y="34"/>
                  </a:lnTo>
                  <a:lnTo>
                    <a:pt x="3203" y="34"/>
                  </a:lnTo>
                  <a:lnTo>
                    <a:pt x="735" y="2503"/>
                  </a:lnTo>
                  <a:lnTo>
                    <a:pt x="1" y="4237"/>
                  </a:lnTo>
                  <a:lnTo>
                    <a:pt x="4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8" name="Google Shape;6428;p46"/>
            <p:cNvSpPr/>
            <p:nvPr/>
          </p:nvSpPr>
          <p:spPr>
            <a:xfrm>
              <a:off x="2953975" y="1735025"/>
              <a:ext cx="326925" cy="207675"/>
            </a:xfrm>
            <a:custGeom>
              <a:avLst/>
              <a:gdLst/>
              <a:ahLst/>
              <a:cxnLst/>
              <a:rect l="l" t="t" r="r" b="b"/>
              <a:pathLst>
                <a:path w="13077" h="8307" extrusionOk="0">
                  <a:moveTo>
                    <a:pt x="8273" y="0"/>
                  </a:moveTo>
                  <a:lnTo>
                    <a:pt x="0" y="8306"/>
                  </a:lnTo>
                  <a:lnTo>
                    <a:pt x="4770" y="8306"/>
                  </a:lnTo>
                  <a:lnTo>
                    <a:pt x="130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9" name="Google Shape;6429;p46"/>
            <p:cNvSpPr/>
            <p:nvPr/>
          </p:nvSpPr>
          <p:spPr>
            <a:xfrm>
              <a:off x="3432650" y="1713325"/>
              <a:ext cx="1016575" cy="251875"/>
            </a:xfrm>
            <a:custGeom>
              <a:avLst/>
              <a:gdLst/>
              <a:ahLst/>
              <a:cxnLst/>
              <a:rect l="l" t="t" r="r" b="b"/>
              <a:pathLst>
                <a:path w="40663" h="10075" extrusionOk="0">
                  <a:moveTo>
                    <a:pt x="0" y="1"/>
                  </a:moveTo>
                  <a:lnTo>
                    <a:pt x="0" y="10075"/>
                  </a:lnTo>
                  <a:lnTo>
                    <a:pt x="40663" y="10075"/>
                  </a:lnTo>
                  <a:lnTo>
                    <a:pt x="40663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0" name="Google Shape;6430;p46"/>
            <p:cNvSpPr/>
            <p:nvPr/>
          </p:nvSpPr>
          <p:spPr>
            <a:xfrm>
              <a:off x="4513425" y="1711675"/>
              <a:ext cx="523725" cy="216850"/>
            </a:xfrm>
            <a:custGeom>
              <a:avLst/>
              <a:gdLst/>
              <a:ahLst/>
              <a:cxnLst/>
              <a:rect l="l" t="t" r="r" b="b"/>
              <a:pathLst>
                <a:path w="20949" h="8674" extrusionOk="0">
                  <a:moveTo>
                    <a:pt x="0" y="0"/>
                  </a:moveTo>
                  <a:lnTo>
                    <a:pt x="0" y="8673"/>
                  </a:lnTo>
                  <a:lnTo>
                    <a:pt x="20948" y="8673"/>
                  </a:lnTo>
                  <a:lnTo>
                    <a:pt x="20948" y="1768"/>
                  </a:lnTo>
                  <a:cubicBezTo>
                    <a:pt x="20948" y="801"/>
                    <a:pt x="20148" y="0"/>
                    <a:pt x="1918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1" name="Google Shape;6431;p46"/>
            <p:cNvSpPr/>
            <p:nvPr/>
          </p:nvSpPr>
          <p:spPr>
            <a:xfrm>
              <a:off x="3365100" y="1629100"/>
              <a:ext cx="20025" cy="600475"/>
            </a:xfrm>
            <a:custGeom>
              <a:avLst/>
              <a:gdLst/>
              <a:ahLst/>
              <a:cxnLst/>
              <a:rect l="l" t="t" r="r" b="b"/>
              <a:pathLst>
                <a:path w="801" h="24019" extrusionOk="0">
                  <a:moveTo>
                    <a:pt x="401" y="1"/>
                  </a:moveTo>
                  <a:cubicBezTo>
                    <a:pt x="67" y="4004"/>
                    <a:pt x="0" y="8007"/>
                    <a:pt x="34" y="12009"/>
                  </a:cubicBezTo>
                  <a:cubicBezTo>
                    <a:pt x="34" y="14011"/>
                    <a:pt x="34" y="16012"/>
                    <a:pt x="134" y="18014"/>
                  </a:cubicBezTo>
                  <a:cubicBezTo>
                    <a:pt x="167" y="20015"/>
                    <a:pt x="234" y="22017"/>
                    <a:pt x="401" y="24018"/>
                  </a:cubicBezTo>
                  <a:cubicBezTo>
                    <a:pt x="534" y="22017"/>
                    <a:pt x="667" y="20015"/>
                    <a:pt x="701" y="18014"/>
                  </a:cubicBezTo>
                  <a:cubicBezTo>
                    <a:pt x="734" y="16012"/>
                    <a:pt x="801" y="14011"/>
                    <a:pt x="801" y="12009"/>
                  </a:cubicBezTo>
                  <a:cubicBezTo>
                    <a:pt x="801" y="8007"/>
                    <a:pt x="701" y="4004"/>
                    <a:pt x="401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2" name="Google Shape;6432;p46"/>
            <p:cNvSpPr/>
            <p:nvPr/>
          </p:nvSpPr>
          <p:spPr>
            <a:xfrm>
              <a:off x="4469225" y="1635775"/>
              <a:ext cx="19200" cy="600450"/>
            </a:xfrm>
            <a:custGeom>
              <a:avLst/>
              <a:gdLst/>
              <a:ahLst/>
              <a:cxnLst/>
              <a:rect l="l" t="t" r="r" b="b"/>
              <a:pathLst>
                <a:path w="768" h="24018" extrusionOk="0">
                  <a:moveTo>
                    <a:pt x="400" y="1"/>
                  </a:moveTo>
                  <a:cubicBezTo>
                    <a:pt x="67" y="4004"/>
                    <a:pt x="0" y="8006"/>
                    <a:pt x="34" y="12009"/>
                  </a:cubicBezTo>
                  <a:cubicBezTo>
                    <a:pt x="34" y="14011"/>
                    <a:pt x="34" y="16012"/>
                    <a:pt x="100" y="18014"/>
                  </a:cubicBezTo>
                  <a:cubicBezTo>
                    <a:pt x="167" y="20015"/>
                    <a:pt x="234" y="22016"/>
                    <a:pt x="400" y="24018"/>
                  </a:cubicBezTo>
                  <a:cubicBezTo>
                    <a:pt x="534" y="22016"/>
                    <a:pt x="634" y="20015"/>
                    <a:pt x="701" y="18014"/>
                  </a:cubicBezTo>
                  <a:cubicBezTo>
                    <a:pt x="734" y="16012"/>
                    <a:pt x="767" y="14011"/>
                    <a:pt x="767" y="12009"/>
                  </a:cubicBezTo>
                  <a:cubicBezTo>
                    <a:pt x="767" y="8006"/>
                    <a:pt x="701" y="4004"/>
                    <a:pt x="40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3" name="Google Shape;6433;p46"/>
            <p:cNvSpPr/>
            <p:nvPr/>
          </p:nvSpPr>
          <p:spPr>
            <a:xfrm>
              <a:off x="2902275" y="2209525"/>
              <a:ext cx="404475" cy="18375"/>
            </a:xfrm>
            <a:custGeom>
              <a:avLst/>
              <a:gdLst/>
              <a:ahLst/>
              <a:cxnLst/>
              <a:rect l="l" t="t" r="r" b="b"/>
              <a:pathLst>
                <a:path w="16179" h="735" extrusionOk="0">
                  <a:moveTo>
                    <a:pt x="8073" y="0"/>
                  </a:moveTo>
                  <a:cubicBezTo>
                    <a:pt x="6738" y="0"/>
                    <a:pt x="5371" y="0"/>
                    <a:pt x="4036" y="67"/>
                  </a:cubicBezTo>
                  <a:cubicBezTo>
                    <a:pt x="2702" y="134"/>
                    <a:pt x="1334" y="201"/>
                    <a:pt x="0" y="367"/>
                  </a:cubicBezTo>
                  <a:cubicBezTo>
                    <a:pt x="1334" y="534"/>
                    <a:pt x="2669" y="634"/>
                    <a:pt x="4036" y="668"/>
                  </a:cubicBezTo>
                  <a:cubicBezTo>
                    <a:pt x="5371" y="701"/>
                    <a:pt x="6738" y="734"/>
                    <a:pt x="8073" y="734"/>
                  </a:cubicBezTo>
                  <a:cubicBezTo>
                    <a:pt x="9407" y="734"/>
                    <a:pt x="10774" y="734"/>
                    <a:pt x="12109" y="668"/>
                  </a:cubicBezTo>
                  <a:cubicBezTo>
                    <a:pt x="13443" y="634"/>
                    <a:pt x="14844" y="534"/>
                    <a:pt x="16178" y="367"/>
                  </a:cubicBezTo>
                  <a:cubicBezTo>
                    <a:pt x="14844" y="201"/>
                    <a:pt x="13443" y="134"/>
                    <a:pt x="12109" y="67"/>
                  </a:cubicBezTo>
                  <a:cubicBezTo>
                    <a:pt x="10774" y="34"/>
                    <a:pt x="9407" y="0"/>
                    <a:pt x="80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4" name="Google Shape;6434;p46"/>
            <p:cNvSpPr/>
            <p:nvPr/>
          </p:nvSpPr>
          <p:spPr>
            <a:xfrm>
              <a:off x="3468500" y="2209525"/>
              <a:ext cx="403650" cy="18375"/>
            </a:xfrm>
            <a:custGeom>
              <a:avLst/>
              <a:gdLst/>
              <a:ahLst/>
              <a:cxnLst/>
              <a:rect l="l" t="t" r="r" b="b"/>
              <a:pathLst>
                <a:path w="16146" h="735" extrusionOk="0">
                  <a:moveTo>
                    <a:pt x="8073" y="0"/>
                  </a:moveTo>
                  <a:cubicBezTo>
                    <a:pt x="6739" y="0"/>
                    <a:pt x="5371" y="0"/>
                    <a:pt x="4037" y="67"/>
                  </a:cubicBezTo>
                  <a:cubicBezTo>
                    <a:pt x="2703" y="134"/>
                    <a:pt x="1335" y="201"/>
                    <a:pt x="1" y="367"/>
                  </a:cubicBezTo>
                  <a:cubicBezTo>
                    <a:pt x="1335" y="534"/>
                    <a:pt x="2669" y="634"/>
                    <a:pt x="4037" y="668"/>
                  </a:cubicBezTo>
                  <a:cubicBezTo>
                    <a:pt x="5371" y="701"/>
                    <a:pt x="6739" y="734"/>
                    <a:pt x="8073" y="734"/>
                  </a:cubicBezTo>
                  <a:cubicBezTo>
                    <a:pt x="9407" y="734"/>
                    <a:pt x="10775" y="734"/>
                    <a:pt x="12109" y="668"/>
                  </a:cubicBezTo>
                  <a:cubicBezTo>
                    <a:pt x="13444" y="634"/>
                    <a:pt x="14811" y="534"/>
                    <a:pt x="16145" y="367"/>
                  </a:cubicBezTo>
                  <a:cubicBezTo>
                    <a:pt x="14811" y="201"/>
                    <a:pt x="13444" y="134"/>
                    <a:pt x="12109" y="67"/>
                  </a:cubicBezTo>
                  <a:cubicBezTo>
                    <a:pt x="10775" y="34"/>
                    <a:pt x="9407" y="0"/>
                    <a:pt x="80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5" name="Google Shape;6435;p46"/>
            <p:cNvSpPr/>
            <p:nvPr/>
          </p:nvSpPr>
          <p:spPr>
            <a:xfrm>
              <a:off x="4021400" y="2209525"/>
              <a:ext cx="404475" cy="18375"/>
            </a:xfrm>
            <a:custGeom>
              <a:avLst/>
              <a:gdLst/>
              <a:ahLst/>
              <a:cxnLst/>
              <a:rect l="l" t="t" r="r" b="b"/>
              <a:pathLst>
                <a:path w="16179" h="735" extrusionOk="0">
                  <a:moveTo>
                    <a:pt x="8106" y="0"/>
                  </a:moveTo>
                  <a:cubicBezTo>
                    <a:pt x="6772" y="0"/>
                    <a:pt x="5371" y="0"/>
                    <a:pt x="4037" y="67"/>
                  </a:cubicBezTo>
                  <a:cubicBezTo>
                    <a:pt x="2702" y="134"/>
                    <a:pt x="1335" y="201"/>
                    <a:pt x="0" y="367"/>
                  </a:cubicBezTo>
                  <a:cubicBezTo>
                    <a:pt x="1335" y="534"/>
                    <a:pt x="2702" y="634"/>
                    <a:pt x="4037" y="668"/>
                  </a:cubicBezTo>
                  <a:cubicBezTo>
                    <a:pt x="5371" y="701"/>
                    <a:pt x="6772" y="734"/>
                    <a:pt x="8106" y="734"/>
                  </a:cubicBezTo>
                  <a:cubicBezTo>
                    <a:pt x="9440" y="734"/>
                    <a:pt x="10808" y="734"/>
                    <a:pt x="12142" y="668"/>
                  </a:cubicBezTo>
                  <a:cubicBezTo>
                    <a:pt x="13477" y="634"/>
                    <a:pt x="14844" y="534"/>
                    <a:pt x="16179" y="367"/>
                  </a:cubicBezTo>
                  <a:cubicBezTo>
                    <a:pt x="14844" y="201"/>
                    <a:pt x="13477" y="134"/>
                    <a:pt x="12142" y="67"/>
                  </a:cubicBezTo>
                  <a:cubicBezTo>
                    <a:pt x="10808" y="34"/>
                    <a:pt x="9440" y="0"/>
                    <a:pt x="81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6" name="Google Shape;6436;p46"/>
            <p:cNvSpPr/>
            <p:nvPr/>
          </p:nvSpPr>
          <p:spPr>
            <a:xfrm>
              <a:off x="2426925" y="2136975"/>
              <a:ext cx="427000" cy="427825"/>
            </a:xfrm>
            <a:custGeom>
              <a:avLst/>
              <a:gdLst/>
              <a:ahLst/>
              <a:cxnLst/>
              <a:rect l="l" t="t" r="r" b="b"/>
              <a:pathLst>
                <a:path w="17080" h="17113" extrusionOk="0">
                  <a:moveTo>
                    <a:pt x="8540" y="0"/>
                  </a:moveTo>
                  <a:cubicBezTo>
                    <a:pt x="3803" y="0"/>
                    <a:pt x="1" y="3836"/>
                    <a:pt x="1" y="8573"/>
                  </a:cubicBezTo>
                  <a:cubicBezTo>
                    <a:pt x="1" y="13277"/>
                    <a:pt x="3803" y="17113"/>
                    <a:pt x="8540" y="17113"/>
                  </a:cubicBezTo>
                  <a:cubicBezTo>
                    <a:pt x="13277" y="17113"/>
                    <a:pt x="17079" y="13277"/>
                    <a:pt x="17079" y="8573"/>
                  </a:cubicBezTo>
                  <a:cubicBezTo>
                    <a:pt x="17079" y="3836"/>
                    <a:pt x="13277" y="0"/>
                    <a:pt x="8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7" name="Google Shape;6437;p46"/>
            <p:cNvSpPr/>
            <p:nvPr/>
          </p:nvSpPr>
          <p:spPr>
            <a:xfrm>
              <a:off x="2442775" y="2137175"/>
              <a:ext cx="432000" cy="411775"/>
            </a:xfrm>
            <a:custGeom>
              <a:avLst/>
              <a:gdLst/>
              <a:ahLst/>
              <a:cxnLst/>
              <a:rect l="l" t="t" r="r" b="b"/>
              <a:pathLst>
                <a:path w="17280" h="16471" extrusionOk="0">
                  <a:moveTo>
                    <a:pt x="7874" y="1"/>
                  </a:moveTo>
                  <a:cubicBezTo>
                    <a:pt x="5699" y="1"/>
                    <a:pt x="3528" y="835"/>
                    <a:pt x="1868" y="2528"/>
                  </a:cubicBezTo>
                  <a:cubicBezTo>
                    <a:pt x="1034" y="3361"/>
                    <a:pt x="401" y="4295"/>
                    <a:pt x="0" y="5363"/>
                  </a:cubicBezTo>
                  <a:cubicBezTo>
                    <a:pt x="334" y="4796"/>
                    <a:pt x="734" y="4262"/>
                    <a:pt x="1201" y="3795"/>
                  </a:cubicBezTo>
                  <a:cubicBezTo>
                    <a:pt x="2786" y="2211"/>
                    <a:pt x="4862" y="1418"/>
                    <a:pt x="6939" y="1418"/>
                  </a:cubicBezTo>
                  <a:cubicBezTo>
                    <a:pt x="9015" y="1418"/>
                    <a:pt x="11092" y="2211"/>
                    <a:pt x="12676" y="3795"/>
                  </a:cubicBezTo>
                  <a:cubicBezTo>
                    <a:pt x="15845" y="6964"/>
                    <a:pt x="15845" y="12101"/>
                    <a:pt x="12676" y="15270"/>
                  </a:cubicBezTo>
                  <a:cubicBezTo>
                    <a:pt x="12209" y="15737"/>
                    <a:pt x="11675" y="16137"/>
                    <a:pt x="11108" y="16471"/>
                  </a:cubicBezTo>
                  <a:cubicBezTo>
                    <a:pt x="12176" y="16071"/>
                    <a:pt x="13110" y="15437"/>
                    <a:pt x="13944" y="14603"/>
                  </a:cubicBezTo>
                  <a:cubicBezTo>
                    <a:pt x="17279" y="11267"/>
                    <a:pt x="17279" y="5863"/>
                    <a:pt x="13944" y="2528"/>
                  </a:cubicBezTo>
                  <a:cubicBezTo>
                    <a:pt x="12267" y="851"/>
                    <a:pt x="10069" y="1"/>
                    <a:pt x="78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8" name="Google Shape;6438;p46"/>
            <p:cNvSpPr/>
            <p:nvPr/>
          </p:nvSpPr>
          <p:spPr>
            <a:xfrm>
              <a:off x="2517000" y="2227875"/>
              <a:ext cx="246025" cy="246025"/>
            </a:xfrm>
            <a:custGeom>
              <a:avLst/>
              <a:gdLst/>
              <a:ahLst/>
              <a:cxnLst/>
              <a:rect l="l" t="t" r="r" b="b"/>
              <a:pathLst>
                <a:path w="9841" h="9841" fill="none" extrusionOk="0">
                  <a:moveTo>
                    <a:pt x="9840" y="4937"/>
                  </a:moveTo>
                  <a:cubicBezTo>
                    <a:pt x="9840" y="7639"/>
                    <a:pt x="7639" y="9841"/>
                    <a:pt x="4937" y="9841"/>
                  </a:cubicBezTo>
                  <a:cubicBezTo>
                    <a:pt x="2235" y="9841"/>
                    <a:pt x="0" y="7639"/>
                    <a:pt x="0" y="4937"/>
                  </a:cubicBezTo>
                  <a:cubicBezTo>
                    <a:pt x="0" y="2202"/>
                    <a:pt x="2235" y="0"/>
                    <a:pt x="4937" y="0"/>
                  </a:cubicBezTo>
                  <a:cubicBezTo>
                    <a:pt x="7639" y="0"/>
                    <a:pt x="9840" y="2202"/>
                    <a:pt x="9840" y="4937"/>
                  </a:cubicBezTo>
                  <a:close/>
                </a:path>
              </a:pathLst>
            </a:custGeom>
            <a:noFill/>
            <a:ln w="23350" cap="flat" cmpd="sng">
              <a:solidFill>
                <a:srgbClr val="90999E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9" name="Google Shape;6439;p46"/>
            <p:cNvSpPr/>
            <p:nvPr/>
          </p:nvSpPr>
          <p:spPr>
            <a:xfrm>
              <a:off x="2569525" y="2287300"/>
              <a:ext cx="140950" cy="127800"/>
            </a:xfrm>
            <a:custGeom>
              <a:avLst/>
              <a:gdLst/>
              <a:ahLst/>
              <a:cxnLst/>
              <a:rect l="l" t="t" r="r" b="b"/>
              <a:pathLst>
                <a:path w="5638" h="5112" extrusionOk="0">
                  <a:moveTo>
                    <a:pt x="2819" y="0"/>
                  </a:moveTo>
                  <a:cubicBezTo>
                    <a:pt x="2160" y="0"/>
                    <a:pt x="1502" y="242"/>
                    <a:pt x="1001" y="726"/>
                  </a:cubicBezTo>
                  <a:cubicBezTo>
                    <a:pt x="1" y="1726"/>
                    <a:pt x="1" y="3361"/>
                    <a:pt x="1001" y="4361"/>
                  </a:cubicBezTo>
                  <a:cubicBezTo>
                    <a:pt x="1502" y="4862"/>
                    <a:pt x="2160" y="5112"/>
                    <a:pt x="2819" y="5112"/>
                  </a:cubicBezTo>
                  <a:cubicBezTo>
                    <a:pt x="3478" y="5112"/>
                    <a:pt x="4137" y="4862"/>
                    <a:pt x="4637" y="4361"/>
                  </a:cubicBezTo>
                  <a:cubicBezTo>
                    <a:pt x="5638" y="3361"/>
                    <a:pt x="5638" y="1726"/>
                    <a:pt x="4637" y="726"/>
                  </a:cubicBezTo>
                  <a:cubicBezTo>
                    <a:pt x="4137" y="242"/>
                    <a:pt x="3478" y="0"/>
                    <a:pt x="2819" y="0"/>
                  </a:cubicBez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0" name="Google Shape;6440;p46"/>
            <p:cNvSpPr/>
            <p:nvPr/>
          </p:nvSpPr>
          <p:spPr>
            <a:xfrm>
              <a:off x="2552850" y="2264575"/>
              <a:ext cx="174325" cy="173475"/>
            </a:xfrm>
            <a:custGeom>
              <a:avLst/>
              <a:gdLst/>
              <a:ahLst/>
              <a:cxnLst/>
              <a:rect l="l" t="t" r="r" b="b"/>
              <a:pathLst>
                <a:path w="6973" h="6939" fill="none" extrusionOk="0">
                  <a:moveTo>
                    <a:pt x="0" y="0"/>
                  </a:moveTo>
                  <a:lnTo>
                    <a:pt x="6972" y="6938"/>
                  </a:lnTo>
                </a:path>
              </a:pathLst>
            </a:custGeom>
            <a:noFill/>
            <a:ln w="23350" cap="flat" cmpd="sng">
              <a:solidFill>
                <a:srgbClr val="90999E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1" name="Google Shape;6441;p46"/>
            <p:cNvSpPr/>
            <p:nvPr/>
          </p:nvSpPr>
          <p:spPr>
            <a:xfrm>
              <a:off x="2552850" y="2264575"/>
              <a:ext cx="174325" cy="173475"/>
            </a:xfrm>
            <a:custGeom>
              <a:avLst/>
              <a:gdLst/>
              <a:ahLst/>
              <a:cxnLst/>
              <a:rect l="l" t="t" r="r" b="b"/>
              <a:pathLst>
                <a:path w="6973" h="6939" fill="none" extrusionOk="0">
                  <a:moveTo>
                    <a:pt x="0" y="6938"/>
                  </a:moveTo>
                  <a:lnTo>
                    <a:pt x="6972" y="0"/>
                  </a:lnTo>
                </a:path>
              </a:pathLst>
            </a:custGeom>
            <a:noFill/>
            <a:ln w="23350" cap="flat" cmpd="sng">
              <a:solidFill>
                <a:srgbClr val="90999E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2" name="Google Shape;6442;p46"/>
            <p:cNvSpPr/>
            <p:nvPr/>
          </p:nvSpPr>
          <p:spPr>
            <a:xfrm>
              <a:off x="2637075" y="2227875"/>
              <a:ext cx="25" cy="245200"/>
            </a:xfrm>
            <a:custGeom>
              <a:avLst/>
              <a:gdLst/>
              <a:ahLst/>
              <a:cxnLst/>
              <a:rect l="l" t="t" r="r" b="b"/>
              <a:pathLst>
                <a:path w="1" h="9808" fill="none" extrusionOk="0">
                  <a:moveTo>
                    <a:pt x="1" y="9807"/>
                  </a:moveTo>
                  <a:lnTo>
                    <a:pt x="1" y="0"/>
                  </a:lnTo>
                </a:path>
              </a:pathLst>
            </a:custGeom>
            <a:noFill/>
            <a:ln w="23350" cap="flat" cmpd="sng">
              <a:solidFill>
                <a:srgbClr val="90999E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3" name="Google Shape;6443;p46"/>
            <p:cNvSpPr/>
            <p:nvPr/>
          </p:nvSpPr>
          <p:spPr>
            <a:xfrm>
              <a:off x="2517000" y="2351300"/>
              <a:ext cx="245200" cy="25"/>
            </a:xfrm>
            <a:custGeom>
              <a:avLst/>
              <a:gdLst/>
              <a:ahLst/>
              <a:cxnLst/>
              <a:rect l="l" t="t" r="r" b="b"/>
              <a:pathLst>
                <a:path w="9808" h="1" fill="none" extrusionOk="0">
                  <a:moveTo>
                    <a:pt x="0" y="0"/>
                  </a:moveTo>
                  <a:lnTo>
                    <a:pt x="9807" y="0"/>
                  </a:lnTo>
                </a:path>
              </a:pathLst>
            </a:custGeom>
            <a:noFill/>
            <a:ln w="23350" cap="flat" cmpd="sng">
              <a:solidFill>
                <a:srgbClr val="90999E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4" name="Google Shape;6444;p46"/>
            <p:cNvSpPr/>
            <p:nvPr/>
          </p:nvSpPr>
          <p:spPr>
            <a:xfrm>
              <a:off x="2618725" y="2217025"/>
              <a:ext cx="168475" cy="268275"/>
            </a:xfrm>
            <a:custGeom>
              <a:avLst/>
              <a:gdLst/>
              <a:ahLst/>
              <a:cxnLst/>
              <a:rect l="l" t="t" r="r" b="b"/>
              <a:pathLst>
                <a:path w="6739" h="10731" extrusionOk="0">
                  <a:moveTo>
                    <a:pt x="968" y="1"/>
                  </a:moveTo>
                  <a:lnTo>
                    <a:pt x="968" y="1"/>
                  </a:lnTo>
                  <a:cubicBezTo>
                    <a:pt x="2035" y="167"/>
                    <a:pt x="3070" y="668"/>
                    <a:pt x="3903" y="1502"/>
                  </a:cubicBezTo>
                  <a:cubicBezTo>
                    <a:pt x="6005" y="3570"/>
                    <a:pt x="6005" y="7006"/>
                    <a:pt x="3903" y="9074"/>
                  </a:cubicBezTo>
                  <a:cubicBezTo>
                    <a:pt x="2836" y="10175"/>
                    <a:pt x="1402" y="10675"/>
                    <a:pt x="1" y="10675"/>
                  </a:cubicBezTo>
                  <a:cubicBezTo>
                    <a:pt x="255" y="10712"/>
                    <a:pt x="514" y="10731"/>
                    <a:pt x="775" y="10731"/>
                  </a:cubicBezTo>
                  <a:cubicBezTo>
                    <a:pt x="2153" y="10731"/>
                    <a:pt x="3577" y="10212"/>
                    <a:pt x="4671" y="9174"/>
                  </a:cubicBezTo>
                  <a:cubicBezTo>
                    <a:pt x="6739" y="7072"/>
                    <a:pt x="6739" y="3670"/>
                    <a:pt x="4671" y="1568"/>
                  </a:cubicBezTo>
                  <a:cubicBezTo>
                    <a:pt x="3637" y="534"/>
                    <a:pt x="2302" y="34"/>
                    <a:pt x="968" y="1"/>
                  </a:cubicBez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5" name="Google Shape;6445;p46"/>
            <p:cNvSpPr/>
            <p:nvPr/>
          </p:nvSpPr>
          <p:spPr>
            <a:xfrm>
              <a:off x="2442775" y="2294575"/>
              <a:ext cx="78400" cy="214350"/>
            </a:xfrm>
            <a:custGeom>
              <a:avLst/>
              <a:gdLst/>
              <a:ahLst/>
              <a:cxnLst/>
              <a:rect l="l" t="t" r="r" b="b"/>
              <a:pathLst>
                <a:path w="3136" h="8574" extrusionOk="0">
                  <a:moveTo>
                    <a:pt x="567" y="1"/>
                  </a:moveTo>
                  <a:cubicBezTo>
                    <a:pt x="234" y="768"/>
                    <a:pt x="67" y="1569"/>
                    <a:pt x="34" y="2336"/>
                  </a:cubicBezTo>
                  <a:cubicBezTo>
                    <a:pt x="0" y="3170"/>
                    <a:pt x="100" y="3970"/>
                    <a:pt x="301" y="4771"/>
                  </a:cubicBezTo>
                  <a:cubicBezTo>
                    <a:pt x="401" y="4971"/>
                    <a:pt x="434" y="5171"/>
                    <a:pt x="534" y="5338"/>
                  </a:cubicBezTo>
                  <a:cubicBezTo>
                    <a:pt x="601" y="5505"/>
                    <a:pt x="701" y="5738"/>
                    <a:pt x="768" y="5905"/>
                  </a:cubicBezTo>
                  <a:cubicBezTo>
                    <a:pt x="968" y="6272"/>
                    <a:pt x="1134" y="6606"/>
                    <a:pt x="1401" y="6939"/>
                  </a:cubicBezTo>
                  <a:cubicBezTo>
                    <a:pt x="1902" y="7606"/>
                    <a:pt x="2502" y="8107"/>
                    <a:pt x="3136" y="8574"/>
                  </a:cubicBezTo>
                  <a:cubicBezTo>
                    <a:pt x="2636" y="7940"/>
                    <a:pt x="2169" y="7339"/>
                    <a:pt x="1768" y="6672"/>
                  </a:cubicBezTo>
                  <a:cubicBezTo>
                    <a:pt x="1401" y="6005"/>
                    <a:pt x="1101" y="5305"/>
                    <a:pt x="901" y="4604"/>
                  </a:cubicBezTo>
                  <a:cubicBezTo>
                    <a:pt x="434" y="3136"/>
                    <a:pt x="401" y="1602"/>
                    <a:pt x="5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6" name="Google Shape;6446;p46"/>
            <p:cNvSpPr/>
            <p:nvPr/>
          </p:nvSpPr>
          <p:spPr>
            <a:xfrm>
              <a:off x="4621825" y="2136975"/>
              <a:ext cx="427825" cy="427825"/>
            </a:xfrm>
            <a:custGeom>
              <a:avLst/>
              <a:gdLst/>
              <a:ahLst/>
              <a:cxnLst/>
              <a:rect l="l" t="t" r="r" b="b"/>
              <a:pathLst>
                <a:path w="17113" h="17113" extrusionOk="0">
                  <a:moveTo>
                    <a:pt x="8573" y="0"/>
                  </a:moveTo>
                  <a:cubicBezTo>
                    <a:pt x="3837" y="0"/>
                    <a:pt x="1" y="3836"/>
                    <a:pt x="1" y="8573"/>
                  </a:cubicBezTo>
                  <a:cubicBezTo>
                    <a:pt x="1" y="13277"/>
                    <a:pt x="3837" y="17113"/>
                    <a:pt x="8573" y="17113"/>
                  </a:cubicBezTo>
                  <a:cubicBezTo>
                    <a:pt x="13277" y="17113"/>
                    <a:pt x="17113" y="13277"/>
                    <a:pt x="17113" y="8573"/>
                  </a:cubicBezTo>
                  <a:cubicBezTo>
                    <a:pt x="17113" y="3836"/>
                    <a:pt x="13277" y="0"/>
                    <a:pt x="8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7" name="Google Shape;6447;p46"/>
            <p:cNvSpPr/>
            <p:nvPr/>
          </p:nvSpPr>
          <p:spPr>
            <a:xfrm>
              <a:off x="4637675" y="2137175"/>
              <a:ext cx="432825" cy="411775"/>
            </a:xfrm>
            <a:custGeom>
              <a:avLst/>
              <a:gdLst/>
              <a:ahLst/>
              <a:cxnLst/>
              <a:rect l="l" t="t" r="r" b="b"/>
              <a:pathLst>
                <a:path w="17313" h="16471" extrusionOk="0">
                  <a:moveTo>
                    <a:pt x="7890" y="1"/>
                  </a:moveTo>
                  <a:cubicBezTo>
                    <a:pt x="5708" y="1"/>
                    <a:pt x="3528" y="835"/>
                    <a:pt x="1868" y="2528"/>
                  </a:cubicBezTo>
                  <a:cubicBezTo>
                    <a:pt x="1034" y="3361"/>
                    <a:pt x="434" y="4295"/>
                    <a:pt x="0" y="5363"/>
                  </a:cubicBezTo>
                  <a:cubicBezTo>
                    <a:pt x="334" y="4796"/>
                    <a:pt x="768" y="4262"/>
                    <a:pt x="1201" y="3795"/>
                  </a:cubicBezTo>
                  <a:cubicBezTo>
                    <a:pt x="2786" y="2211"/>
                    <a:pt x="4862" y="1418"/>
                    <a:pt x="6939" y="1418"/>
                  </a:cubicBezTo>
                  <a:cubicBezTo>
                    <a:pt x="9015" y="1418"/>
                    <a:pt x="11092" y="2211"/>
                    <a:pt x="12676" y="3795"/>
                  </a:cubicBezTo>
                  <a:cubicBezTo>
                    <a:pt x="15845" y="6964"/>
                    <a:pt x="15845" y="12101"/>
                    <a:pt x="12676" y="15270"/>
                  </a:cubicBezTo>
                  <a:cubicBezTo>
                    <a:pt x="12209" y="15737"/>
                    <a:pt x="11675" y="16137"/>
                    <a:pt x="11142" y="16471"/>
                  </a:cubicBezTo>
                  <a:cubicBezTo>
                    <a:pt x="12176" y="16071"/>
                    <a:pt x="13143" y="15437"/>
                    <a:pt x="13977" y="14603"/>
                  </a:cubicBezTo>
                  <a:cubicBezTo>
                    <a:pt x="17313" y="11267"/>
                    <a:pt x="17313" y="5863"/>
                    <a:pt x="13977" y="2528"/>
                  </a:cubicBezTo>
                  <a:cubicBezTo>
                    <a:pt x="12301" y="851"/>
                    <a:pt x="10094" y="1"/>
                    <a:pt x="7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8" name="Google Shape;6448;p46"/>
            <p:cNvSpPr/>
            <p:nvPr/>
          </p:nvSpPr>
          <p:spPr>
            <a:xfrm>
              <a:off x="4712725" y="2227875"/>
              <a:ext cx="246025" cy="246025"/>
            </a:xfrm>
            <a:custGeom>
              <a:avLst/>
              <a:gdLst/>
              <a:ahLst/>
              <a:cxnLst/>
              <a:rect l="l" t="t" r="r" b="b"/>
              <a:pathLst>
                <a:path w="9841" h="9841" fill="none" extrusionOk="0">
                  <a:moveTo>
                    <a:pt x="9841" y="4937"/>
                  </a:moveTo>
                  <a:cubicBezTo>
                    <a:pt x="9841" y="7639"/>
                    <a:pt x="7639" y="9841"/>
                    <a:pt x="4937" y="9841"/>
                  </a:cubicBezTo>
                  <a:cubicBezTo>
                    <a:pt x="2202" y="9841"/>
                    <a:pt x="0" y="7639"/>
                    <a:pt x="0" y="4937"/>
                  </a:cubicBezTo>
                  <a:cubicBezTo>
                    <a:pt x="0" y="2202"/>
                    <a:pt x="2202" y="0"/>
                    <a:pt x="4937" y="0"/>
                  </a:cubicBezTo>
                  <a:cubicBezTo>
                    <a:pt x="7639" y="0"/>
                    <a:pt x="9841" y="2202"/>
                    <a:pt x="9841" y="4937"/>
                  </a:cubicBezTo>
                  <a:close/>
                </a:path>
              </a:pathLst>
            </a:custGeom>
            <a:noFill/>
            <a:ln w="23350" cap="flat" cmpd="sng">
              <a:solidFill>
                <a:srgbClr val="90999E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9" name="Google Shape;6449;p46"/>
            <p:cNvSpPr/>
            <p:nvPr/>
          </p:nvSpPr>
          <p:spPr>
            <a:xfrm>
              <a:off x="4766100" y="2287300"/>
              <a:ext cx="140125" cy="127800"/>
            </a:xfrm>
            <a:custGeom>
              <a:avLst/>
              <a:gdLst/>
              <a:ahLst/>
              <a:cxnLst/>
              <a:rect l="l" t="t" r="r" b="b"/>
              <a:pathLst>
                <a:path w="5605" h="5112" extrusionOk="0">
                  <a:moveTo>
                    <a:pt x="2819" y="0"/>
                  </a:moveTo>
                  <a:cubicBezTo>
                    <a:pt x="2160" y="0"/>
                    <a:pt x="1501" y="242"/>
                    <a:pt x="1001" y="726"/>
                  </a:cubicBezTo>
                  <a:cubicBezTo>
                    <a:pt x="0" y="1726"/>
                    <a:pt x="0" y="3361"/>
                    <a:pt x="1001" y="4361"/>
                  </a:cubicBezTo>
                  <a:cubicBezTo>
                    <a:pt x="1501" y="4862"/>
                    <a:pt x="2160" y="5112"/>
                    <a:pt x="2819" y="5112"/>
                  </a:cubicBezTo>
                  <a:cubicBezTo>
                    <a:pt x="3478" y="5112"/>
                    <a:pt x="4137" y="4862"/>
                    <a:pt x="4637" y="4361"/>
                  </a:cubicBezTo>
                  <a:cubicBezTo>
                    <a:pt x="5604" y="3361"/>
                    <a:pt x="5604" y="1726"/>
                    <a:pt x="4637" y="726"/>
                  </a:cubicBezTo>
                  <a:cubicBezTo>
                    <a:pt x="4137" y="242"/>
                    <a:pt x="3478" y="0"/>
                    <a:pt x="2819" y="0"/>
                  </a:cubicBez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0" name="Google Shape;6450;p46"/>
            <p:cNvSpPr/>
            <p:nvPr/>
          </p:nvSpPr>
          <p:spPr>
            <a:xfrm>
              <a:off x="4749425" y="2264575"/>
              <a:ext cx="172650" cy="173475"/>
            </a:xfrm>
            <a:custGeom>
              <a:avLst/>
              <a:gdLst/>
              <a:ahLst/>
              <a:cxnLst/>
              <a:rect l="l" t="t" r="r" b="b"/>
              <a:pathLst>
                <a:path w="6906" h="6939" fill="none" extrusionOk="0">
                  <a:moveTo>
                    <a:pt x="0" y="0"/>
                  </a:moveTo>
                  <a:lnTo>
                    <a:pt x="6905" y="6938"/>
                  </a:lnTo>
                </a:path>
              </a:pathLst>
            </a:custGeom>
            <a:noFill/>
            <a:ln w="23350" cap="flat" cmpd="sng">
              <a:solidFill>
                <a:srgbClr val="90999E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1" name="Google Shape;6451;p46"/>
            <p:cNvSpPr/>
            <p:nvPr/>
          </p:nvSpPr>
          <p:spPr>
            <a:xfrm>
              <a:off x="4749425" y="2264575"/>
              <a:ext cx="172650" cy="173475"/>
            </a:xfrm>
            <a:custGeom>
              <a:avLst/>
              <a:gdLst/>
              <a:ahLst/>
              <a:cxnLst/>
              <a:rect l="l" t="t" r="r" b="b"/>
              <a:pathLst>
                <a:path w="6906" h="6939" fill="none" extrusionOk="0">
                  <a:moveTo>
                    <a:pt x="0" y="6938"/>
                  </a:moveTo>
                  <a:lnTo>
                    <a:pt x="6905" y="0"/>
                  </a:lnTo>
                </a:path>
              </a:pathLst>
            </a:custGeom>
            <a:noFill/>
            <a:ln w="23350" cap="flat" cmpd="sng">
              <a:solidFill>
                <a:srgbClr val="90999E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2" name="Google Shape;6452;p46"/>
            <p:cNvSpPr/>
            <p:nvPr/>
          </p:nvSpPr>
          <p:spPr>
            <a:xfrm>
              <a:off x="4833650" y="2227875"/>
              <a:ext cx="25" cy="245200"/>
            </a:xfrm>
            <a:custGeom>
              <a:avLst/>
              <a:gdLst/>
              <a:ahLst/>
              <a:cxnLst/>
              <a:rect l="l" t="t" r="r" b="b"/>
              <a:pathLst>
                <a:path w="1" h="9808" fill="none" extrusionOk="0">
                  <a:moveTo>
                    <a:pt x="0" y="9807"/>
                  </a:moveTo>
                  <a:lnTo>
                    <a:pt x="0" y="0"/>
                  </a:lnTo>
                </a:path>
              </a:pathLst>
            </a:custGeom>
            <a:noFill/>
            <a:ln w="23350" cap="flat" cmpd="sng">
              <a:solidFill>
                <a:srgbClr val="90999E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3" name="Google Shape;6453;p46"/>
            <p:cNvSpPr/>
            <p:nvPr/>
          </p:nvSpPr>
          <p:spPr>
            <a:xfrm>
              <a:off x="4713550" y="2351300"/>
              <a:ext cx="245200" cy="25"/>
            </a:xfrm>
            <a:custGeom>
              <a:avLst/>
              <a:gdLst/>
              <a:ahLst/>
              <a:cxnLst/>
              <a:rect l="l" t="t" r="r" b="b"/>
              <a:pathLst>
                <a:path w="9808" h="1" fill="none" extrusionOk="0">
                  <a:moveTo>
                    <a:pt x="1" y="0"/>
                  </a:moveTo>
                  <a:lnTo>
                    <a:pt x="9808" y="0"/>
                  </a:lnTo>
                </a:path>
              </a:pathLst>
            </a:custGeom>
            <a:noFill/>
            <a:ln w="23350" cap="flat" cmpd="sng">
              <a:solidFill>
                <a:srgbClr val="90999E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4" name="Google Shape;6454;p46"/>
            <p:cNvSpPr/>
            <p:nvPr/>
          </p:nvSpPr>
          <p:spPr>
            <a:xfrm>
              <a:off x="4813625" y="2217025"/>
              <a:ext cx="169325" cy="268275"/>
            </a:xfrm>
            <a:custGeom>
              <a:avLst/>
              <a:gdLst/>
              <a:ahLst/>
              <a:cxnLst/>
              <a:rect l="l" t="t" r="r" b="b"/>
              <a:pathLst>
                <a:path w="6773" h="10731" extrusionOk="0">
                  <a:moveTo>
                    <a:pt x="968" y="1"/>
                  </a:moveTo>
                  <a:lnTo>
                    <a:pt x="968" y="1"/>
                  </a:lnTo>
                  <a:cubicBezTo>
                    <a:pt x="2069" y="167"/>
                    <a:pt x="3103" y="668"/>
                    <a:pt x="3937" y="1502"/>
                  </a:cubicBezTo>
                  <a:cubicBezTo>
                    <a:pt x="6005" y="3570"/>
                    <a:pt x="6005" y="7006"/>
                    <a:pt x="3937" y="9074"/>
                  </a:cubicBezTo>
                  <a:cubicBezTo>
                    <a:pt x="2836" y="10175"/>
                    <a:pt x="1435" y="10675"/>
                    <a:pt x="1" y="10675"/>
                  </a:cubicBezTo>
                  <a:cubicBezTo>
                    <a:pt x="261" y="10712"/>
                    <a:pt x="524" y="10731"/>
                    <a:pt x="788" y="10731"/>
                  </a:cubicBezTo>
                  <a:cubicBezTo>
                    <a:pt x="2185" y="10731"/>
                    <a:pt x="3605" y="10212"/>
                    <a:pt x="4671" y="9174"/>
                  </a:cubicBezTo>
                  <a:cubicBezTo>
                    <a:pt x="6772" y="7072"/>
                    <a:pt x="6772" y="3670"/>
                    <a:pt x="4671" y="1568"/>
                  </a:cubicBezTo>
                  <a:cubicBezTo>
                    <a:pt x="3670" y="534"/>
                    <a:pt x="2336" y="34"/>
                    <a:pt x="968" y="1"/>
                  </a:cubicBez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5" name="Google Shape;6455;p46"/>
            <p:cNvSpPr/>
            <p:nvPr/>
          </p:nvSpPr>
          <p:spPr>
            <a:xfrm>
              <a:off x="4637675" y="2294575"/>
              <a:ext cx="79250" cy="214350"/>
            </a:xfrm>
            <a:custGeom>
              <a:avLst/>
              <a:gdLst/>
              <a:ahLst/>
              <a:cxnLst/>
              <a:rect l="l" t="t" r="r" b="b"/>
              <a:pathLst>
                <a:path w="3170" h="8574" extrusionOk="0">
                  <a:moveTo>
                    <a:pt x="601" y="1"/>
                  </a:moveTo>
                  <a:lnTo>
                    <a:pt x="601" y="1"/>
                  </a:lnTo>
                  <a:cubicBezTo>
                    <a:pt x="301" y="768"/>
                    <a:pt x="134" y="1569"/>
                    <a:pt x="34" y="2336"/>
                  </a:cubicBezTo>
                  <a:cubicBezTo>
                    <a:pt x="0" y="3170"/>
                    <a:pt x="134" y="3970"/>
                    <a:pt x="334" y="4771"/>
                  </a:cubicBezTo>
                  <a:cubicBezTo>
                    <a:pt x="434" y="4971"/>
                    <a:pt x="467" y="5171"/>
                    <a:pt x="534" y="5338"/>
                  </a:cubicBezTo>
                  <a:cubicBezTo>
                    <a:pt x="634" y="5505"/>
                    <a:pt x="701" y="5738"/>
                    <a:pt x="801" y="5905"/>
                  </a:cubicBezTo>
                  <a:cubicBezTo>
                    <a:pt x="1001" y="6272"/>
                    <a:pt x="1168" y="6606"/>
                    <a:pt x="1435" y="6939"/>
                  </a:cubicBezTo>
                  <a:cubicBezTo>
                    <a:pt x="1935" y="7606"/>
                    <a:pt x="2502" y="8107"/>
                    <a:pt x="3169" y="8574"/>
                  </a:cubicBezTo>
                  <a:cubicBezTo>
                    <a:pt x="2669" y="7940"/>
                    <a:pt x="2169" y="7339"/>
                    <a:pt x="1802" y="6672"/>
                  </a:cubicBezTo>
                  <a:cubicBezTo>
                    <a:pt x="1435" y="6005"/>
                    <a:pt x="1134" y="5305"/>
                    <a:pt x="934" y="4604"/>
                  </a:cubicBezTo>
                  <a:cubicBezTo>
                    <a:pt x="467" y="3136"/>
                    <a:pt x="434" y="1602"/>
                    <a:pt x="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6" name="Google Shape;6456;p46"/>
            <p:cNvSpPr/>
            <p:nvPr/>
          </p:nvSpPr>
          <p:spPr>
            <a:xfrm>
              <a:off x="2371050" y="2076100"/>
              <a:ext cx="537900" cy="268550"/>
            </a:xfrm>
            <a:custGeom>
              <a:avLst/>
              <a:gdLst/>
              <a:ahLst/>
              <a:cxnLst/>
              <a:rect l="l" t="t" r="r" b="b"/>
              <a:pathLst>
                <a:path w="21516" h="10742" extrusionOk="0">
                  <a:moveTo>
                    <a:pt x="10775" y="0"/>
                  </a:moveTo>
                  <a:cubicBezTo>
                    <a:pt x="4837" y="0"/>
                    <a:pt x="1" y="4837"/>
                    <a:pt x="1" y="10741"/>
                  </a:cubicBezTo>
                  <a:lnTo>
                    <a:pt x="3170" y="10741"/>
                  </a:lnTo>
                  <a:cubicBezTo>
                    <a:pt x="3136" y="6572"/>
                    <a:pt x="6572" y="3169"/>
                    <a:pt x="10775" y="3169"/>
                  </a:cubicBezTo>
                  <a:cubicBezTo>
                    <a:pt x="14978" y="3169"/>
                    <a:pt x="18380" y="6572"/>
                    <a:pt x="18380" y="10741"/>
                  </a:cubicBezTo>
                  <a:lnTo>
                    <a:pt x="21516" y="10741"/>
                  </a:lnTo>
                  <a:cubicBezTo>
                    <a:pt x="21516" y="4804"/>
                    <a:pt x="16713" y="0"/>
                    <a:pt x="107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7" name="Google Shape;6457;p46"/>
            <p:cNvSpPr/>
            <p:nvPr/>
          </p:nvSpPr>
          <p:spPr>
            <a:xfrm>
              <a:off x="2501975" y="2076925"/>
              <a:ext cx="406975" cy="269400"/>
            </a:xfrm>
            <a:custGeom>
              <a:avLst/>
              <a:gdLst/>
              <a:ahLst/>
              <a:cxnLst/>
              <a:rect l="l" t="t" r="r" b="b"/>
              <a:pathLst>
                <a:path w="16279" h="10776" extrusionOk="0">
                  <a:moveTo>
                    <a:pt x="5538" y="1"/>
                  </a:moveTo>
                  <a:cubicBezTo>
                    <a:pt x="3537" y="1"/>
                    <a:pt x="1602" y="534"/>
                    <a:pt x="1" y="1535"/>
                  </a:cubicBezTo>
                  <a:cubicBezTo>
                    <a:pt x="1302" y="968"/>
                    <a:pt x="2703" y="668"/>
                    <a:pt x="4204" y="668"/>
                  </a:cubicBezTo>
                  <a:cubicBezTo>
                    <a:pt x="9908" y="668"/>
                    <a:pt x="14578" y="5138"/>
                    <a:pt x="14911" y="10775"/>
                  </a:cubicBezTo>
                  <a:lnTo>
                    <a:pt x="16279" y="10775"/>
                  </a:lnTo>
                  <a:cubicBezTo>
                    <a:pt x="16279" y="4804"/>
                    <a:pt x="11476" y="1"/>
                    <a:pt x="55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8" name="Google Shape;6458;p46"/>
            <p:cNvSpPr/>
            <p:nvPr/>
          </p:nvSpPr>
          <p:spPr>
            <a:xfrm>
              <a:off x="4559275" y="2076100"/>
              <a:ext cx="537925" cy="268550"/>
            </a:xfrm>
            <a:custGeom>
              <a:avLst/>
              <a:gdLst/>
              <a:ahLst/>
              <a:cxnLst/>
              <a:rect l="l" t="t" r="r" b="b"/>
              <a:pathLst>
                <a:path w="21517" h="10742" extrusionOk="0">
                  <a:moveTo>
                    <a:pt x="10775" y="0"/>
                  </a:moveTo>
                  <a:cubicBezTo>
                    <a:pt x="4804" y="0"/>
                    <a:pt x="1" y="4837"/>
                    <a:pt x="1" y="10741"/>
                  </a:cubicBezTo>
                  <a:lnTo>
                    <a:pt x="3170" y="10741"/>
                  </a:lnTo>
                  <a:cubicBezTo>
                    <a:pt x="3136" y="6572"/>
                    <a:pt x="6572" y="3169"/>
                    <a:pt x="10775" y="3169"/>
                  </a:cubicBezTo>
                  <a:cubicBezTo>
                    <a:pt x="14978" y="3169"/>
                    <a:pt x="18347" y="6572"/>
                    <a:pt x="18347" y="10741"/>
                  </a:cubicBezTo>
                  <a:lnTo>
                    <a:pt x="21516" y="10741"/>
                  </a:lnTo>
                  <a:cubicBezTo>
                    <a:pt x="21516" y="4804"/>
                    <a:pt x="16679" y="0"/>
                    <a:pt x="107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9" name="Google Shape;6459;p46"/>
            <p:cNvSpPr/>
            <p:nvPr/>
          </p:nvSpPr>
          <p:spPr>
            <a:xfrm>
              <a:off x="4690200" y="2076925"/>
              <a:ext cx="407000" cy="269400"/>
            </a:xfrm>
            <a:custGeom>
              <a:avLst/>
              <a:gdLst/>
              <a:ahLst/>
              <a:cxnLst/>
              <a:rect l="l" t="t" r="r" b="b"/>
              <a:pathLst>
                <a:path w="16280" h="10776" extrusionOk="0">
                  <a:moveTo>
                    <a:pt x="5538" y="1"/>
                  </a:moveTo>
                  <a:cubicBezTo>
                    <a:pt x="3537" y="1"/>
                    <a:pt x="1602" y="534"/>
                    <a:pt x="1" y="1535"/>
                  </a:cubicBezTo>
                  <a:cubicBezTo>
                    <a:pt x="1268" y="968"/>
                    <a:pt x="2703" y="668"/>
                    <a:pt x="4204" y="668"/>
                  </a:cubicBezTo>
                  <a:cubicBezTo>
                    <a:pt x="9908" y="668"/>
                    <a:pt x="14578" y="5138"/>
                    <a:pt x="14911" y="10775"/>
                  </a:cubicBezTo>
                  <a:lnTo>
                    <a:pt x="16279" y="10775"/>
                  </a:lnTo>
                  <a:cubicBezTo>
                    <a:pt x="16279" y="4804"/>
                    <a:pt x="11442" y="1"/>
                    <a:pt x="55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0" name="Google Shape;6460;p46"/>
            <p:cNvSpPr/>
            <p:nvPr/>
          </p:nvSpPr>
          <p:spPr>
            <a:xfrm>
              <a:off x="3454325" y="1735025"/>
              <a:ext cx="971550" cy="207675"/>
            </a:xfrm>
            <a:custGeom>
              <a:avLst/>
              <a:gdLst/>
              <a:ahLst/>
              <a:cxnLst/>
              <a:rect l="l" t="t" r="r" b="b"/>
              <a:pathLst>
                <a:path w="38862" h="8307" extrusionOk="0">
                  <a:moveTo>
                    <a:pt x="1" y="0"/>
                  </a:moveTo>
                  <a:lnTo>
                    <a:pt x="1" y="8306"/>
                  </a:lnTo>
                  <a:lnTo>
                    <a:pt x="38862" y="8306"/>
                  </a:lnTo>
                  <a:lnTo>
                    <a:pt x="388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1" name="Google Shape;6461;p46"/>
            <p:cNvSpPr/>
            <p:nvPr/>
          </p:nvSpPr>
          <p:spPr>
            <a:xfrm>
              <a:off x="3494350" y="1735025"/>
              <a:ext cx="330275" cy="208500"/>
            </a:xfrm>
            <a:custGeom>
              <a:avLst/>
              <a:gdLst/>
              <a:ahLst/>
              <a:cxnLst/>
              <a:rect l="l" t="t" r="r" b="b"/>
              <a:pathLst>
                <a:path w="13211" h="8340" extrusionOk="0">
                  <a:moveTo>
                    <a:pt x="8307" y="0"/>
                  </a:moveTo>
                  <a:lnTo>
                    <a:pt x="1" y="8340"/>
                  </a:lnTo>
                  <a:lnTo>
                    <a:pt x="4871" y="8340"/>
                  </a:lnTo>
                  <a:lnTo>
                    <a:pt x="13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2" name="Google Shape;6462;p46"/>
            <p:cNvSpPr/>
            <p:nvPr/>
          </p:nvSpPr>
          <p:spPr>
            <a:xfrm>
              <a:off x="4005550" y="1735025"/>
              <a:ext cx="269375" cy="208500"/>
            </a:xfrm>
            <a:custGeom>
              <a:avLst/>
              <a:gdLst/>
              <a:ahLst/>
              <a:cxnLst/>
              <a:rect l="l" t="t" r="r" b="b"/>
              <a:pathLst>
                <a:path w="10775" h="8340" extrusionOk="0">
                  <a:moveTo>
                    <a:pt x="8307" y="0"/>
                  </a:moveTo>
                  <a:lnTo>
                    <a:pt x="1" y="8340"/>
                  </a:lnTo>
                  <a:lnTo>
                    <a:pt x="2469" y="8340"/>
                  </a:lnTo>
                  <a:lnTo>
                    <a:pt x="107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3" name="Google Shape;6463;p46"/>
            <p:cNvSpPr/>
            <p:nvPr/>
          </p:nvSpPr>
          <p:spPr>
            <a:xfrm>
              <a:off x="4236550" y="1755025"/>
              <a:ext cx="188500" cy="188500"/>
            </a:xfrm>
            <a:custGeom>
              <a:avLst/>
              <a:gdLst/>
              <a:ahLst/>
              <a:cxnLst/>
              <a:rect l="l" t="t" r="r" b="b"/>
              <a:pathLst>
                <a:path w="7540" h="7540" extrusionOk="0">
                  <a:moveTo>
                    <a:pt x="7539" y="1"/>
                  </a:moveTo>
                  <a:lnTo>
                    <a:pt x="1" y="7540"/>
                  </a:lnTo>
                  <a:lnTo>
                    <a:pt x="1468" y="7540"/>
                  </a:lnTo>
                  <a:lnTo>
                    <a:pt x="7539" y="1402"/>
                  </a:lnTo>
                  <a:lnTo>
                    <a:pt x="75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4" name="Google Shape;6464;p46"/>
            <p:cNvSpPr/>
            <p:nvPr/>
          </p:nvSpPr>
          <p:spPr>
            <a:xfrm>
              <a:off x="3757050" y="1735025"/>
              <a:ext cx="233525" cy="208500"/>
            </a:xfrm>
            <a:custGeom>
              <a:avLst/>
              <a:gdLst/>
              <a:ahLst/>
              <a:cxnLst/>
              <a:rect l="l" t="t" r="r" b="b"/>
              <a:pathLst>
                <a:path w="9341" h="8340" extrusionOk="0">
                  <a:moveTo>
                    <a:pt x="8339" y="0"/>
                  </a:moveTo>
                  <a:lnTo>
                    <a:pt x="0" y="8340"/>
                  </a:lnTo>
                  <a:lnTo>
                    <a:pt x="1001" y="8340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5" name="Google Shape;6465;p46"/>
            <p:cNvSpPr/>
            <p:nvPr/>
          </p:nvSpPr>
          <p:spPr>
            <a:xfrm>
              <a:off x="3454325" y="1735025"/>
              <a:ext cx="165150" cy="165125"/>
            </a:xfrm>
            <a:custGeom>
              <a:avLst/>
              <a:gdLst/>
              <a:ahLst/>
              <a:cxnLst/>
              <a:rect l="l" t="t" r="r" b="b"/>
              <a:pathLst>
                <a:path w="6606" h="6605" extrusionOk="0">
                  <a:moveTo>
                    <a:pt x="4570" y="0"/>
                  </a:moveTo>
                  <a:lnTo>
                    <a:pt x="1" y="4603"/>
                  </a:lnTo>
                  <a:lnTo>
                    <a:pt x="1" y="6605"/>
                  </a:lnTo>
                  <a:lnTo>
                    <a:pt x="66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6" name="Google Shape;6466;p46"/>
            <p:cNvSpPr/>
            <p:nvPr/>
          </p:nvSpPr>
          <p:spPr>
            <a:xfrm>
              <a:off x="4540100" y="1735025"/>
              <a:ext cx="472875" cy="170975"/>
            </a:xfrm>
            <a:custGeom>
              <a:avLst/>
              <a:gdLst/>
              <a:ahLst/>
              <a:cxnLst/>
              <a:rect l="l" t="t" r="r" b="b"/>
              <a:pathLst>
                <a:path w="18915" h="6839" extrusionOk="0">
                  <a:moveTo>
                    <a:pt x="1" y="0"/>
                  </a:moveTo>
                  <a:lnTo>
                    <a:pt x="1" y="6838"/>
                  </a:lnTo>
                  <a:lnTo>
                    <a:pt x="18914" y="6838"/>
                  </a:lnTo>
                  <a:lnTo>
                    <a:pt x="18914" y="901"/>
                  </a:lnTo>
                  <a:cubicBezTo>
                    <a:pt x="18914" y="434"/>
                    <a:pt x="18514" y="0"/>
                    <a:pt x="18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7" name="Google Shape;6467;p46"/>
            <p:cNvSpPr/>
            <p:nvPr/>
          </p:nvSpPr>
          <p:spPr>
            <a:xfrm>
              <a:off x="4538425" y="173502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569" y="0"/>
                  </a:moveTo>
                  <a:lnTo>
                    <a:pt x="1" y="2535"/>
                  </a:lnTo>
                  <a:lnTo>
                    <a:pt x="1" y="4270"/>
                  </a:lnTo>
                  <a:lnTo>
                    <a:pt x="4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8" name="Google Shape;6468;p46"/>
            <p:cNvSpPr/>
            <p:nvPr/>
          </p:nvSpPr>
          <p:spPr>
            <a:xfrm>
              <a:off x="4596800" y="1735025"/>
              <a:ext cx="286900" cy="170975"/>
            </a:xfrm>
            <a:custGeom>
              <a:avLst/>
              <a:gdLst/>
              <a:ahLst/>
              <a:cxnLst/>
              <a:rect l="l" t="t" r="r" b="b"/>
              <a:pathLst>
                <a:path w="11476" h="6839" extrusionOk="0">
                  <a:moveTo>
                    <a:pt x="6839" y="0"/>
                  </a:moveTo>
                  <a:lnTo>
                    <a:pt x="1" y="6838"/>
                  </a:lnTo>
                  <a:lnTo>
                    <a:pt x="4637" y="6838"/>
                  </a:lnTo>
                  <a:lnTo>
                    <a:pt x="114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9" name="Google Shape;6469;p46"/>
            <p:cNvSpPr/>
            <p:nvPr/>
          </p:nvSpPr>
          <p:spPr>
            <a:xfrm>
              <a:off x="4828650" y="1737525"/>
              <a:ext cx="184325" cy="168475"/>
            </a:xfrm>
            <a:custGeom>
              <a:avLst/>
              <a:gdLst/>
              <a:ahLst/>
              <a:cxnLst/>
              <a:rect l="l" t="t" r="r" b="b"/>
              <a:pathLst>
                <a:path w="7373" h="6739" extrusionOk="0">
                  <a:moveTo>
                    <a:pt x="6738" y="0"/>
                  </a:moveTo>
                  <a:lnTo>
                    <a:pt x="0" y="6738"/>
                  </a:lnTo>
                  <a:lnTo>
                    <a:pt x="1835" y="6738"/>
                  </a:lnTo>
                  <a:lnTo>
                    <a:pt x="7372" y="1201"/>
                  </a:lnTo>
                  <a:lnTo>
                    <a:pt x="7372" y="868"/>
                  </a:lnTo>
                  <a:cubicBezTo>
                    <a:pt x="7372" y="434"/>
                    <a:pt x="7139" y="100"/>
                    <a:pt x="6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0" name="Google Shape;6470;p46"/>
            <p:cNvSpPr/>
            <p:nvPr/>
          </p:nvSpPr>
          <p:spPr>
            <a:xfrm>
              <a:off x="4957900" y="1851775"/>
              <a:ext cx="55075" cy="54225"/>
            </a:xfrm>
            <a:custGeom>
              <a:avLst/>
              <a:gdLst/>
              <a:ahLst/>
              <a:cxnLst/>
              <a:rect l="l" t="t" r="r" b="b"/>
              <a:pathLst>
                <a:path w="2203" h="2169" extrusionOk="0">
                  <a:moveTo>
                    <a:pt x="2202" y="0"/>
                  </a:moveTo>
                  <a:lnTo>
                    <a:pt x="0" y="2168"/>
                  </a:lnTo>
                  <a:lnTo>
                    <a:pt x="2202" y="2168"/>
                  </a:lnTo>
                  <a:lnTo>
                    <a:pt x="2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1" name="Google Shape;6471;p46"/>
            <p:cNvSpPr/>
            <p:nvPr/>
          </p:nvSpPr>
          <p:spPr>
            <a:xfrm>
              <a:off x="2357700" y="2094450"/>
              <a:ext cx="93425" cy="30875"/>
            </a:xfrm>
            <a:custGeom>
              <a:avLst/>
              <a:gdLst/>
              <a:ahLst/>
              <a:cxnLst/>
              <a:rect l="l" t="t" r="r" b="b"/>
              <a:pathLst>
                <a:path w="3737" h="1235" extrusionOk="0">
                  <a:moveTo>
                    <a:pt x="1" y="0"/>
                  </a:moveTo>
                  <a:lnTo>
                    <a:pt x="1" y="1234"/>
                  </a:lnTo>
                  <a:lnTo>
                    <a:pt x="3737" y="1234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8E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2" name="Google Shape;6472;p46"/>
            <p:cNvSpPr/>
            <p:nvPr/>
          </p:nvSpPr>
          <p:spPr>
            <a:xfrm>
              <a:off x="2357700" y="2094450"/>
              <a:ext cx="94275" cy="31700"/>
            </a:xfrm>
            <a:custGeom>
              <a:avLst/>
              <a:gdLst/>
              <a:ahLst/>
              <a:cxnLst/>
              <a:rect l="l" t="t" r="r" b="b"/>
              <a:pathLst>
                <a:path w="3771" h="1268" extrusionOk="0">
                  <a:moveTo>
                    <a:pt x="3136" y="0"/>
                  </a:moveTo>
                  <a:lnTo>
                    <a:pt x="3136" y="634"/>
                  </a:lnTo>
                  <a:lnTo>
                    <a:pt x="1" y="634"/>
                  </a:lnTo>
                  <a:lnTo>
                    <a:pt x="1" y="1268"/>
                  </a:lnTo>
                  <a:lnTo>
                    <a:pt x="3770" y="1268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3" name="Google Shape;6473;p46"/>
            <p:cNvSpPr/>
            <p:nvPr/>
          </p:nvSpPr>
          <p:spPr>
            <a:xfrm>
              <a:off x="3103250" y="1600750"/>
              <a:ext cx="1833000" cy="26725"/>
            </a:xfrm>
            <a:custGeom>
              <a:avLst/>
              <a:gdLst/>
              <a:ahLst/>
              <a:cxnLst/>
              <a:rect l="l" t="t" r="r" b="b"/>
              <a:pathLst>
                <a:path w="73320" h="1069" extrusionOk="0">
                  <a:moveTo>
                    <a:pt x="0" y="1"/>
                  </a:moveTo>
                  <a:lnTo>
                    <a:pt x="0" y="1068"/>
                  </a:lnTo>
                  <a:lnTo>
                    <a:pt x="73319" y="1068"/>
                  </a:lnTo>
                  <a:lnTo>
                    <a:pt x="73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4" name="Google Shape;6474;p46"/>
            <p:cNvSpPr/>
            <p:nvPr/>
          </p:nvSpPr>
          <p:spPr>
            <a:xfrm>
              <a:off x="3144100" y="1568225"/>
              <a:ext cx="187675" cy="32550"/>
            </a:xfrm>
            <a:custGeom>
              <a:avLst/>
              <a:gdLst/>
              <a:ahLst/>
              <a:cxnLst/>
              <a:rect l="l" t="t" r="r" b="b"/>
              <a:pathLst>
                <a:path w="7507" h="1302" extrusionOk="0">
                  <a:moveTo>
                    <a:pt x="1" y="1"/>
                  </a:moveTo>
                  <a:lnTo>
                    <a:pt x="1" y="1302"/>
                  </a:lnTo>
                  <a:lnTo>
                    <a:pt x="7506" y="1302"/>
                  </a:lnTo>
                  <a:lnTo>
                    <a:pt x="7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5" name="Google Shape;6475;p46"/>
            <p:cNvSpPr/>
            <p:nvPr/>
          </p:nvSpPr>
          <p:spPr>
            <a:xfrm>
              <a:off x="4682700" y="1568225"/>
              <a:ext cx="187650" cy="32550"/>
            </a:xfrm>
            <a:custGeom>
              <a:avLst/>
              <a:gdLst/>
              <a:ahLst/>
              <a:cxnLst/>
              <a:rect l="l" t="t" r="r" b="b"/>
              <a:pathLst>
                <a:path w="7506" h="1302" extrusionOk="0">
                  <a:moveTo>
                    <a:pt x="1" y="1"/>
                  </a:moveTo>
                  <a:lnTo>
                    <a:pt x="1" y="1302"/>
                  </a:lnTo>
                  <a:lnTo>
                    <a:pt x="7506" y="1302"/>
                  </a:lnTo>
                  <a:lnTo>
                    <a:pt x="7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6" name="Google Shape;6476;p46"/>
            <p:cNvSpPr/>
            <p:nvPr/>
          </p:nvSpPr>
          <p:spPr>
            <a:xfrm>
              <a:off x="2310175" y="2116950"/>
              <a:ext cx="28375" cy="127625"/>
            </a:xfrm>
            <a:custGeom>
              <a:avLst/>
              <a:gdLst/>
              <a:ahLst/>
              <a:cxnLst/>
              <a:rect l="l" t="t" r="r" b="b"/>
              <a:pathLst>
                <a:path w="1135" h="5105" extrusionOk="0">
                  <a:moveTo>
                    <a:pt x="534" y="1"/>
                  </a:moveTo>
                  <a:cubicBezTo>
                    <a:pt x="234" y="1"/>
                    <a:pt x="1" y="234"/>
                    <a:pt x="1" y="535"/>
                  </a:cubicBezTo>
                  <a:lnTo>
                    <a:pt x="1" y="4571"/>
                  </a:lnTo>
                  <a:cubicBezTo>
                    <a:pt x="1" y="4871"/>
                    <a:pt x="234" y="5104"/>
                    <a:pt x="534" y="5104"/>
                  </a:cubicBezTo>
                  <a:cubicBezTo>
                    <a:pt x="868" y="5104"/>
                    <a:pt x="1135" y="4871"/>
                    <a:pt x="1068" y="4571"/>
                  </a:cubicBezTo>
                  <a:lnTo>
                    <a:pt x="1068" y="535"/>
                  </a:ln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3437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7" name="Google Shape;6477;p46"/>
            <p:cNvSpPr/>
            <p:nvPr/>
          </p:nvSpPr>
          <p:spPr>
            <a:xfrm>
              <a:off x="2310175" y="2116950"/>
              <a:ext cx="28375" cy="127625"/>
            </a:xfrm>
            <a:custGeom>
              <a:avLst/>
              <a:gdLst/>
              <a:ahLst/>
              <a:cxnLst/>
              <a:rect l="l" t="t" r="r" b="b"/>
              <a:pathLst>
                <a:path w="1135" h="5105" extrusionOk="0">
                  <a:moveTo>
                    <a:pt x="534" y="1"/>
                  </a:moveTo>
                  <a:lnTo>
                    <a:pt x="534" y="101"/>
                  </a:lnTo>
                  <a:lnTo>
                    <a:pt x="534" y="4170"/>
                  </a:lnTo>
                  <a:cubicBezTo>
                    <a:pt x="534" y="4437"/>
                    <a:pt x="301" y="4704"/>
                    <a:pt x="1" y="4704"/>
                  </a:cubicBezTo>
                  <a:cubicBezTo>
                    <a:pt x="34" y="4938"/>
                    <a:pt x="301" y="5104"/>
                    <a:pt x="534" y="5104"/>
                  </a:cubicBezTo>
                  <a:cubicBezTo>
                    <a:pt x="834" y="5104"/>
                    <a:pt x="1068" y="4871"/>
                    <a:pt x="1068" y="4571"/>
                  </a:cubicBezTo>
                  <a:lnTo>
                    <a:pt x="1068" y="535"/>
                  </a:lnTo>
                  <a:cubicBezTo>
                    <a:pt x="1135" y="234"/>
                    <a:pt x="868" y="1"/>
                    <a:pt x="5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8" name="Google Shape;6478;p46"/>
            <p:cNvSpPr/>
            <p:nvPr/>
          </p:nvSpPr>
          <p:spPr>
            <a:xfrm>
              <a:off x="2747150" y="1688325"/>
              <a:ext cx="194325" cy="249775"/>
            </a:xfrm>
            <a:custGeom>
              <a:avLst/>
              <a:gdLst/>
              <a:ahLst/>
              <a:cxnLst/>
              <a:rect l="l" t="t" r="r" b="b"/>
              <a:pathLst>
                <a:path w="7773" h="9991" extrusionOk="0">
                  <a:moveTo>
                    <a:pt x="5571" y="0"/>
                  </a:moveTo>
                  <a:lnTo>
                    <a:pt x="1" y="9207"/>
                  </a:lnTo>
                  <a:cubicBezTo>
                    <a:pt x="1" y="9207"/>
                    <a:pt x="1103" y="9990"/>
                    <a:pt x="2202" y="9990"/>
                  </a:cubicBezTo>
                  <a:cubicBezTo>
                    <a:pt x="2844" y="9990"/>
                    <a:pt x="3485" y="9722"/>
                    <a:pt x="3903" y="8873"/>
                  </a:cubicBezTo>
                  <a:cubicBezTo>
                    <a:pt x="5071" y="6572"/>
                    <a:pt x="7006" y="2369"/>
                    <a:pt x="7006" y="2369"/>
                  </a:cubicBezTo>
                  <a:cubicBezTo>
                    <a:pt x="7006" y="2369"/>
                    <a:pt x="7773" y="1034"/>
                    <a:pt x="55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9" name="Google Shape;6479;p46"/>
            <p:cNvSpPr/>
            <p:nvPr/>
          </p:nvSpPr>
          <p:spPr>
            <a:xfrm>
              <a:off x="2801350" y="1704150"/>
              <a:ext cx="117625" cy="125125"/>
            </a:xfrm>
            <a:custGeom>
              <a:avLst/>
              <a:gdLst/>
              <a:ahLst/>
              <a:cxnLst/>
              <a:rect l="l" t="t" r="r" b="b"/>
              <a:pathLst>
                <a:path w="4705" h="5005" extrusionOk="0">
                  <a:moveTo>
                    <a:pt x="4404" y="1"/>
                  </a:moveTo>
                  <a:lnTo>
                    <a:pt x="868" y="3537"/>
                  </a:lnTo>
                  <a:lnTo>
                    <a:pt x="1" y="5005"/>
                  </a:lnTo>
                  <a:lnTo>
                    <a:pt x="4704" y="268"/>
                  </a:lnTo>
                  <a:lnTo>
                    <a:pt x="4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0" name="Google Shape;6480;p46"/>
            <p:cNvSpPr/>
            <p:nvPr/>
          </p:nvSpPr>
          <p:spPr>
            <a:xfrm>
              <a:off x="2760500" y="1780875"/>
              <a:ext cx="145950" cy="155150"/>
            </a:xfrm>
            <a:custGeom>
              <a:avLst/>
              <a:gdLst/>
              <a:ahLst/>
              <a:cxnLst/>
              <a:rect l="l" t="t" r="r" b="b"/>
              <a:pathLst>
                <a:path w="5838" h="6206" extrusionOk="0">
                  <a:moveTo>
                    <a:pt x="5838" y="1"/>
                  </a:moveTo>
                  <a:lnTo>
                    <a:pt x="0" y="5838"/>
                  </a:lnTo>
                  <a:cubicBezTo>
                    <a:pt x="301" y="5972"/>
                    <a:pt x="668" y="6139"/>
                    <a:pt x="1068" y="6205"/>
                  </a:cubicBezTo>
                  <a:lnTo>
                    <a:pt x="4537" y="2769"/>
                  </a:lnTo>
                  <a:cubicBezTo>
                    <a:pt x="5004" y="1735"/>
                    <a:pt x="5471" y="768"/>
                    <a:pt x="5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1" name="Google Shape;6481;p46"/>
            <p:cNvSpPr/>
            <p:nvPr/>
          </p:nvSpPr>
          <p:spPr>
            <a:xfrm>
              <a:off x="2741325" y="1688325"/>
              <a:ext cx="195150" cy="279375"/>
            </a:xfrm>
            <a:custGeom>
              <a:avLst/>
              <a:gdLst/>
              <a:ahLst/>
              <a:cxnLst/>
              <a:rect l="l" t="t" r="r" b="b"/>
              <a:pathLst>
                <a:path w="7806" h="11175" fill="none" extrusionOk="0">
                  <a:moveTo>
                    <a:pt x="0" y="9207"/>
                  </a:moveTo>
                  <a:cubicBezTo>
                    <a:pt x="0" y="9207"/>
                    <a:pt x="2802" y="11175"/>
                    <a:pt x="3936" y="8873"/>
                  </a:cubicBezTo>
                  <a:cubicBezTo>
                    <a:pt x="5104" y="6572"/>
                    <a:pt x="7005" y="2369"/>
                    <a:pt x="7005" y="2369"/>
                  </a:cubicBezTo>
                  <a:cubicBezTo>
                    <a:pt x="7005" y="2369"/>
                    <a:pt x="7806" y="1034"/>
                    <a:pt x="5604" y="0"/>
                  </a:cubicBezTo>
                </a:path>
              </a:pathLst>
            </a:custGeom>
            <a:noFill/>
            <a:ln w="14175" cap="rnd" cmpd="sng">
              <a:solidFill>
                <a:srgbClr val="CCCCCC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2" name="Google Shape;6482;p46"/>
            <p:cNvSpPr/>
            <p:nvPr/>
          </p:nvSpPr>
          <p:spPr>
            <a:xfrm>
              <a:off x="3331750" y="1575725"/>
              <a:ext cx="1351800" cy="25"/>
            </a:xfrm>
            <a:custGeom>
              <a:avLst/>
              <a:gdLst/>
              <a:ahLst/>
              <a:cxnLst/>
              <a:rect l="l" t="t" r="r" b="b"/>
              <a:pathLst>
                <a:path w="54072" h="1" fill="none" extrusionOk="0">
                  <a:moveTo>
                    <a:pt x="0" y="1"/>
                  </a:moveTo>
                  <a:lnTo>
                    <a:pt x="54072" y="1"/>
                  </a:lnTo>
                </a:path>
              </a:pathLst>
            </a:custGeom>
            <a:solidFill>
              <a:schemeClr val="lt1"/>
            </a:solidFill>
            <a:ln w="1417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3" name="Google Shape;6483;p46"/>
            <p:cNvSpPr/>
            <p:nvPr/>
          </p:nvSpPr>
          <p:spPr>
            <a:xfrm>
              <a:off x="2847225" y="1985200"/>
              <a:ext cx="58400" cy="70900"/>
            </a:xfrm>
            <a:custGeom>
              <a:avLst/>
              <a:gdLst/>
              <a:ahLst/>
              <a:cxnLst/>
              <a:rect l="l" t="t" r="r" b="b"/>
              <a:pathLst>
                <a:path w="2336" h="2836" extrusionOk="0">
                  <a:moveTo>
                    <a:pt x="1" y="0"/>
                  </a:moveTo>
                  <a:cubicBezTo>
                    <a:pt x="768" y="0"/>
                    <a:pt x="1402" y="634"/>
                    <a:pt x="1402" y="1435"/>
                  </a:cubicBezTo>
                  <a:cubicBezTo>
                    <a:pt x="1402" y="2202"/>
                    <a:pt x="768" y="2836"/>
                    <a:pt x="1" y="2836"/>
                  </a:cubicBezTo>
                  <a:lnTo>
                    <a:pt x="901" y="2836"/>
                  </a:lnTo>
                  <a:cubicBezTo>
                    <a:pt x="1702" y="2836"/>
                    <a:pt x="2336" y="2202"/>
                    <a:pt x="2336" y="1435"/>
                  </a:cubicBezTo>
                  <a:cubicBezTo>
                    <a:pt x="2336" y="634"/>
                    <a:pt x="1702" y="0"/>
                    <a:pt x="901" y="0"/>
                  </a:cubicBezTo>
                  <a:close/>
                </a:path>
              </a:pathLst>
            </a:custGeom>
            <a:solidFill>
              <a:srgbClr val="3437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4" name="Google Shape;6484;p46"/>
            <p:cNvSpPr/>
            <p:nvPr/>
          </p:nvSpPr>
          <p:spPr>
            <a:xfrm>
              <a:off x="2802200" y="1985200"/>
              <a:ext cx="103425" cy="70900"/>
            </a:xfrm>
            <a:custGeom>
              <a:avLst/>
              <a:gdLst/>
              <a:ahLst/>
              <a:cxnLst/>
              <a:rect l="l" t="t" r="r" b="b"/>
              <a:pathLst>
                <a:path w="4137" h="2836" extrusionOk="0">
                  <a:moveTo>
                    <a:pt x="1401" y="0"/>
                  </a:moveTo>
                  <a:cubicBezTo>
                    <a:pt x="634" y="0"/>
                    <a:pt x="0" y="634"/>
                    <a:pt x="0" y="1435"/>
                  </a:cubicBezTo>
                  <a:cubicBezTo>
                    <a:pt x="0" y="2202"/>
                    <a:pt x="634" y="2836"/>
                    <a:pt x="1401" y="2836"/>
                  </a:cubicBezTo>
                  <a:lnTo>
                    <a:pt x="2702" y="2836"/>
                  </a:lnTo>
                  <a:cubicBezTo>
                    <a:pt x="3503" y="2836"/>
                    <a:pt x="4137" y="2202"/>
                    <a:pt x="4137" y="1435"/>
                  </a:cubicBezTo>
                  <a:cubicBezTo>
                    <a:pt x="4137" y="634"/>
                    <a:pt x="3503" y="0"/>
                    <a:pt x="27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5" name="Google Shape;6485;p46"/>
            <p:cNvSpPr/>
            <p:nvPr/>
          </p:nvSpPr>
          <p:spPr>
            <a:xfrm>
              <a:off x="2801350" y="1851775"/>
              <a:ext cx="166825" cy="115100"/>
            </a:xfrm>
            <a:custGeom>
              <a:avLst/>
              <a:gdLst/>
              <a:ahLst/>
              <a:cxnLst/>
              <a:rect l="l" t="t" r="r" b="b"/>
              <a:pathLst>
                <a:path w="6673" h="4604" extrusionOk="0">
                  <a:moveTo>
                    <a:pt x="2269" y="0"/>
                  </a:moveTo>
                  <a:cubicBezTo>
                    <a:pt x="1035" y="0"/>
                    <a:pt x="1" y="1034"/>
                    <a:pt x="1" y="2302"/>
                  </a:cubicBezTo>
                  <a:cubicBezTo>
                    <a:pt x="1" y="3536"/>
                    <a:pt x="1035" y="4604"/>
                    <a:pt x="2269" y="4604"/>
                  </a:cubicBezTo>
                  <a:lnTo>
                    <a:pt x="4371" y="4604"/>
                  </a:lnTo>
                  <a:cubicBezTo>
                    <a:pt x="5672" y="4604"/>
                    <a:pt x="6672" y="3536"/>
                    <a:pt x="6672" y="2302"/>
                  </a:cubicBezTo>
                  <a:cubicBezTo>
                    <a:pt x="6672" y="1034"/>
                    <a:pt x="5605" y="0"/>
                    <a:pt x="43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6" name="Google Shape;6486;p46"/>
            <p:cNvSpPr/>
            <p:nvPr/>
          </p:nvSpPr>
          <p:spPr>
            <a:xfrm>
              <a:off x="2843900" y="1850925"/>
              <a:ext cx="125100" cy="114275"/>
            </a:xfrm>
            <a:custGeom>
              <a:avLst/>
              <a:gdLst/>
              <a:ahLst/>
              <a:cxnLst/>
              <a:rect l="l" t="t" r="r" b="b"/>
              <a:pathLst>
                <a:path w="5004" h="4571" extrusionOk="0">
                  <a:moveTo>
                    <a:pt x="1835" y="1"/>
                  </a:moveTo>
                  <a:cubicBezTo>
                    <a:pt x="2802" y="268"/>
                    <a:pt x="3536" y="1168"/>
                    <a:pt x="3536" y="2202"/>
                  </a:cubicBezTo>
                  <a:cubicBezTo>
                    <a:pt x="3536" y="3470"/>
                    <a:pt x="2502" y="4504"/>
                    <a:pt x="1234" y="4504"/>
                  </a:cubicBezTo>
                  <a:lnTo>
                    <a:pt x="0" y="4504"/>
                  </a:lnTo>
                  <a:cubicBezTo>
                    <a:pt x="200" y="4537"/>
                    <a:pt x="400" y="4571"/>
                    <a:pt x="634" y="4571"/>
                  </a:cubicBezTo>
                  <a:lnTo>
                    <a:pt x="2702" y="4571"/>
                  </a:lnTo>
                  <a:cubicBezTo>
                    <a:pt x="3970" y="4571"/>
                    <a:pt x="5004" y="3537"/>
                    <a:pt x="5004" y="2269"/>
                  </a:cubicBezTo>
                  <a:cubicBezTo>
                    <a:pt x="4970" y="1035"/>
                    <a:pt x="3970" y="1"/>
                    <a:pt x="26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7" name="Google Shape;6487;p46"/>
            <p:cNvSpPr/>
            <p:nvPr/>
          </p:nvSpPr>
          <p:spPr>
            <a:xfrm>
              <a:off x="2814700" y="1915150"/>
              <a:ext cx="45900" cy="119275"/>
            </a:xfrm>
            <a:custGeom>
              <a:avLst/>
              <a:gdLst/>
              <a:ahLst/>
              <a:cxnLst/>
              <a:rect l="l" t="t" r="r" b="b"/>
              <a:pathLst>
                <a:path w="1836" h="4771" extrusionOk="0">
                  <a:moveTo>
                    <a:pt x="1568" y="0"/>
                  </a:moveTo>
                  <a:lnTo>
                    <a:pt x="1568" y="0"/>
                  </a:lnTo>
                  <a:cubicBezTo>
                    <a:pt x="1" y="2769"/>
                    <a:pt x="1835" y="4770"/>
                    <a:pt x="1835" y="4770"/>
                  </a:cubicBezTo>
                  <a:lnTo>
                    <a:pt x="15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8" name="Google Shape;6488;p46"/>
            <p:cNvSpPr/>
            <p:nvPr/>
          </p:nvSpPr>
          <p:spPr>
            <a:xfrm>
              <a:off x="2628725" y="2286250"/>
              <a:ext cx="10875" cy="104250"/>
            </a:xfrm>
            <a:custGeom>
              <a:avLst/>
              <a:gdLst/>
              <a:ahLst/>
              <a:cxnLst/>
              <a:rect l="l" t="t" r="r" b="b"/>
              <a:pathLst>
                <a:path w="435" h="4170" extrusionOk="0">
                  <a:moveTo>
                    <a:pt x="234" y="0"/>
                  </a:moveTo>
                  <a:cubicBezTo>
                    <a:pt x="68" y="734"/>
                    <a:pt x="1" y="1435"/>
                    <a:pt x="1" y="2102"/>
                  </a:cubicBezTo>
                  <a:cubicBezTo>
                    <a:pt x="1" y="2802"/>
                    <a:pt x="68" y="3469"/>
                    <a:pt x="234" y="4170"/>
                  </a:cubicBezTo>
                  <a:cubicBezTo>
                    <a:pt x="401" y="3469"/>
                    <a:pt x="435" y="2802"/>
                    <a:pt x="435" y="2102"/>
                  </a:cubicBezTo>
                  <a:cubicBezTo>
                    <a:pt x="435" y="1401"/>
                    <a:pt x="401" y="734"/>
                    <a:pt x="2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9" name="Google Shape;6489;p46"/>
            <p:cNvSpPr/>
            <p:nvPr/>
          </p:nvSpPr>
          <p:spPr>
            <a:xfrm>
              <a:off x="2587050" y="2333775"/>
              <a:ext cx="94250" cy="10025"/>
            </a:xfrm>
            <a:custGeom>
              <a:avLst/>
              <a:gdLst/>
              <a:ahLst/>
              <a:cxnLst/>
              <a:rect l="l" t="t" r="r" b="b"/>
              <a:pathLst>
                <a:path w="3770" h="401" extrusionOk="0">
                  <a:moveTo>
                    <a:pt x="1901" y="1"/>
                  </a:moveTo>
                  <a:cubicBezTo>
                    <a:pt x="1268" y="1"/>
                    <a:pt x="634" y="34"/>
                    <a:pt x="0" y="201"/>
                  </a:cubicBezTo>
                  <a:cubicBezTo>
                    <a:pt x="634" y="368"/>
                    <a:pt x="1268" y="401"/>
                    <a:pt x="1901" y="401"/>
                  </a:cubicBezTo>
                  <a:cubicBezTo>
                    <a:pt x="2502" y="401"/>
                    <a:pt x="3136" y="368"/>
                    <a:pt x="3769" y="201"/>
                  </a:cubicBezTo>
                  <a:cubicBezTo>
                    <a:pt x="3136" y="34"/>
                    <a:pt x="2502" y="1"/>
                    <a:pt x="19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0" name="Google Shape;6490;p46"/>
            <p:cNvSpPr/>
            <p:nvPr/>
          </p:nvSpPr>
          <p:spPr>
            <a:xfrm>
              <a:off x="2602050" y="2306250"/>
              <a:ext cx="64250" cy="65075"/>
            </a:xfrm>
            <a:custGeom>
              <a:avLst/>
              <a:gdLst/>
              <a:ahLst/>
              <a:cxnLst/>
              <a:rect l="l" t="t" r="r" b="b"/>
              <a:pathLst>
                <a:path w="2570" h="2603" extrusionOk="0">
                  <a:moveTo>
                    <a:pt x="1" y="1302"/>
                  </a:moveTo>
                  <a:cubicBezTo>
                    <a:pt x="1" y="601"/>
                    <a:pt x="568" y="1"/>
                    <a:pt x="1268" y="1"/>
                  </a:cubicBezTo>
                  <a:cubicBezTo>
                    <a:pt x="2002" y="1"/>
                    <a:pt x="2569" y="601"/>
                    <a:pt x="2569" y="1302"/>
                  </a:cubicBezTo>
                  <a:cubicBezTo>
                    <a:pt x="2569" y="2002"/>
                    <a:pt x="2002" y="2603"/>
                    <a:pt x="1268" y="2603"/>
                  </a:cubicBezTo>
                  <a:cubicBezTo>
                    <a:pt x="568" y="2603"/>
                    <a:pt x="1" y="2002"/>
                    <a:pt x="1" y="13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1" name="Google Shape;6491;p46"/>
            <p:cNvSpPr/>
            <p:nvPr/>
          </p:nvSpPr>
          <p:spPr>
            <a:xfrm>
              <a:off x="3212475" y="1988525"/>
              <a:ext cx="119300" cy="45900"/>
            </a:xfrm>
            <a:custGeom>
              <a:avLst/>
              <a:gdLst/>
              <a:ahLst/>
              <a:cxnLst/>
              <a:rect l="l" t="t" r="r" b="b"/>
              <a:pathLst>
                <a:path w="4772" h="1836" extrusionOk="0">
                  <a:moveTo>
                    <a:pt x="935" y="1"/>
                  </a:moveTo>
                  <a:cubicBezTo>
                    <a:pt x="435" y="1"/>
                    <a:pt x="1" y="401"/>
                    <a:pt x="1" y="901"/>
                  </a:cubicBezTo>
                  <a:cubicBezTo>
                    <a:pt x="1" y="1402"/>
                    <a:pt x="435" y="1835"/>
                    <a:pt x="935" y="1835"/>
                  </a:cubicBezTo>
                  <a:lnTo>
                    <a:pt x="3837" y="1835"/>
                  </a:lnTo>
                  <a:cubicBezTo>
                    <a:pt x="4337" y="1835"/>
                    <a:pt x="4771" y="1402"/>
                    <a:pt x="4771" y="901"/>
                  </a:cubicBezTo>
                  <a:cubicBezTo>
                    <a:pt x="4771" y="401"/>
                    <a:pt x="4337" y="1"/>
                    <a:pt x="38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2" name="Google Shape;6492;p46"/>
            <p:cNvSpPr/>
            <p:nvPr/>
          </p:nvSpPr>
          <p:spPr>
            <a:xfrm>
              <a:off x="3274200" y="1987700"/>
              <a:ext cx="57575" cy="45900"/>
            </a:xfrm>
            <a:custGeom>
              <a:avLst/>
              <a:gdLst/>
              <a:ahLst/>
              <a:cxnLst/>
              <a:rect l="l" t="t" r="r" b="b"/>
              <a:pathLst>
                <a:path w="2303" h="1836" extrusionOk="0">
                  <a:moveTo>
                    <a:pt x="0" y="0"/>
                  </a:moveTo>
                  <a:cubicBezTo>
                    <a:pt x="501" y="0"/>
                    <a:pt x="901" y="401"/>
                    <a:pt x="901" y="901"/>
                  </a:cubicBezTo>
                  <a:cubicBezTo>
                    <a:pt x="901" y="1401"/>
                    <a:pt x="501" y="1835"/>
                    <a:pt x="0" y="1835"/>
                  </a:cubicBezTo>
                  <a:lnTo>
                    <a:pt x="1368" y="1835"/>
                  </a:lnTo>
                  <a:cubicBezTo>
                    <a:pt x="1868" y="1835"/>
                    <a:pt x="2302" y="1401"/>
                    <a:pt x="2302" y="901"/>
                  </a:cubicBezTo>
                  <a:cubicBezTo>
                    <a:pt x="2302" y="401"/>
                    <a:pt x="1868" y="0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3" name="Google Shape;6493;p46"/>
            <p:cNvSpPr/>
            <p:nvPr/>
          </p:nvSpPr>
          <p:spPr>
            <a:xfrm>
              <a:off x="4328275" y="1988525"/>
              <a:ext cx="120125" cy="45900"/>
            </a:xfrm>
            <a:custGeom>
              <a:avLst/>
              <a:gdLst/>
              <a:ahLst/>
              <a:cxnLst/>
              <a:rect l="l" t="t" r="r" b="b"/>
              <a:pathLst>
                <a:path w="4805" h="1836" extrusionOk="0">
                  <a:moveTo>
                    <a:pt x="901" y="1"/>
                  </a:moveTo>
                  <a:cubicBezTo>
                    <a:pt x="401" y="1"/>
                    <a:pt x="1" y="401"/>
                    <a:pt x="1" y="901"/>
                  </a:cubicBezTo>
                  <a:cubicBezTo>
                    <a:pt x="1" y="1402"/>
                    <a:pt x="401" y="1835"/>
                    <a:pt x="901" y="1835"/>
                  </a:cubicBezTo>
                  <a:lnTo>
                    <a:pt x="3837" y="1835"/>
                  </a:lnTo>
                  <a:cubicBezTo>
                    <a:pt x="4371" y="1835"/>
                    <a:pt x="4804" y="1402"/>
                    <a:pt x="4738" y="901"/>
                  </a:cubicBezTo>
                  <a:cubicBezTo>
                    <a:pt x="4738" y="401"/>
                    <a:pt x="4337" y="1"/>
                    <a:pt x="38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4" name="Google Shape;6494;p46"/>
            <p:cNvSpPr/>
            <p:nvPr/>
          </p:nvSpPr>
          <p:spPr>
            <a:xfrm>
              <a:off x="4395000" y="1987700"/>
              <a:ext cx="53400" cy="45900"/>
            </a:xfrm>
            <a:custGeom>
              <a:avLst/>
              <a:gdLst/>
              <a:ahLst/>
              <a:cxnLst/>
              <a:rect l="l" t="t" r="r" b="b"/>
              <a:pathLst>
                <a:path w="2136" h="1836" extrusionOk="0">
                  <a:moveTo>
                    <a:pt x="0" y="0"/>
                  </a:moveTo>
                  <a:cubicBezTo>
                    <a:pt x="501" y="0"/>
                    <a:pt x="901" y="401"/>
                    <a:pt x="901" y="901"/>
                  </a:cubicBezTo>
                  <a:cubicBezTo>
                    <a:pt x="901" y="1401"/>
                    <a:pt x="501" y="1835"/>
                    <a:pt x="0" y="1835"/>
                  </a:cubicBezTo>
                  <a:lnTo>
                    <a:pt x="1168" y="1835"/>
                  </a:lnTo>
                  <a:cubicBezTo>
                    <a:pt x="1668" y="1835"/>
                    <a:pt x="2069" y="1401"/>
                    <a:pt x="2069" y="901"/>
                  </a:cubicBezTo>
                  <a:cubicBezTo>
                    <a:pt x="2135" y="401"/>
                    <a:pt x="1702" y="0"/>
                    <a:pt x="1168" y="0"/>
                  </a:cubicBezTo>
                  <a:close/>
                </a:path>
              </a:pathLst>
            </a:custGeom>
            <a:solidFill>
              <a:srgbClr val="474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5" name="Google Shape;6495;p46"/>
            <p:cNvSpPr/>
            <p:nvPr/>
          </p:nvSpPr>
          <p:spPr>
            <a:xfrm>
              <a:off x="4928700" y="1987700"/>
              <a:ext cx="113450" cy="89250"/>
            </a:xfrm>
            <a:custGeom>
              <a:avLst/>
              <a:gdLst/>
              <a:ahLst/>
              <a:cxnLst/>
              <a:rect l="l" t="t" r="r" b="b"/>
              <a:pathLst>
                <a:path w="4538" h="3570" extrusionOk="0">
                  <a:moveTo>
                    <a:pt x="568" y="0"/>
                  </a:moveTo>
                  <a:cubicBezTo>
                    <a:pt x="234" y="0"/>
                    <a:pt x="1" y="234"/>
                    <a:pt x="1" y="568"/>
                  </a:cubicBezTo>
                  <a:lnTo>
                    <a:pt x="1" y="3003"/>
                  </a:lnTo>
                  <a:cubicBezTo>
                    <a:pt x="1" y="3336"/>
                    <a:pt x="234" y="3570"/>
                    <a:pt x="568" y="3570"/>
                  </a:cubicBezTo>
                  <a:lnTo>
                    <a:pt x="3970" y="3570"/>
                  </a:lnTo>
                  <a:cubicBezTo>
                    <a:pt x="4304" y="3570"/>
                    <a:pt x="4538" y="3336"/>
                    <a:pt x="4538" y="3003"/>
                  </a:cubicBezTo>
                  <a:lnTo>
                    <a:pt x="4538" y="568"/>
                  </a:lnTo>
                  <a:cubicBezTo>
                    <a:pt x="4538" y="234"/>
                    <a:pt x="4304" y="0"/>
                    <a:pt x="39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6" name="Google Shape;6496;p46"/>
            <p:cNvSpPr/>
            <p:nvPr/>
          </p:nvSpPr>
          <p:spPr>
            <a:xfrm>
              <a:off x="4928700" y="1987700"/>
              <a:ext cx="113450" cy="88425"/>
            </a:xfrm>
            <a:custGeom>
              <a:avLst/>
              <a:gdLst/>
              <a:ahLst/>
              <a:cxnLst/>
              <a:rect l="l" t="t" r="r" b="b"/>
              <a:pathLst>
                <a:path w="4538" h="3537" extrusionOk="0">
                  <a:moveTo>
                    <a:pt x="3036" y="0"/>
                  </a:moveTo>
                  <a:lnTo>
                    <a:pt x="3036" y="2102"/>
                  </a:lnTo>
                  <a:cubicBezTo>
                    <a:pt x="3036" y="2436"/>
                    <a:pt x="2803" y="2702"/>
                    <a:pt x="2469" y="2702"/>
                  </a:cubicBezTo>
                  <a:lnTo>
                    <a:pt x="1" y="2702"/>
                  </a:lnTo>
                  <a:lnTo>
                    <a:pt x="1" y="2936"/>
                  </a:lnTo>
                  <a:cubicBezTo>
                    <a:pt x="1" y="3269"/>
                    <a:pt x="234" y="3536"/>
                    <a:pt x="568" y="3536"/>
                  </a:cubicBezTo>
                  <a:lnTo>
                    <a:pt x="3970" y="3536"/>
                  </a:lnTo>
                  <a:cubicBezTo>
                    <a:pt x="4304" y="3536"/>
                    <a:pt x="4538" y="3269"/>
                    <a:pt x="4538" y="2936"/>
                  </a:cubicBezTo>
                  <a:lnTo>
                    <a:pt x="4538" y="534"/>
                  </a:lnTo>
                  <a:cubicBezTo>
                    <a:pt x="4538" y="234"/>
                    <a:pt x="4304" y="0"/>
                    <a:pt x="39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D1B6AEAB-39B4-2F39-3AE2-ACEE96DEC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272" y="743528"/>
            <a:ext cx="2462997" cy="204833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812D310-2B0B-B8FB-1A72-14424EE49FF5}"/>
              </a:ext>
            </a:extLst>
          </p:cNvPr>
          <p:cNvSpPr txBox="1"/>
          <p:nvPr/>
        </p:nvSpPr>
        <p:spPr>
          <a:xfrm>
            <a:off x="1582551" y="2271911"/>
            <a:ext cx="2668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chemeClr val="tx1"/>
                </a:solidFill>
                <a:latin typeface="Limelight" panose="02020500000000000000" charset="0"/>
                <a:ea typeface="+mj-ea"/>
              </a:rPr>
              <a:t>結論及建議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6" name="Google Shape;6706;p52"/>
          <p:cNvGrpSpPr/>
          <p:nvPr/>
        </p:nvGrpSpPr>
        <p:grpSpPr>
          <a:xfrm flipH="1">
            <a:off x="806096" y="2147830"/>
            <a:ext cx="1061001" cy="2208619"/>
            <a:chOff x="3633475" y="2325425"/>
            <a:chExt cx="1031400" cy="2147000"/>
          </a:xfrm>
        </p:grpSpPr>
        <p:sp>
          <p:nvSpPr>
            <p:cNvPr id="6707" name="Google Shape;6707;p52"/>
            <p:cNvSpPr/>
            <p:nvPr/>
          </p:nvSpPr>
          <p:spPr>
            <a:xfrm>
              <a:off x="4510975" y="4096175"/>
              <a:ext cx="137525" cy="376250"/>
            </a:xfrm>
            <a:custGeom>
              <a:avLst/>
              <a:gdLst/>
              <a:ahLst/>
              <a:cxnLst/>
              <a:rect l="l" t="t" r="r" b="b"/>
              <a:pathLst>
                <a:path w="5501" h="15050" extrusionOk="0">
                  <a:moveTo>
                    <a:pt x="0" y="0"/>
                  </a:moveTo>
                  <a:lnTo>
                    <a:pt x="4727" y="15050"/>
                  </a:lnTo>
                  <a:lnTo>
                    <a:pt x="5501" y="14752"/>
                  </a:lnTo>
                  <a:lnTo>
                    <a:pt x="917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8" name="Google Shape;6708;p52"/>
            <p:cNvSpPr/>
            <p:nvPr/>
          </p:nvSpPr>
          <p:spPr>
            <a:xfrm>
              <a:off x="4554725" y="4082175"/>
              <a:ext cx="110150" cy="382825"/>
            </a:xfrm>
            <a:custGeom>
              <a:avLst/>
              <a:gdLst/>
              <a:ahLst/>
              <a:cxnLst/>
              <a:rect l="l" t="t" r="r" b="b"/>
              <a:pathLst>
                <a:path w="4406" h="15313" extrusionOk="0">
                  <a:moveTo>
                    <a:pt x="596" y="1"/>
                  </a:moveTo>
                  <a:lnTo>
                    <a:pt x="0" y="382"/>
                  </a:lnTo>
                  <a:lnTo>
                    <a:pt x="3572" y="15312"/>
                  </a:lnTo>
                  <a:lnTo>
                    <a:pt x="4406" y="15169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9" name="Google Shape;6709;p52"/>
            <p:cNvSpPr/>
            <p:nvPr/>
          </p:nvSpPr>
          <p:spPr>
            <a:xfrm>
              <a:off x="4225525" y="3981575"/>
              <a:ext cx="44375" cy="308700"/>
            </a:xfrm>
            <a:custGeom>
              <a:avLst/>
              <a:gdLst/>
              <a:ahLst/>
              <a:cxnLst/>
              <a:rect l="l" t="t" r="r" b="b"/>
              <a:pathLst>
                <a:path w="1775" h="12348" extrusionOk="0">
                  <a:moveTo>
                    <a:pt x="0" y="0"/>
                  </a:moveTo>
                  <a:lnTo>
                    <a:pt x="1393" y="12347"/>
                  </a:lnTo>
                  <a:lnTo>
                    <a:pt x="1774" y="12347"/>
                  </a:lnTo>
                  <a:lnTo>
                    <a:pt x="619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0" name="Google Shape;6710;p52"/>
            <p:cNvSpPr/>
            <p:nvPr/>
          </p:nvSpPr>
          <p:spPr>
            <a:xfrm>
              <a:off x="4282675" y="3981575"/>
              <a:ext cx="16975" cy="310175"/>
            </a:xfrm>
            <a:custGeom>
              <a:avLst/>
              <a:gdLst/>
              <a:ahLst/>
              <a:cxnLst/>
              <a:rect l="l" t="t" r="r" b="b"/>
              <a:pathLst>
                <a:path w="679" h="12407" extrusionOk="0">
                  <a:moveTo>
                    <a:pt x="560" y="0"/>
                  </a:moveTo>
                  <a:lnTo>
                    <a:pt x="0" y="119"/>
                  </a:lnTo>
                  <a:lnTo>
                    <a:pt x="298" y="12407"/>
                  </a:lnTo>
                  <a:lnTo>
                    <a:pt x="679" y="12383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1" name="Google Shape;6711;p52"/>
            <p:cNvSpPr/>
            <p:nvPr/>
          </p:nvSpPr>
          <p:spPr>
            <a:xfrm>
              <a:off x="3638550" y="4071750"/>
              <a:ext cx="150325" cy="364950"/>
            </a:xfrm>
            <a:custGeom>
              <a:avLst/>
              <a:gdLst/>
              <a:ahLst/>
              <a:cxnLst/>
              <a:rect l="l" t="t" r="r" b="b"/>
              <a:pathLst>
                <a:path w="6013" h="14598" extrusionOk="0">
                  <a:moveTo>
                    <a:pt x="5179" y="1"/>
                  </a:moveTo>
                  <a:lnTo>
                    <a:pt x="0" y="14396"/>
                  </a:lnTo>
                  <a:lnTo>
                    <a:pt x="750" y="14598"/>
                  </a:lnTo>
                  <a:lnTo>
                    <a:pt x="6013" y="263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2" name="Google Shape;6712;p52"/>
            <p:cNvSpPr/>
            <p:nvPr/>
          </p:nvSpPr>
          <p:spPr>
            <a:xfrm>
              <a:off x="3633475" y="4065800"/>
              <a:ext cx="139025" cy="373900"/>
            </a:xfrm>
            <a:custGeom>
              <a:avLst/>
              <a:gdLst/>
              <a:ahLst/>
              <a:cxnLst/>
              <a:rect l="l" t="t" r="r" b="b"/>
              <a:pathLst>
                <a:path w="5561" h="14956" extrusionOk="0">
                  <a:moveTo>
                    <a:pt x="4549" y="1"/>
                  </a:moveTo>
                  <a:lnTo>
                    <a:pt x="1" y="14515"/>
                  </a:lnTo>
                  <a:lnTo>
                    <a:pt x="894" y="14955"/>
                  </a:lnTo>
                  <a:lnTo>
                    <a:pt x="5561" y="263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3" name="Google Shape;6713;p52"/>
            <p:cNvSpPr/>
            <p:nvPr/>
          </p:nvSpPr>
          <p:spPr>
            <a:xfrm>
              <a:off x="4356775" y="2961200"/>
              <a:ext cx="105100" cy="40225"/>
            </a:xfrm>
            <a:custGeom>
              <a:avLst/>
              <a:gdLst/>
              <a:ahLst/>
              <a:cxnLst/>
              <a:rect l="l" t="t" r="r" b="b"/>
              <a:pathLst>
                <a:path w="4204" h="1609" extrusionOk="0">
                  <a:moveTo>
                    <a:pt x="346" y="1"/>
                  </a:moveTo>
                  <a:cubicBezTo>
                    <a:pt x="144" y="37"/>
                    <a:pt x="1" y="215"/>
                    <a:pt x="13" y="394"/>
                  </a:cubicBezTo>
                  <a:cubicBezTo>
                    <a:pt x="13" y="596"/>
                    <a:pt x="203" y="703"/>
                    <a:pt x="215" y="715"/>
                  </a:cubicBezTo>
                  <a:cubicBezTo>
                    <a:pt x="1430" y="1013"/>
                    <a:pt x="2644" y="1311"/>
                    <a:pt x="3847" y="1608"/>
                  </a:cubicBezTo>
                  <a:cubicBezTo>
                    <a:pt x="4025" y="1572"/>
                    <a:pt x="4156" y="1441"/>
                    <a:pt x="4180" y="1275"/>
                  </a:cubicBezTo>
                  <a:cubicBezTo>
                    <a:pt x="4204" y="1108"/>
                    <a:pt x="4108" y="941"/>
                    <a:pt x="3966" y="870"/>
                  </a:cubicBezTo>
                  <a:lnTo>
                    <a:pt x="3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4" name="Google Shape;6714;p52"/>
            <p:cNvSpPr/>
            <p:nvPr/>
          </p:nvSpPr>
          <p:spPr>
            <a:xfrm>
              <a:off x="4149625" y="2969850"/>
              <a:ext cx="91400" cy="83650"/>
            </a:xfrm>
            <a:custGeom>
              <a:avLst/>
              <a:gdLst/>
              <a:ahLst/>
              <a:cxnLst/>
              <a:rect l="l" t="t" r="r" b="b"/>
              <a:pathLst>
                <a:path w="3656" h="3346" extrusionOk="0">
                  <a:moveTo>
                    <a:pt x="0" y="0"/>
                  </a:moveTo>
                  <a:lnTo>
                    <a:pt x="0" y="3346"/>
                  </a:lnTo>
                  <a:lnTo>
                    <a:pt x="3655" y="3346"/>
                  </a:lnTo>
                  <a:lnTo>
                    <a:pt x="36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5" name="Google Shape;6715;p52"/>
            <p:cNvSpPr/>
            <p:nvPr/>
          </p:nvSpPr>
          <p:spPr>
            <a:xfrm>
              <a:off x="4188600" y="2817750"/>
              <a:ext cx="33375" cy="178900"/>
            </a:xfrm>
            <a:custGeom>
              <a:avLst/>
              <a:gdLst/>
              <a:ahLst/>
              <a:cxnLst/>
              <a:rect l="l" t="t" r="r" b="b"/>
              <a:pathLst>
                <a:path w="1335" h="7156" extrusionOk="0">
                  <a:moveTo>
                    <a:pt x="1" y="0"/>
                  </a:moveTo>
                  <a:lnTo>
                    <a:pt x="1" y="7156"/>
                  </a:lnTo>
                  <a:lnTo>
                    <a:pt x="1334" y="7156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C2D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6" name="Google Shape;6716;p52"/>
            <p:cNvSpPr/>
            <p:nvPr/>
          </p:nvSpPr>
          <p:spPr>
            <a:xfrm>
              <a:off x="4131150" y="2817750"/>
              <a:ext cx="115225" cy="178900"/>
            </a:xfrm>
            <a:custGeom>
              <a:avLst/>
              <a:gdLst/>
              <a:ahLst/>
              <a:cxnLst/>
              <a:rect l="l" t="t" r="r" b="b"/>
              <a:pathLst>
                <a:path w="4609" h="7156" extrusionOk="0">
                  <a:moveTo>
                    <a:pt x="2299" y="0"/>
                  </a:moveTo>
                  <a:cubicBezTo>
                    <a:pt x="1025" y="0"/>
                    <a:pt x="1" y="1595"/>
                    <a:pt x="1" y="3584"/>
                  </a:cubicBezTo>
                  <a:cubicBezTo>
                    <a:pt x="1" y="5560"/>
                    <a:pt x="1025" y="7156"/>
                    <a:pt x="2299" y="7156"/>
                  </a:cubicBezTo>
                  <a:cubicBezTo>
                    <a:pt x="3573" y="7156"/>
                    <a:pt x="4609" y="5560"/>
                    <a:pt x="4609" y="3584"/>
                  </a:cubicBezTo>
                  <a:cubicBezTo>
                    <a:pt x="4609" y="1595"/>
                    <a:pt x="3573" y="0"/>
                    <a:pt x="2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7" name="Google Shape;6717;p52"/>
            <p:cNvSpPr/>
            <p:nvPr/>
          </p:nvSpPr>
          <p:spPr>
            <a:xfrm>
              <a:off x="4466325" y="2709400"/>
              <a:ext cx="61925" cy="79200"/>
            </a:xfrm>
            <a:custGeom>
              <a:avLst/>
              <a:gdLst/>
              <a:ahLst/>
              <a:cxnLst/>
              <a:rect l="l" t="t" r="r" b="b"/>
              <a:pathLst>
                <a:path w="2477" h="3168" extrusionOk="0">
                  <a:moveTo>
                    <a:pt x="1239" y="0"/>
                  </a:moveTo>
                  <a:cubicBezTo>
                    <a:pt x="560" y="0"/>
                    <a:pt x="0" y="715"/>
                    <a:pt x="0" y="1584"/>
                  </a:cubicBezTo>
                  <a:cubicBezTo>
                    <a:pt x="0" y="2465"/>
                    <a:pt x="560" y="3167"/>
                    <a:pt x="1239" y="3167"/>
                  </a:cubicBezTo>
                  <a:cubicBezTo>
                    <a:pt x="1917" y="3167"/>
                    <a:pt x="2477" y="2465"/>
                    <a:pt x="2477" y="1584"/>
                  </a:cubicBezTo>
                  <a:cubicBezTo>
                    <a:pt x="2477" y="715"/>
                    <a:pt x="1917" y="0"/>
                    <a:pt x="1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8" name="Google Shape;6718;p52"/>
            <p:cNvSpPr/>
            <p:nvPr/>
          </p:nvSpPr>
          <p:spPr>
            <a:xfrm>
              <a:off x="4192175" y="2334650"/>
              <a:ext cx="181900" cy="282800"/>
            </a:xfrm>
            <a:custGeom>
              <a:avLst/>
              <a:gdLst/>
              <a:ahLst/>
              <a:cxnLst/>
              <a:rect l="l" t="t" r="r" b="b"/>
              <a:pathLst>
                <a:path w="7276" h="11312" extrusionOk="0">
                  <a:moveTo>
                    <a:pt x="3644" y="0"/>
                  </a:moveTo>
                  <a:cubicBezTo>
                    <a:pt x="1632" y="0"/>
                    <a:pt x="1" y="2524"/>
                    <a:pt x="1" y="5656"/>
                  </a:cubicBezTo>
                  <a:cubicBezTo>
                    <a:pt x="1" y="8775"/>
                    <a:pt x="1632" y="11311"/>
                    <a:pt x="3644" y="11311"/>
                  </a:cubicBezTo>
                  <a:cubicBezTo>
                    <a:pt x="5644" y="11311"/>
                    <a:pt x="7275" y="8775"/>
                    <a:pt x="7275" y="5656"/>
                  </a:cubicBezTo>
                  <a:cubicBezTo>
                    <a:pt x="7275" y="2524"/>
                    <a:pt x="5644" y="0"/>
                    <a:pt x="3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9" name="Google Shape;6719;p52"/>
            <p:cNvSpPr/>
            <p:nvPr/>
          </p:nvSpPr>
          <p:spPr>
            <a:xfrm>
              <a:off x="4001675" y="2325425"/>
              <a:ext cx="181900" cy="282800"/>
            </a:xfrm>
            <a:custGeom>
              <a:avLst/>
              <a:gdLst/>
              <a:ahLst/>
              <a:cxnLst/>
              <a:rect l="l" t="t" r="r" b="b"/>
              <a:pathLst>
                <a:path w="7276" h="11312" extrusionOk="0">
                  <a:moveTo>
                    <a:pt x="3644" y="0"/>
                  </a:moveTo>
                  <a:cubicBezTo>
                    <a:pt x="1632" y="0"/>
                    <a:pt x="1" y="2524"/>
                    <a:pt x="1" y="5656"/>
                  </a:cubicBezTo>
                  <a:cubicBezTo>
                    <a:pt x="1" y="8775"/>
                    <a:pt x="1632" y="11311"/>
                    <a:pt x="3644" y="11311"/>
                  </a:cubicBezTo>
                  <a:cubicBezTo>
                    <a:pt x="5644" y="11311"/>
                    <a:pt x="7275" y="8775"/>
                    <a:pt x="7275" y="5656"/>
                  </a:cubicBezTo>
                  <a:cubicBezTo>
                    <a:pt x="7275" y="2524"/>
                    <a:pt x="5644" y="0"/>
                    <a:pt x="3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0" name="Google Shape;6720;p52"/>
            <p:cNvSpPr/>
            <p:nvPr/>
          </p:nvSpPr>
          <p:spPr>
            <a:xfrm>
              <a:off x="4092750" y="2325425"/>
              <a:ext cx="52425" cy="282800"/>
            </a:xfrm>
            <a:custGeom>
              <a:avLst/>
              <a:gdLst/>
              <a:ahLst/>
              <a:cxnLst/>
              <a:rect l="l" t="t" r="r" b="b"/>
              <a:pathLst>
                <a:path w="2097" h="11312" extrusionOk="0">
                  <a:moveTo>
                    <a:pt x="1" y="0"/>
                  </a:moveTo>
                  <a:lnTo>
                    <a:pt x="1" y="11311"/>
                  </a:lnTo>
                  <a:lnTo>
                    <a:pt x="2096" y="11311"/>
                  </a:lnTo>
                  <a:lnTo>
                    <a:pt x="19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1" name="Google Shape;6721;p52"/>
            <p:cNvSpPr/>
            <p:nvPr/>
          </p:nvSpPr>
          <p:spPr>
            <a:xfrm>
              <a:off x="4283250" y="2334650"/>
              <a:ext cx="52425" cy="282800"/>
            </a:xfrm>
            <a:custGeom>
              <a:avLst/>
              <a:gdLst/>
              <a:ahLst/>
              <a:cxnLst/>
              <a:rect l="l" t="t" r="r" b="b"/>
              <a:pathLst>
                <a:path w="2097" h="11312" extrusionOk="0">
                  <a:moveTo>
                    <a:pt x="1" y="0"/>
                  </a:moveTo>
                  <a:lnTo>
                    <a:pt x="1" y="11311"/>
                  </a:lnTo>
                  <a:lnTo>
                    <a:pt x="2096" y="11311"/>
                  </a:lnTo>
                  <a:lnTo>
                    <a:pt x="19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2" name="Google Shape;6722;p52"/>
            <p:cNvSpPr/>
            <p:nvPr/>
          </p:nvSpPr>
          <p:spPr>
            <a:xfrm>
              <a:off x="4104375" y="2452525"/>
              <a:ext cx="179500" cy="195275"/>
            </a:xfrm>
            <a:custGeom>
              <a:avLst/>
              <a:gdLst/>
              <a:ahLst/>
              <a:cxnLst/>
              <a:rect l="l" t="t" r="r" b="b"/>
              <a:pathLst>
                <a:path w="7180" h="7811" extrusionOk="0">
                  <a:moveTo>
                    <a:pt x="0" y="0"/>
                  </a:moveTo>
                  <a:lnTo>
                    <a:pt x="0" y="7811"/>
                  </a:lnTo>
                  <a:lnTo>
                    <a:pt x="7180" y="7739"/>
                  </a:lnTo>
                  <a:lnTo>
                    <a:pt x="71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3" name="Google Shape;6723;p52"/>
            <p:cNvSpPr/>
            <p:nvPr/>
          </p:nvSpPr>
          <p:spPr>
            <a:xfrm>
              <a:off x="4050800" y="2325425"/>
              <a:ext cx="181875" cy="282800"/>
            </a:xfrm>
            <a:custGeom>
              <a:avLst/>
              <a:gdLst/>
              <a:ahLst/>
              <a:cxnLst/>
              <a:rect l="l" t="t" r="r" b="b"/>
              <a:pathLst>
                <a:path w="7275" h="11312" extrusionOk="0">
                  <a:moveTo>
                    <a:pt x="3643" y="0"/>
                  </a:moveTo>
                  <a:cubicBezTo>
                    <a:pt x="1631" y="0"/>
                    <a:pt x="0" y="2524"/>
                    <a:pt x="0" y="5656"/>
                  </a:cubicBezTo>
                  <a:cubicBezTo>
                    <a:pt x="0" y="8775"/>
                    <a:pt x="1631" y="11311"/>
                    <a:pt x="3643" y="11311"/>
                  </a:cubicBezTo>
                  <a:cubicBezTo>
                    <a:pt x="5644" y="11311"/>
                    <a:pt x="7275" y="8775"/>
                    <a:pt x="7275" y="5656"/>
                  </a:cubicBezTo>
                  <a:cubicBezTo>
                    <a:pt x="7275" y="2524"/>
                    <a:pt x="5644" y="0"/>
                    <a:pt x="3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4" name="Google Shape;6724;p52"/>
            <p:cNvSpPr/>
            <p:nvPr/>
          </p:nvSpPr>
          <p:spPr>
            <a:xfrm>
              <a:off x="4096925" y="2390000"/>
              <a:ext cx="100925" cy="156900"/>
            </a:xfrm>
            <a:custGeom>
              <a:avLst/>
              <a:gdLst/>
              <a:ahLst/>
              <a:cxnLst/>
              <a:rect l="l" t="t" r="r" b="b"/>
              <a:pathLst>
                <a:path w="4037" h="6276" extrusionOk="0">
                  <a:moveTo>
                    <a:pt x="2013" y="1"/>
                  </a:moveTo>
                  <a:cubicBezTo>
                    <a:pt x="906" y="1"/>
                    <a:pt x="1" y="1406"/>
                    <a:pt x="1" y="3132"/>
                  </a:cubicBezTo>
                  <a:cubicBezTo>
                    <a:pt x="1" y="4870"/>
                    <a:pt x="906" y="6275"/>
                    <a:pt x="2013" y="6275"/>
                  </a:cubicBezTo>
                  <a:cubicBezTo>
                    <a:pt x="3132" y="6275"/>
                    <a:pt x="4037" y="4870"/>
                    <a:pt x="4037" y="3132"/>
                  </a:cubicBezTo>
                  <a:cubicBezTo>
                    <a:pt x="4037" y="1406"/>
                    <a:pt x="3132" y="1"/>
                    <a:pt x="20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5" name="Google Shape;6725;p52"/>
            <p:cNvSpPr/>
            <p:nvPr/>
          </p:nvSpPr>
          <p:spPr>
            <a:xfrm>
              <a:off x="4133250" y="2440300"/>
              <a:ext cx="36025" cy="56000"/>
            </a:xfrm>
            <a:custGeom>
              <a:avLst/>
              <a:gdLst/>
              <a:ahLst/>
              <a:cxnLst/>
              <a:rect l="l" t="t" r="r" b="b"/>
              <a:pathLst>
                <a:path w="1441" h="2240" extrusionOk="0">
                  <a:moveTo>
                    <a:pt x="726" y="1"/>
                  </a:moveTo>
                  <a:cubicBezTo>
                    <a:pt x="322" y="1"/>
                    <a:pt x="0" y="501"/>
                    <a:pt x="0" y="1120"/>
                  </a:cubicBezTo>
                  <a:cubicBezTo>
                    <a:pt x="0" y="1739"/>
                    <a:pt x="322" y="2239"/>
                    <a:pt x="726" y="2239"/>
                  </a:cubicBezTo>
                  <a:cubicBezTo>
                    <a:pt x="1119" y="2239"/>
                    <a:pt x="1441" y="1739"/>
                    <a:pt x="1441" y="1120"/>
                  </a:cubicBezTo>
                  <a:cubicBezTo>
                    <a:pt x="1441" y="501"/>
                    <a:pt x="1119" y="1"/>
                    <a:pt x="7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6" name="Google Shape;6726;p52"/>
            <p:cNvSpPr/>
            <p:nvPr/>
          </p:nvSpPr>
          <p:spPr>
            <a:xfrm>
              <a:off x="4241300" y="2334650"/>
              <a:ext cx="181875" cy="282800"/>
            </a:xfrm>
            <a:custGeom>
              <a:avLst/>
              <a:gdLst/>
              <a:ahLst/>
              <a:cxnLst/>
              <a:rect l="l" t="t" r="r" b="b"/>
              <a:pathLst>
                <a:path w="7275" h="11312" extrusionOk="0">
                  <a:moveTo>
                    <a:pt x="3643" y="0"/>
                  </a:moveTo>
                  <a:cubicBezTo>
                    <a:pt x="1631" y="0"/>
                    <a:pt x="0" y="2524"/>
                    <a:pt x="0" y="5656"/>
                  </a:cubicBezTo>
                  <a:cubicBezTo>
                    <a:pt x="0" y="8775"/>
                    <a:pt x="1631" y="11311"/>
                    <a:pt x="3643" y="11311"/>
                  </a:cubicBezTo>
                  <a:cubicBezTo>
                    <a:pt x="5644" y="11311"/>
                    <a:pt x="7275" y="8775"/>
                    <a:pt x="7275" y="5656"/>
                  </a:cubicBezTo>
                  <a:cubicBezTo>
                    <a:pt x="7275" y="2524"/>
                    <a:pt x="5644" y="0"/>
                    <a:pt x="3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7" name="Google Shape;6727;p52"/>
            <p:cNvSpPr/>
            <p:nvPr/>
          </p:nvSpPr>
          <p:spPr>
            <a:xfrm>
              <a:off x="4287425" y="2399225"/>
              <a:ext cx="100925" cy="156900"/>
            </a:xfrm>
            <a:custGeom>
              <a:avLst/>
              <a:gdLst/>
              <a:ahLst/>
              <a:cxnLst/>
              <a:rect l="l" t="t" r="r" b="b"/>
              <a:pathLst>
                <a:path w="4037" h="6276" extrusionOk="0">
                  <a:moveTo>
                    <a:pt x="2013" y="1"/>
                  </a:moveTo>
                  <a:cubicBezTo>
                    <a:pt x="906" y="1"/>
                    <a:pt x="1" y="1406"/>
                    <a:pt x="1" y="3132"/>
                  </a:cubicBezTo>
                  <a:cubicBezTo>
                    <a:pt x="1" y="4871"/>
                    <a:pt x="906" y="6275"/>
                    <a:pt x="2013" y="6275"/>
                  </a:cubicBezTo>
                  <a:cubicBezTo>
                    <a:pt x="3132" y="6275"/>
                    <a:pt x="4037" y="4871"/>
                    <a:pt x="4037" y="3132"/>
                  </a:cubicBezTo>
                  <a:cubicBezTo>
                    <a:pt x="4037" y="1406"/>
                    <a:pt x="3132" y="1"/>
                    <a:pt x="20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8" name="Google Shape;6728;p52"/>
            <p:cNvSpPr/>
            <p:nvPr/>
          </p:nvSpPr>
          <p:spPr>
            <a:xfrm>
              <a:off x="4323750" y="2449550"/>
              <a:ext cx="36025" cy="55975"/>
            </a:xfrm>
            <a:custGeom>
              <a:avLst/>
              <a:gdLst/>
              <a:ahLst/>
              <a:cxnLst/>
              <a:rect l="l" t="t" r="r" b="b"/>
              <a:pathLst>
                <a:path w="1441" h="2239" extrusionOk="0">
                  <a:moveTo>
                    <a:pt x="726" y="0"/>
                  </a:moveTo>
                  <a:cubicBezTo>
                    <a:pt x="322" y="0"/>
                    <a:pt x="0" y="500"/>
                    <a:pt x="0" y="1119"/>
                  </a:cubicBezTo>
                  <a:cubicBezTo>
                    <a:pt x="0" y="1738"/>
                    <a:pt x="322" y="2238"/>
                    <a:pt x="726" y="2238"/>
                  </a:cubicBezTo>
                  <a:cubicBezTo>
                    <a:pt x="1119" y="2238"/>
                    <a:pt x="1441" y="1738"/>
                    <a:pt x="1441" y="1119"/>
                  </a:cubicBezTo>
                  <a:cubicBezTo>
                    <a:pt x="1441" y="500"/>
                    <a:pt x="1119" y="0"/>
                    <a:pt x="7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9" name="Google Shape;6729;p52"/>
            <p:cNvSpPr/>
            <p:nvPr/>
          </p:nvSpPr>
          <p:spPr>
            <a:xfrm>
              <a:off x="4162125" y="2817750"/>
              <a:ext cx="115200" cy="178900"/>
            </a:xfrm>
            <a:custGeom>
              <a:avLst/>
              <a:gdLst/>
              <a:ahLst/>
              <a:cxnLst/>
              <a:rect l="l" t="t" r="r" b="b"/>
              <a:pathLst>
                <a:path w="4608" h="7156" extrusionOk="0">
                  <a:moveTo>
                    <a:pt x="2310" y="0"/>
                  </a:moveTo>
                  <a:cubicBezTo>
                    <a:pt x="1036" y="0"/>
                    <a:pt x="0" y="1595"/>
                    <a:pt x="0" y="3584"/>
                  </a:cubicBezTo>
                  <a:cubicBezTo>
                    <a:pt x="0" y="5560"/>
                    <a:pt x="1036" y="7156"/>
                    <a:pt x="2310" y="7156"/>
                  </a:cubicBezTo>
                  <a:cubicBezTo>
                    <a:pt x="3572" y="7156"/>
                    <a:pt x="4608" y="5560"/>
                    <a:pt x="4608" y="3584"/>
                  </a:cubicBezTo>
                  <a:cubicBezTo>
                    <a:pt x="4608" y="1595"/>
                    <a:pt x="3572" y="0"/>
                    <a:pt x="2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0" name="Google Shape;6730;p52"/>
            <p:cNvSpPr/>
            <p:nvPr/>
          </p:nvSpPr>
          <p:spPr>
            <a:xfrm>
              <a:off x="4191275" y="2858525"/>
              <a:ext cx="64025" cy="99425"/>
            </a:xfrm>
            <a:custGeom>
              <a:avLst/>
              <a:gdLst/>
              <a:ahLst/>
              <a:cxnLst/>
              <a:rect l="l" t="t" r="r" b="b"/>
              <a:pathLst>
                <a:path w="2561" h="3977" extrusionOk="0">
                  <a:moveTo>
                    <a:pt x="1275" y="0"/>
                  </a:moveTo>
                  <a:cubicBezTo>
                    <a:pt x="572" y="0"/>
                    <a:pt x="1" y="893"/>
                    <a:pt x="1" y="1989"/>
                  </a:cubicBezTo>
                  <a:cubicBezTo>
                    <a:pt x="1" y="3084"/>
                    <a:pt x="572" y="3977"/>
                    <a:pt x="1275" y="3977"/>
                  </a:cubicBezTo>
                  <a:cubicBezTo>
                    <a:pt x="1989" y="3977"/>
                    <a:pt x="2561" y="3084"/>
                    <a:pt x="2561" y="1989"/>
                  </a:cubicBezTo>
                  <a:cubicBezTo>
                    <a:pt x="2561" y="893"/>
                    <a:pt x="1989" y="0"/>
                    <a:pt x="1275" y="0"/>
                  </a:cubicBezTo>
                  <a:close/>
                </a:path>
              </a:pathLst>
            </a:custGeom>
            <a:solidFill>
              <a:srgbClr val="C2D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1" name="Google Shape;6731;p52"/>
            <p:cNvSpPr/>
            <p:nvPr/>
          </p:nvSpPr>
          <p:spPr>
            <a:xfrm>
              <a:off x="4141875" y="3053175"/>
              <a:ext cx="106000" cy="23850"/>
            </a:xfrm>
            <a:custGeom>
              <a:avLst/>
              <a:gdLst/>
              <a:ahLst/>
              <a:cxnLst/>
              <a:rect l="l" t="t" r="r" b="b"/>
              <a:pathLst>
                <a:path w="4240" h="954" extrusionOk="0">
                  <a:moveTo>
                    <a:pt x="0" y="1"/>
                  </a:moveTo>
                  <a:lnTo>
                    <a:pt x="0" y="953"/>
                  </a:lnTo>
                  <a:lnTo>
                    <a:pt x="4239" y="953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2" name="Google Shape;6732;p52"/>
            <p:cNvSpPr/>
            <p:nvPr/>
          </p:nvSpPr>
          <p:spPr>
            <a:xfrm>
              <a:off x="4135025" y="3077600"/>
              <a:ext cx="120575" cy="7150"/>
            </a:xfrm>
            <a:custGeom>
              <a:avLst/>
              <a:gdLst/>
              <a:ahLst/>
              <a:cxnLst/>
              <a:rect l="l" t="t" r="r" b="b"/>
              <a:pathLst>
                <a:path w="4823" h="286" extrusionOk="0">
                  <a:moveTo>
                    <a:pt x="1" y="0"/>
                  </a:moveTo>
                  <a:lnTo>
                    <a:pt x="1" y="286"/>
                  </a:lnTo>
                  <a:lnTo>
                    <a:pt x="4823" y="286"/>
                  </a:lnTo>
                  <a:lnTo>
                    <a:pt x="4823" y="0"/>
                  </a:lnTo>
                  <a:close/>
                </a:path>
              </a:pathLst>
            </a:custGeom>
            <a:solidFill>
              <a:srgbClr val="C2D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3" name="Google Shape;6733;p52"/>
            <p:cNvSpPr/>
            <p:nvPr/>
          </p:nvSpPr>
          <p:spPr>
            <a:xfrm>
              <a:off x="4068350" y="3084725"/>
              <a:ext cx="255125" cy="35750"/>
            </a:xfrm>
            <a:custGeom>
              <a:avLst/>
              <a:gdLst/>
              <a:ahLst/>
              <a:cxnLst/>
              <a:rect l="l" t="t" r="r" b="b"/>
              <a:pathLst>
                <a:path w="10205" h="1430" extrusionOk="0">
                  <a:moveTo>
                    <a:pt x="8811" y="1"/>
                  </a:moveTo>
                  <a:lnTo>
                    <a:pt x="1" y="60"/>
                  </a:lnTo>
                  <a:lnTo>
                    <a:pt x="36" y="1049"/>
                  </a:lnTo>
                  <a:lnTo>
                    <a:pt x="1763" y="1406"/>
                  </a:lnTo>
                  <a:lnTo>
                    <a:pt x="5835" y="1430"/>
                  </a:lnTo>
                  <a:lnTo>
                    <a:pt x="10204" y="1168"/>
                  </a:lnTo>
                  <a:lnTo>
                    <a:pt x="10204" y="418"/>
                  </a:lnTo>
                  <a:lnTo>
                    <a:pt x="88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4" name="Google Shape;6734;p52"/>
            <p:cNvSpPr/>
            <p:nvPr/>
          </p:nvSpPr>
          <p:spPr>
            <a:xfrm>
              <a:off x="3761475" y="3111525"/>
              <a:ext cx="376250" cy="972750"/>
            </a:xfrm>
            <a:custGeom>
              <a:avLst/>
              <a:gdLst/>
              <a:ahLst/>
              <a:cxnLst/>
              <a:rect l="l" t="t" r="r" b="b"/>
              <a:pathLst>
                <a:path w="15050" h="38910" extrusionOk="0">
                  <a:moveTo>
                    <a:pt x="13823" y="0"/>
                  </a:moveTo>
                  <a:lnTo>
                    <a:pt x="0" y="38553"/>
                  </a:lnTo>
                  <a:lnTo>
                    <a:pt x="1250" y="38910"/>
                  </a:lnTo>
                  <a:lnTo>
                    <a:pt x="15050" y="358"/>
                  </a:lnTo>
                  <a:lnTo>
                    <a:pt x="13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5" name="Google Shape;6735;p52"/>
            <p:cNvSpPr/>
            <p:nvPr/>
          </p:nvSpPr>
          <p:spPr>
            <a:xfrm>
              <a:off x="3739750" y="3119850"/>
              <a:ext cx="333100" cy="959975"/>
            </a:xfrm>
            <a:custGeom>
              <a:avLst/>
              <a:gdLst/>
              <a:ahLst/>
              <a:cxnLst/>
              <a:rect l="l" t="t" r="r" b="b"/>
              <a:pathLst>
                <a:path w="13324" h="38399" extrusionOk="0">
                  <a:moveTo>
                    <a:pt x="12264" y="1"/>
                  </a:moveTo>
                  <a:lnTo>
                    <a:pt x="0" y="37898"/>
                  </a:lnTo>
                  <a:lnTo>
                    <a:pt x="1524" y="38398"/>
                  </a:lnTo>
                  <a:lnTo>
                    <a:pt x="13323" y="239"/>
                  </a:lnTo>
                  <a:lnTo>
                    <a:pt x="12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6" name="Google Shape;6736;p52"/>
            <p:cNvSpPr/>
            <p:nvPr/>
          </p:nvSpPr>
          <p:spPr>
            <a:xfrm>
              <a:off x="4112400" y="3115400"/>
              <a:ext cx="131600" cy="873650"/>
            </a:xfrm>
            <a:custGeom>
              <a:avLst/>
              <a:gdLst/>
              <a:ahLst/>
              <a:cxnLst/>
              <a:rect l="l" t="t" r="r" b="b"/>
              <a:pathLst>
                <a:path w="5264" h="34946" extrusionOk="0">
                  <a:moveTo>
                    <a:pt x="1191" y="0"/>
                  </a:moveTo>
                  <a:lnTo>
                    <a:pt x="1" y="179"/>
                  </a:lnTo>
                  <a:lnTo>
                    <a:pt x="4013" y="34945"/>
                  </a:lnTo>
                  <a:lnTo>
                    <a:pt x="5263" y="34945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7" name="Google Shape;6737;p52"/>
            <p:cNvSpPr/>
            <p:nvPr/>
          </p:nvSpPr>
          <p:spPr>
            <a:xfrm>
              <a:off x="4282675" y="3108550"/>
              <a:ext cx="28300" cy="879000"/>
            </a:xfrm>
            <a:custGeom>
              <a:avLst/>
              <a:gdLst/>
              <a:ahLst/>
              <a:cxnLst/>
              <a:rect l="l" t="t" r="r" b="b"/>
              <a:pathLst>
                <a:path w="1132" h="35160" extrusionOk="0">
                  <a:moveTo>
                    <a:pt x="179" y="0"/>
                  </a:moveTo>
                  <a:lnTo>
                    <a:pt x="0" y="35159"/>
                  </a:lnTo>
                  <a:lnTo>
                    <a:pt x="1012" y="35159"/>
                  </a:lnTo>
                  <a:lnTo>
                    <a:pt x="1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8" name="Google Shape;6738;p52"/>
            <p:cNvSpPr/>
            <p:nvPr/>
          </p:nvSpPr>
          <p:spPr>
            <a:xfrm>
              <a:off x="4202300" y="3127900"/>
              <a:ext cx="331600" cy="977225"/>
            </a:xfrm>
            <a:custGeom>
              <a:avLst/>
              <a:gdLst/>
              <a:ahLst/>
              <a:cxnLst/>
              <a:rect l="l" t="t" r="r" b="b"/>
              <a:pathLst>
                <a:path w="13264" h="39089" extrusionOk="0">
                  <a:moveTo>
                    <a:pt x="1251" y="0"/>
                  </a:moveTo>
                  <a:lnTo>
                    <a:pt x="0" y="238"/>
                  </a:lnTo>
                  <a:lnTo>
                    <a:pt x="12073" y="39088"/>
                  </a:lnTo>
                  <a:lnTo>
                    <a:pt x="13264" y="38791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9" name="Google Shape;6739;p52"/>
            <p:cNvSpPr/>
            <p:nvPr/>
          </p:nvSpPr>
          <p:spPr>
            <a:xfrm>
              <a:off x="4316900" y="3120450"/>
              <a:ext cx="264625" cy="971275"/>
            </a:xfrm>
            <a:custGeom>
              <a:avLst/>
              <a:gdLst/>
              <a:ahLst/>
              <a:cxnLst/>
              <a:rect l="l" t="t" r="r" b="b"/>
              <a:pathLst>
                <a:path w="10585" h="38851" extrusionOk="0">
                  <a:moveTo>
                    <a:pt x="1012" y="1"/>
                  </a:moveTo>
                  <a:lnTo>
                    <a:pt x="0" y="298"/>
                  </a:lnTo>
                  <a:lnTo>
                    <a:pt x="9513" y="38851"/>
                  </a:lnTo>
                  <a:lnTo>
                    <a:pt x="10585" y="38672"/>
                  </a:lnTo>
                  <a:lnTo>
                    <a:pt x="1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0" name="Google Shape;6740;p52"/>
            <p:cNvSpPr/>
            <p:nvPr/>
          </p:nvSpPr>
          <p:spPr>
            <a:xfrm>
              <a:off x="4254100" y="2941425"/>
              <a:ext cx="118775" cy="35275"/>
            </a:xfrm>
            <a:custGeom>
              <a:avLst/>
              <a:gdLst/>
              <a:ahLst/>
              <a:cxnLst/>
              <a:rect l="l" t="t" r="r" b="b"/>
              <a:pathLst>
                <a:path w="4751" h="1411" extrusionOk="0">
                  <a:moveTo>
                    <a:pt x="214" y="1"/>
                  </a:moveTo>
                  <a:cubicBezTo>
                    <a:pt x="125" y="1"/>
                    <a:pt x="44" y="56"/>
                    <a:pt x="24" y="137"/>
                  </a:cubicBezTo>
                  <a:cubicBezTo>
                    <a:pt x="0" y="220"/>
                    <a:pt x="36" y="316"/>
                    <a:pt x="119" y="363"/>
                  </a:cubicBezTo>
                  <a:cubicBezTo>
                    <a:pt x="1584" y="708"/>
                    <a:pt x="3048" y="1054"/>
                    <a:pt x="4513" y="1411"/>
                  </a:cubicBezTo>
                  <a:cubicBezTo>
                    <a:pt x="4632" y="1399"/>
                    <a:pt x="4715" y="1316"/>
                    <a:pt x="4727" y="1220"/>
                  </a:cubicBezTo>
                  <a:cubicBezTo>
                    <a:pt x="4751" y="1113"/>
                    <a:pt x="4691" y="1006"/>
                    <a:pt x="4584" y="959"/>
                  </a:cubicBezTo>
                  <a:lnTo>
                    <a:pt x="262" y="6"/>
                  </a:lnTo>
                  <a:cubicBezTo>
                    <a:pt x="246" y="2"/>
                    <a:pt x="230" y="1"/>
                    <a:pt x="214" y="1"/>
                  </a:cubicBezTo>
                  <a:close/>
                </a:path>
              </a:pathLst>
            </a:custGeom>
            <a:solidFill>
              <a:srgbClr val="485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1" name="Google Shape;6741;p52"/>
            <p:cNvSpPr/>
            <p:nvPr/>
          </p:nvSpPr>
          <p:spPr>
            <a:xfrm>
              <a:off x="4046325" y="3090400"/>
              <a:ext cx="35450" cy="40200"/>
            </a:xfrm>
            <a:custGeom>
              <a:avLst/>
              <a:gdLst/>
              <a:ahLst/>
              <a:cxnLst/>
              <a:rect l="l" t="t" r="r" b="b"/>
              <a:pathLst>
                <a:path w="1418" h="1608" extrusionOk="0">
                  <a:moveTo>
                    <a:pt x="465" y="0"/>
                  </a:moveTo>
                  <a:lnTo>
                    <a:pt x="1" y="1322"/>
                  </a:lnTo>
                  <a:lnTo>
                    <a:pt x="858" y="1607"/>
                  </a:lnTo>
                  <a:lnTo>
                    <a:pt x="1155" y="834"/>
                  </a:lnTo>
                  <a:lnTo>
                    <a:pt x="1417" y="786"/>
                  </a:lnTo>
                  <a:lnTo>
                    <a:pt x="1417" y="36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2" name="Google Shape;6742;p52"/>
            <p:cNvSpPr/>
            <p:nvPr/>
          </p:nvSpPr>
          <p:spPr>
            <a:xfrm>
              <a:off x="4199025" y="3102600"/>
              <a:ext cx="36350" cy="47950"/>
            </a:xfrm>
            <a:custGeom>
              <a:avLst/>
              <a:gdLst/>
              <a:ahLst/>
              <a:cxnLst/>
              <a:rect l="l" t="t" r="r" b="b"/>
              <a:pathLst>
                <a:path w="1454" h="1918" extrusionOk="0">
                  <a:moveTo>
                    <a:pt x="953" y="0"/>
                  </a:moveTo>
                  <a:lnTo>
                    <a:pt x="0" y="60"/>
                  </a:lnTo>
                  <a:lnTo>
                    <a:pt x="548" y="1917"/>
                  </a:lnTo>
                  <a:lnTo>
                    <a:pt x="1453" y="1727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3" name="Google Shape;6743;p52"/>
            <p:cNvSpPr/>
            <p:nvPr/>
          </p:nvSpPr>
          <p:spPr>
            <a:xfrm>
              <a:off x="4305575" y="3096050"/>
              <a:ext cx="33375" cy="35150"/>
            </a:xfrm>
            <a:custGeom>
              <a:avLst/>
              <a:gdLst/>
              <a:ahLst/>
              <a:cxnLst/>
              <a:rect l="l" t="t" r="r" b="b"/>
              <a:pathLst>
                <a:path w="1335" h="1406" extrusionOk="0">
                  <a:moveTo>
                    <a:pt x="989" y="0"/>
                  </a:moveTo>
                  <a:lnTo>
                    <a:pt x="1" y="24"/>
                  </a:lnTo>
                  <a:lnTo>
                    <a:pt x="144" y="655"/>
                  </a:lnTo>
                  <a:lnTo>
                    <a:pt x="441" y="643"/>
                  </a:lnTo>
                  <a:lnTo>
                    <a:pt x="703" y="1405"/>
                  </a:lnTo>
                  <a:lnTo>
                    <a:pt x="1334" y="1096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4" name="Google Shape;6744;p52"/>
            <p:cNvSpPr/>
            <p:nvPr/>
          </p:nvSpPr>
          <p:spPr>
            <a:xfrm>
              <a:off x="4221950" y="2954350"/>
              <a:ext cx="41400" cy="49150"/>
            </a:xfrm>
            <a:custGeom>
              <a:avLst/>
              <a:gdLst/>
              <a:ahLst/>
              <a:cxnLst/>
              <a:rect l="l" t="t" r="r" b="b"/>
              <a:pathLst>
                <a:path w="1656" h="1966" extrusionOk="0">
                  <a:moveTo>
                    <a:pt x="834" y="1"/>
                  </a:moveTo>
                  <a:cubicBezTo>
                    <a:pt x="369" y="1"/>
                    <a:pt x="0" y="442"/>
                    <a:pt x="0" y="977"/>
                  </a:cubicBezTo>
                  <a:cubicBezTo>
                    <a:pt x="0" y="1525"/>
                    <a:pt x="369" y="1966"/>
                    <a:pt x="834" y="1966"/>
                  </a:cubicBezTo>
                  <a:cubicBezTo>
                    <a:pt x="1286" y="1966"/>
                    <a:pt x="1655" y="1525"/>
                    <a:pt x="1655" y="977"/>
                  </a:cubicBezTo>
                  <a:cubicBezTo>
                    <a:pt x="1655" y="442"/>
                    <a:pt x="1286" y="1"/>
                    <a:pt x="834" y="1"/>
                  </a:cubicBezTo>
                  <a:close/>
                </a:path>
              </a:pathLst>
            </a:custGeom>
            <a:solidFill>
              <a:srgbClr val="6D95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5" name="Google Shape;6745;p52"/>
            <p:cNvSpPr/>
            <p:nvPr/>
          </p:nvSpPr>
          <p:spPr>
            <a:xfrm>
              <a:off x="4229975" y="2954350"/>
              <a:ext cx="33375" cy="49150"/>
            </a:xfrm>
            <a:custGeom>
              <a:avLst/>
              <a:gdLst/>
              <a:ahLst/>
              <a:cxnLst/>
              <a:rect l="l" t="t" r="r" b="b"/>
              <a:pathLst>
                <a:path w="1335" h="1966" extrusionOk="0">
                  <a:moveTo>
                    <a:pt x="667" y="1"/>
                  </a:moveTo>
                  <a:cubicBezTo>
                    <a:pt x="298" y="1"/>
                    <a:pt x="1" y="442"/>
                    <a:pt x="1" y="977"/>
                  </a:cubicBezTo>
                  <a:cubicBezTo>
                    <a:pt x="1" y="1525"/>
                    <a:pt x="298" y="1966"/>
                    <a:pt x="667" y="1966"/>
                  </a:cubicBezTo>
                  <a:cubicBezTo>
                    <a:pt x="1037" y="1966"/>
                    <a:pt x="1334" y="1525"/>
                    <a:pt x="1334" y="977"/>
                  </a:cubicBezTo>
                  <a:cubicBezTo>
                    <a:pt x="1334" y="442"/>
                    <a:pt x="1037" y="1"/>
                    <a:pt x="667" y="1"/>
                  </a:cubicBezTo>
                  <a:close/>
                </a:path>
              </a:pathLst>
            </a:custGeom>
            <a:solidFill>
              <a:srgbClr val="C2D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6" name="Google Shape;6746;p52"/>
            <p:cNvSpPr/>
            <p:nvPr/>
          </p:nvSpPr>
          <p:spPr>
            <a:xfrm>
              <a:off x="4445775" y="2736775"/>
              <a:ext cx="42900" cy="29500"/>
            </a:xfrm>
            <a:custGeom>
              <a:avLst/>
              <a:gdLst/>
              <a:ahLst/>
              <a:cxnLst/>
              <a:rect l="l" t="t" r="r" b="b"/>
              <a:pathLst>
                <a:path w="1716" h="1180" extrusionOk="0">
                  <a:moveTo>
                    <a:pt x="1310" y="1"/>
                  </a:moveTo>
                  <a:lnTo>
                    <a:pt x="1" y="48"/>
                  </a:lnTo>
                  <a:lnTo>
                    <a:pt x="25" y="1179"/>
                  </a:lnTo>
                  <a:lnTo>
                    <a:pt x="1334" y="1167"/>
                  </a:lnTo>
                  <a:cubicBezTo>
                    <a:pt x="1572" y="1048"/>
                    <a:pt x="1715" y="810"/>
                    <a:pt x="1703" y="560"/>
                  </a:cubicBezTo>
                  <a:cubicBezTo>
                    <a:pt x="1691" y="310"/>
                    <a:pt x="1537" y="96"/>
                    <a:pt x="1310" y="1"/>
                  </a:cubicBezTo>
                  <a:close/>
                </a:path>
              </a:pathLst>
            </a:custGeom>
            <a:solidFill>
              <a:srgbClr val="485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7" name="Google Shape;6747;p52"/>
            <p:cNvSpPr/>
            <p:nvPr/>
          </p:nvSpPr>
          <p:spPr>
            <a:xfrm>
              <a:off x="4034125" y="2643025"/>
              <a:ext cx="135450" cy="293500"/>
            </a:xfrm>
            <a:custGeom>
              <a:avLst/>
              <a:gdLst/>
              <a:ahLst/>
              <a:cxnLst/>
              <a:rect l="l" t="t" r="r" b="b"/>
              <a:pathLst>
                <a:path w="5418" h="11740" extrusionOk="0">
                  <a:moveTo>
                    <a:pt x="5418" y="0"/>
                  </a:moveTo>
                  <a:lnTo>
                    <a:pt x="643" y="95"/>
                  </a:lnTo>
                  <a:cubicBezTo>
                    <a:pt x="643" y="95"/>
                    <a:pt x="84" y="143"/>
                    <a:pt x="84" y="583"/>
                  </a:cubicBezTo>
                  <a:lnTo>
                    <a:pt x="84" y="10692"/>
                  </a:lnTo>
                  <a:cubicBezTo>
                    <a:pt x="84" y="10692"/>
                    <a:pt x="0" y="11466"/>
                    <a:pt x="441" y="11537"/>
                  </a:cubicBezTo>
                  <a:cubicBezTo>
                    <a:pt x="893" y="11609"/>
                    <a:pt x="5180" y="11740"/>
                    <a:pt x="5180" y="11740"/>
                  </a:cubicBezTo>
                  <a:lnTo>
                    <a:pt x="54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8" name="Google Shape;6748;p52"/>
            <p:cNvSpPr/>
            <p:nvPr/>
          </p:nvSpPr>
          <p:spPr>
            <a:xfrm>
              <a:off x="4151100" y="2644200"/>
              <a:ext cx="238150" cy="292025"/>
            </a:xfrm>
            <a:custGeom>
              <a:avLst/>
              <a:gdLst/>
              <a:ahLst/>
              <a:cxnLst/>
              <a:rect l="l" t="t" r="r" b="b"/>
              <a:pathLst>
                <a:path w="9526" h="11681" extrusionOk="0">
                  <a:moveTo>
                    <a:pt x="655" y="1"/>
                  </a:moveTo>
                  <a:cubicBezTo>
                    <a:pt x="655" y="1"/>
                    <a:pt x="60" y="48"/>
                    <a:pt x="60" y="489"/>
                  </a:cubicBezTo>
                  <a:lnTo>
                    <a:pt x="60" y="11145"/>
                  </a:lnTo>
                  <a:cubicBezTo>
                    <a:pt x="60" y="11145"/>
                    <a:pt x="1" y="11681"/>
                    <a:pt x="715" y="11681"/>
                  </a:cubicBezTo>
                  <a:cubicBezTo>
                    <a:pt x="1429" y="11681"/>
                    <a:pt x="8680" y="11288"/>
                    <a:pt x="8680" y="11288"/>
                  </a:cubicBezTo>
                  <a:cubicBezTo>
                    <a:pt x="8680" y="11288"/>
                    <a:pt x="9418" y="11288"/>
                    <a:pt x="9418" y="10728"/>
                  </a:cubicBezTo>
                  <a:lnTo>
                    <a:pt x="9418" y="536"/>
                  </a:lnTo>
                  <a:cubicBezTo>
                    <a:pt x="9418" y="536"/>
                    <a:pt x="9526" y="1"/>
                    <a:pt x="883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9" name="Google Shape;6749;p52"/>
            <p:cNvSpPr/>
            <p:nvPr/>
          </p:nvSpPr>
          <p:spPr>
            <a:xfrm>
              <a:off x="4220450" y="2721300"/>
              <a:ext cx="175650" cy="81275"/>
            </a:xfrm>
            <a:custGeom>
              <a:avLst/>
              <a:gdLst/>
              <a:ahLst/>
              <a:cxnLst/>
              <a:rect l="l" t="t" r="r" b="b"/>
              <a:pathLst>
                <a:path w="7026" h="3251" extrusionOk="0">
                  <a:moveTo>
                    <a:pt x="7025" y="0"/>
                  </a:moveTo>
                  <a:lnTo>
                    <a:pt x="36" y="203"/>
                  </a:lnTo>
                  <a:lnTo>
                    <a:pt x="1" y="3251"/>
                  </a:lnTo>
                  <a:lnTo>
                    <a:pt x="5930" y="2917"/>
                  </a:lnTo>
                  <a:lnTo>
                    <a:pt x="7025" y="2024"/>
                  </a:lnTo>
                  <a:lnTo>
                    <a:pt x="7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0" name="Google Shape;6750;p52"/>
            <p:cNvSpPr/>
            <p:nvPr/>
          </p:nvSpPr>
          <p:spPr>
            <a:xfrm>
              <a:off x="4380300" y="2727250"/>
              <a:ext cx="75925" cy="54200"/>
            </a:xfrm>
            <a:custGeom>
              <a:avLst/>
              <a:gdLst/>
              <a:ahLst/>
              <a:cxnLst/>
              <a:rect l="l" t="t" r="r" b="b"/>
              <a:pathLst>
                <a:path w="3037" h="2168" extrusionOk="0">
                  <a:moveTo>
                    <a:pt x="2953" y="1"/>
                  </a:moveTo>
                  <a:lnTo>
                    <a:pt x="524" y="24"/>
                  </a:lnTo>
                  <a:lnTo>
                    <a:pt x="0" y="2167"/>
                  </a:lnTo>
                  <a:lnTo>
                    <a:pt x="3036" y="2036"/>
                  </a:lnTo>
                  <a:lnTo>
                    <a:pt x="2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1" name="Google Shape;6751;p52"/>
            <p:cNvSpPr/>
            <p:nvPr/>
          </p:nvSpPr>
          <p:spPr>
            <a:xfrm>
              <a:off x="4001675" y="2674875"/>
              <a:ext cx="131300" cy="146150"/>
            </a:xfrm>
            <a:custGeom>
              <a:avLst/>
              <a:gdLst/>
              <a:ahLst/>
              <a:cxnLst/>
              <a:rect l="l" t="t" r="r" b="b"/>
              <a:pathLst>
                <a:path w="5252" h="5846" extrusionOk="0">
                  <a:moveTo>
                    <a:pt x="2620" y="0"/>
                  </a:moveTo>
                  <a:cubicBezTo>
                    <a:pt x="1179" y="0"/>
                    <a:pt x="1" y="1310"/>
                    <a:pt x="1" y="2929"/>
                  </a:cubicBezTo>
                  <a:cubicBezTo>
                    <a:pt x="1" y="4536"/>
                    <a:pt x="1179" y="5846"/>
                    <a:pt x="2620" y="5846"/>
                  </a:cubicBezTo>
                  <a:cubicBezTo>
                    <a:pt x="4073" y="5846"/>
                    <a:pt x="5251" y="4536"/>
                    <a:pt x="5251" y="2929"/>
                  </a:cubicBezTo>
                  <a:cubicBezTo>
                    <a:pt x="5251" y="1310"/>
                    <a:pt x="4073" y="0"/>
                    <a:pt x="2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52"/>
            <p:cNvSpPr/>
            <p:nvPr/>
          </p:nvSpPr>
          <p:spPr>
            <a:xfrm>
              <a:off x="4006150" y="2677850"/>
              <a:ext cx="103900" cy="136050"/>
            </a:xfrm>
            <a:custGeom>
              <a:avLst/>
              <a:gdLst/>
              <a:ahLst/>
              <a:cxnLst/>
              <a:rect l="l" t="t" r="r" b="b"/>
              <a:pathLst>
                <a:path w="4156" h="5442" extrusionOk="0">
                  <a:moveTo>
                    <a:pt x="2072" y="0"/>
                  </a:moveTo>
                  <a:cubicBezTo>
                    <a:pt x="929" y="0"/>
                    <a:pt x="0" y="1215"/>
                    <a:pt x="0" y="2715"/>
                  </a:cubicBezTo>
                  <a:cubicBezTo>
                    <a:pt x="0" y="4215"/>
                    <a:pt x="929" y="5441"/>
                    <a:pt x="2072" y="5441"/>
                  </a:cubicBezTo>
                  <a:cubicBezTo>
                    <a:pt x="3227" y="5441"/>
                    <a:pt x="4156" y="4215"/>
                    <a:pt x="4156" y="2715"/>
                  </a:cubicBezTo>
                  <a:cubicBezTo>
                    <a:pt x="4156" y="1215"/>
                    <a:pt x="3227" y="0"/>
                    <a:pt x="2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52"/>
            <p:cNvSpPr/>
            <p:nvPr/>
          </p:nvSpPr>
          <p:spPr>
            <a:xfrm>
              <a:off x="4022525" y="2648975"/>
              <a:ext cx="57750" cy="198550"/>
            </a:xfrm>
            <a:custGeom>
              <a:avLst/>
              <a:gdLst/>
              <a:ahLst/>
              <a:cxnLst/>
              <a:rect l="l" t="t" r="r" b="b"/>
              <a:pathLst>
                <a:path w="2310" h="7942" extrusionOk="0">
                  <a:moveTo>
                    <a:pt x="83" y="0"/>
                  </a:moveTo>
                  <a:lnTo>
                    <a:pt x="0" y="7942"/>
                  </a:lnTo>
                  <a:lnTo>
                    <a:pt x="2310" y="5751"/>
                  </a:lnTo>
                  <a:lnTo>
                    <a:pt x="2310" y="2024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4" name="Google Shape;6754;p52"/>
            <p:cNvSpPr/>
            <p:nvPr/>
          </p:nvSpPr>
          <p:spPr>
            <a:xfrm>
              <a:off x="3860300" y="2632600"/>
              <a:ext cx="169675" cy="228425"/>
            </a:xfrm>
            <a:custGeom>
              <a:avLst/>
              <a:gdLst/>
              <a:ahLst/>
              <a:cxnLst/>
              <a:rect l="l" t="t" r="r" b="b"/>
              <a:pathLst>
                <a:path w="6787" h="9137" extrusionOk="0">
                  <a:moveTo>
                    <a:pt x="709" y="0"/>
                  </a:moveTo>
                  <a:cubicBezTo>
                    <a:pt x="648" y="0"/>
                    <a:pt x="80" y="22"/>
                    <a:pt x="24" y="810"/>
                  </a:cubicBezTo>
                  <a:lnTo>
                    <a:pt x="0" y="7978"/>
                  </a:lnTo>
                  <a:cubicBezTo>
                    <a:pt x="0" y="7978"/>
                    <a:pt x="0" y="8990"/>
                    <a:pt x="715" y="9013"/>
                  </a:cubicBezTo>
                  <a:cubicBezTo>
                    <a:pt x="1429" y="9049"/>
                    <a:pt x="5739" y="9132"/>
                    <a:pt x="5739" y="9132"/>
                  </a:cubicBezTo>
                  <a:cubicBezTo>
                    <a:pt x="5739" y="9132"/>
                    <a:pt x="5771" y="9137"/>
                    <a:pt x="5823" y="9137"/>
                  </a:cubicBezTo>
                  <a:cubicBezTo>
                    <a:pt x="6036" y="9137"/>
                    <a:pt x="6584" y="9060"/>
                    <a:pt x="6632" y="8275"/>
                  </a:cubicBezTo>
                  <a:cubicBezTo>
                    <a:pt x="6691" y="7287"/>
                    <a:pt x="6668" y="1012"/>
                    <a:pt x="6668" y="1012"/>
                  </a:cubicBezTo>
                  <a:cubicBezTo>
                    <a:pt x="6668" y="1012"/>
                    <a:pt x="6787" y="0"/>
                    <a:pt x="5656" y="0"/>
                  </a:cubicBezTo>
                  <a:lnTo>
                    <a:pt x="715" y="0"/>
                  </a:lnTo>
                  <a:cubicBezTo>
                    <a:pt x="715" y="0"/>
                    <a:pt x="713" y="0"/>
                    <a:pt x="7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5" name="Google Shape;6755;p52"/>
            <p:cNvSpPr/>
            <p:nvPr/>
          </p:nvSpPr>
          <p:spPr>
            <a:xfrm>
              <a:off x="3921025" y="2686175"/>
              <a:ext cx="97650" cy="130475"/>
            </a:xfrm>
            <a:custGeom>
              <a:avLst/>
              <a:gdLst/>
              <a:ahLst/>
              <a:cxnLst/>
              <a:rect l="l" t="t" r="r" b="b"/>
              <a:pathLst>
                <a:path w="3906" h="5219" extrusionOk="0">
                  <a:moveTo>
                    <a:pt x="408" y="0"/>
                  </a:moveTo>
                  <a:cubicBezTo>
                    <a:pt x="353" y="0"/>
                    <a:pt x="45" y="20"/>
                    <a:pt x="24" y="453"/>
                  </a:cubicBezTo>
                  <a:lnTo>
                    <a:pt x="0" y="4561"/>
                  </a:lnTo>
                  <a:cubicBezTo>
                    <a:pt x="0" y="4561"/>
                    <a:pt x="0" y="5132"/>
                    <a:pt x="417" y="5156"/>
                  </a:cubicBezTo>
                  <a:cubicBezTo>
                    <a:pt x="822" y="5168"/>
                    <a:pt x="3310" y="5215"/>
                    <a:pt x="3310" y="5215"/>
                  </a:cubicBezTo>
                  <a:cubicBezTo>
                    <a:pt x="3310" y="5215"/>
                    <a:pt x="3330" y="5218"/>
                    <a:pt x="3361" y="5218"/>
                  </a:cubicBezTo>
                  <a:cubicBezTo>
                    <a:pt x="3485" y="5218"/>
                    <a:pt x="3793" y="5173"/>
                    <a:pt x="3822" y="4727"/>
                  </a:cubicBezTo>
                  <a:cubicBezTo>
                    <a:pt x="3858" y="4168"/>
                    <a:pt x="3834" y="572"/>
                    <a:pt x="3834" y="572"/>
                  </a:cubicBezTo>
                  <a:cubicBezTo>
                    <a:pt x="3834" y="572"/>
                    <a:pt x="3905" y="0"/>
                    <a:pt x="3250" y="0"/>
                  </a:cubicBezTo>
                  <a:lnTo>
                    <a:pt x="417" y="0"/>
                  </a:lnTo>
                  <a:cubicBezTo>
                    <a:pt x="417" y="0"/>
                    <a:pt x="414" y="0"/>
                    <a:pt x="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56" name="Google Shape;6756;p52"/>
          <p:cNvSpPr txBox="1">
            <a:spLocks noGrp="1"/>
          </p:cNvSpPr>
          <p:nvPr>
            <p:ph type="title"/>
          </p:nvPr>
        </p:nvSpPr>
        <p:spPr>
          <a:xfrm>
            <a:off x="720000" y="604563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accent2"/>
                </a:solidFill>
              </a:rPr>
              <a:t>如果我要推薦一部電影，那</a:t>
            </a:r>
            <a:r>
              <a:rPr lang="en-US" altLang="zh-TW" dirty="0">
                <a:solidFill>
                  <a:schemeClr val="accent2"/>
                </a:solidFill>
              </a:rPr>
              <a:t>…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6757" name="Google Shape;6757;p52"/>
          <p:cNvSpPr txBox="1">
            <a:spLocks noGrp="1"/>
          </p:cNvSpPr>
          <p:nvPr>
            <p:ph type="body" idx="1"/>
          </p:nvPr>
        </p:nvSpPr>
        <p:spPr>
          <a:xfrm>
            <a:off x="3169724" y="1371065"/>
            <a:ext cx="4867800" cy="2436000"/>
          </a:xfrm>
          <a:prstGeom prst="rect">
            <a:avLst/>
          </a:prstGeom>
        </p:spPr>
        <p:txBody>
          <a:bodyPr spcFirstLastPara="1" wrap="square" lIns="0" tIns="91425" rIns="182875" bIns="91425" anchor="t" anchorCtr="0">
            <a:noAutofit/>
          </a:bodyPr>
          <a:lstStyle/>
          <a:p>
            <a:pPr marL="32004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/>
              <a:t>這部電影需要滿足</a:t>
            </a:r>
            <a:r>
              <a:rPr lang="en-US" sz="1800" dirty="0"/>
              <a:t>:</a:t>
            </a:r>
          </a:p>
          <a:p>
            <a:pPr marL="54864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★"/>
            </a:pPr>
            <a:r>
              <a:rPr lang="zh-TW" altLang="en-US" sz="1800" dirty="0"/>
              <a:t>在</a:t>
            </a:r>
            <a:r>
              <a:rPr lang="en-US" altLang="zh-TW" sz="1800" dirty="0"/>
              <a:t>2023</a:t>
            </a:r>
            <a:r>
              <a:rPr lang="zh-TW" altLang="en-US" sz="1800" dirty="0"/>
              <a:t>年上映</a:t>
            </a:r>
            <a:endParaRPr sz="1800" dirty="0"/>
          </a:p>
          <a:p>
            <a:pPr marL="54864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zh-TW" altLang="en-US" sz="1800" dirty="0"/>
              <a:t>國片</a:t>
            </a:r>
            <a:endParaRPr sz="1800" dirty="0"/>
          </a:p>
          <a:p>
            <a:pPr marL="54864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-US" sz="1800" dirty="0"/>
              <a:t>I</a:t>
            </a:r>
            <a:r>
              <a:rPr lang="en" sz="1800" dirty="0"/>
              <a:t>mdb</a:t>
            </a:r>
            <a:r>
              <a:rPr lang="zh-TW" altLang="en-US" sz="1800" dirty="0"/>
              <a:t>評分高於 </a:t>
            </a:r>
            <a:r>
              <a:rPr lang="en-US" altLang="zh-TW" sz="1800" dirty="0"/>
              <a:t>7</a:t>
            </a:r>
            <a:r>
              <a:rPr lang="zh-TW" altLang="en-US" sz="1800" dirty="0"/>
              <a:t> 分</a:t>
            </a:r>
            <a:endParaRPr lang="en-US" altLang="zh-TW" sz="1800" dirty="0"/>
          </a:p>
          <a:p>
            <a:pPr marL="54864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zh-TW" altLang="en-US" sz="1800" dirty="0"/>
              <a:t>動作片</a:t>
            </a:r>
            <a:endParaRPr lang="en-US" altLang="zh-TW" sz="1800" dirty="0"/>
          </a:p>
          <a:p>
            <a:pPr marL="54864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zh-TW" altLang="en-US" sz="1800" dirty="0"/>
              <a:t>票房愈高愈好</a:t>
            </a:r>
            <a:endParaRPr sz="1800" dirty="0"/>
          </a:p>
          <a:p>
            <a:pPr marL="9144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altLang="en-US" sz="2400" dirty="0"/>
              <a:t>結果會是哪部電影</a:t>
            </a:r>
            <a:r>
              <a:rPr lang="en-US" altLang="zh-TW" sz="2400" dirty="0"/>
              <a:t>?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327652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9" name="Google Shape;7479;p62"/>
          <p:cNvGrpSpPr/>
          <p:nvPr/>
        </p:nvGrpSpPr>
        <p:grpSpPr>
          <a:xfrm>
            <a:off x="7642223" y="1833169"/>
            <a:ext cx="1336018" cy="2777570"/>
            <a:chOff x="7642223" y="1833169"/>
            <a:chExt cx="1336018" cy="2777570"/>
          </a:xfrm>
        </p:grpSpPr>
        <p:grpSp>
          <p:nvGrpSpPr>
            <p:cNvPr id="7480" name="Google Shape;7480;p62"/>
            <p:cNvGrpSpPr/>
            <p:nvPr/>
          </p:nvGrpSpPr>
          <p:grpSpPr>
            <a:xfrm>
              <a:off x="8194389" y="1833169"/>
              <a:ext cx="783852" cy="2727297"/>
              <a:chOff x="8191689" y="1830311"/>
              <a:chExt cx="783852" cy="2727297"/>
            </a:xfrm>
          </p:grpSpPr>
          <p:sp>
            <p:nvSpPr>
              <p:cNvPr id="7481" name="Google Shape;7481;p62"/>
              <p:cNvSpPr/>
              <p:nvPr/>
            </p:nvSpPr>
            <p:spPr>
              <a:xfrm>
                <a:off x="8259500" y="1877803"/>
                <a:ext cx="716041" cy="905118"/>
              </a:xfrm>
              <a:custGeom>
                <a:avLst/>
                <a:gdLst/>
                <a:ahLst/>
                <a:cxnLst/>
                <a:rect l="l" t="t" r="r" b="b"/>
                <a:pathLst>
                  <a:path w="24583" h="22103" extrusionOk="0">
                    <a:moveTo>
                      <a:pt x="12439" y="1"/>
                    </a:moveTo>
                    <a:cubicBezTo>
                      <a:pt x="10359" y="1"/>
                      <a:pt x="7723" y="365"/>
                      <a:pt x="7723" y="365"/>
                    </a:cubicBezTo>
                    <a:cubicBezTo>
                      <a:pt x="7723" y="365"/>
                      <a:pt x="7080" y="2449"/>
                      <a:pt x="6425" y="5318"/>
                    </a:cubicBezTo>
                    <a:cubicBezTo>
                      <a:pt x="6163" y="6509"/>
                      <a:pt x="4413" y="6533"/>
                      <a:pt x="3699" y="8259"/>
                    </a:cubicBezTo>
                    <a:cubicBezTo>
                      <a:pt x="3056" y="9843"/>
                      <a:pt x="3270" y="11640"/>
                      <a:pt x="3056" y="12640"/>
                    </a:cubicBezTo>
                    <a:cubicBezTo>
                      <a:pt x="2768" y="13977"/>
                      <a:pt x="2186" y="14255"/>
                      <a:pt x="1610" y="14255"/>
                    </a:cubicBezTo>
                    <a:cubicBezTo>
                      <a:pt x="1201" y="14255"/>
                      <a:pt x="795" y="14115"/>
                      <a:pt x="498" y="14115"/>
                    </a:cubicBezTo>
                    <a:cubicBezTo>
                      <a:pt x="191" y="14115"/>
                      <a:pt x="1" y="14264"/>
                      <a:pt x="44" y="14867"/>
                    </a:cubicBezTo>
                    <a:cubicBezTo>
                      <a:pt x="141" y="16234"/>
                      <a:pt x="8388" y="22102"/>
                      <a:pt x="15668" y="22102"/>
                    </a:cubicBezTo>
                    <a:cubicBezTo>
                      <a:pt x="19103" y="22102"/>
                      <a:pt x="22322" y="20796"/>
                      <a:pt x="24368" y="17093"/>
                    </a:cubicBezTo>
                    <a:cubicBezTo>
                      <a:pt x="24368" y="17093"/>
                      <a:pt x="24582" y="14938"/>
                      <a:pt x="21570" y="13069"/>
                    </a:cubicBezTo>
                    <a:cubicBezTo>
                      <a:pt x="18558" y="11200"/>
                      <a:pt x="18629" y="11640"/>
                      <a:pt x="18772" y="9342"/>
                    </a:cubicBezTo>
                    <a:cubicBezTo>
                      <a:pt x="18915" y="7045"/>
                      <a:pt x="19486" y="7187"/>
                      <a:pt x="17046" y="4461"/>
                    </a:cubicBezTo>
                    <a:cubicBezTo>
                      <a:pt x="15605" y="2842"/>
                      <a:pt x="16046" y="794"/>
                      <a:pt x="14462" y="222"/>
                    </a:cubicBezTo>
                    <a:cubicBezTo>
                      <a:pt x="14013" y="59"/>
                      <a:pt x="13270" y="1"/>
                      <a:pt x="124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82" name="Google Shape;7482;p62"/>
              <p:cNvGrpSpPr/>
              <p:nvPr/>
            </p:nvGrpSpPr>
            <p:grpSpPr>
              <a:xfrm>
                <a:off x="8191689" y="1830311"/>
                <a:ext cx="736165" cy="2727297"/>
                <a:chOff x="3344225" y="1618000"/>
                <a:chExt cx="897325" cy="3324350"/>
              </a:xfrm>
            </p:grpSpPr>
            <p:sp>
              <p:nvSpPr>
                <p:cNvPr id="7483" name="Google Shape;7483;p62"/>
                <p:cNvSpPr/>
                <p:nvPr/>
              </p:nvSpPr>
              <p:spPr>
                <a:xfrm>
                  <a:off x="3782050" y="3045125"/>
                  <a:ext cx="414475" cy="18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72319" extrusionOk="0">
                      <a:moveTo>
                        <a:pt x="11375" y="0"/>
                      </a:moveTo>
                      <a:lnTo>
                        <a:pt x="0" y="5805"/>
                      </a:lnTo>
                      <a:cubicBezTo>
                        <a:pt x="0" y="5805"/>
                        <a:pt x="500" y="36527"/>
                        <a:pt x="2001" y="37594"/>
                      </a:cubicBezTo>
                      <a:lnTo>
                        <a:pt x="2869" y="38094"/>
                      </a:lnTo>
                      <a:lnTo>
                        <a:pt x="3536" y="72319"/>
                      </a:lnTo>
                      <a:lnTo>
                        <a:pt x="4837" y="72252"/>
                      </a:lnTo>
                      <a:cubicBezTo>
                        <a:pt x="4837" y="72252"/>
                        <a:pt x="12109" y="49136"/>
                        <a:pt x="9740" y="42364"/>
                      </a:cubicBezTo>
                      <a:cubicBezTo>
                        <a:pt x="7372" y="35626"/>
                        <a:pt x="6705" y="32223"/>
                        <a:pt x="7906" y="29555"/>
                      </a:cubicBezTo>
                      <a:cubicBezTo>
                        <a:pt x="9107" y="26886"/>
                        <a:pt x="16579" y="6372"/>
                        <a:pt x="11375" y="0"/>
                      </a:cubicBezTo>
                      <a:close/>
                    </a:path>
                  </a:pathLst>
                </a:custGeom>
                <a:solidFill>
                  <a:srgbClr val="F7AC8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4" name="Google Shape;7484;p62"/>
                <p:cNvSpPr/>
                <p:nvPr/>
              </p:nvSpPr>
              <p:spPr>
                <a:xfrm>
                  <a:off x="3511850" y="3176050"/>
                  <a:ext cx="388625" cy="168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5" h="67583" extrusionOk="0">
                      <a:moveTo>
                        <a:pt x="4203" y="0"/>
                      </a:moveTo>
                      <a:lnTo>
                        <a:pt x="1335" y="33625"/>
                      </a:lnTo>
                      <a:lnTo>
                        <a:pt x="2202" y="34692"/>
                      </a:lnTo>
                      <a:lnTo>
                        <a:pt x="0" y="67482"/>
                      </a:lnTo>
                      <a:lnTo>
                        <a:pt x="1568" y="67582"/>
                      </a:lnTo>
                      <a:cubicBezTo>
                        <a:pt x="1568" y="67582"/>
                        <a:pt x="8173" y="46901"/>
                        <a:pt x="8673" y="44432"/>
                      </a:cubicBezTo>
                      <a:cubicBezTo>
                        <a:pt x="9140" y="41964"/>
                        <a:pt x="7306" y="34058"/>
                        <a:pt x="7306" y="34058"/>
                      </a:cubicBezTo>
                      <a:lnTo>
                        <a:pt x="15545" y="267"/>
                      </a:lnTo>
                      <a:lnTo>
                        <a:pt x="4203" y="0"/>
                      </a:lnTo>
                      <a:close/>
                    </a:path>
                  </a:pathLst>
                </a:custGeom>
                <a:solidFill>
                  <a:srgbClr val="F7AC8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5" name="Google Shape;7485;p62"/>
                <p:cNvSpPr/>
                <p:nvPr/>
              </p:nvSpPr>
              <p:spPr>
                <a:xfrm>
                  <a:off x="3782050" y="3045125"/>
                  <a:ext cx="414475" cy="18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72319" extrusionOk="0">
                      <a:moveTo>
                        <a:pt x="11375" y="0"/>
                      </a:moveTo>
                      <a:lnTo>
                        <a:pt x="0" y="5805"/>
                      </a:lnTo>
                      <a:cubicBezTo>
                        <a:pt x="0" y="5805"/>
                        <a:pt x="500" y="36527"/>
                        <a:pt x="2001" y="37594"/>
                      </a:cubicBezTo>
                      <a:lnTo>
                        <a:pt x="2869" y="38094"/>
                      </a:lnTo>
                      <a:lnTo>
                        <a:pt x="3536" y="72319"/>
                      </a:lnTo>
                      <a:lnTo>
                        <a:pt x="4837" y="72252"/>
                      </a:lnTo>
                      <a:cubicBezTo>
                        <a:pt x="4837" y="72252"/>
                        <a:pt x="12109" y="49136"/>
                        <a:pt x="9740" y="42364"/>
                      </a:cubicBezTo>
                      <a:cubicBezTo>
                        <a:pt x="7372" y="35626"/>
                        <a:pt x="6705" y="32223"/>
                        <a:pt x="7906" y="29555"/>
                      </a:cubicBezTo>
                      <a:cubicBezTo>
                        <a:pt x="9107" y="26886"/>
                        <a:pt x="16579" y="6372"/>
                        <a:pt x="113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6" name="Google Shape;7486;p62"/>
                <p:cNvSpPr/>
                <p:nvPr/>
              </p:nvSpPr>
              <p:spPr>
                <a:xfrm>
                  <a:off x="3511850" y="3176050"/>
                  <a:ext cx="388625" cy="168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5" h="67583" extrusionOk="0">
                      <a:moveTo>
                        <a:pt x="4203" y="0"/>
                      </a:moveTo>
                      <a:lnTo>
                        <a:pt x="1335" y="33625"/>
                      </a:lnTo>
                      <a:lnTo>
                        <a:pt x="2202" y="34692"/>
                      </a:lnTo>
                      <a:lnTo>
                        <a:pt x="0" y="67482"/>
                      </a:lnTo>
                      <a:lnTo>
                        <a:pt x="1568" y="67582"/>
                      </a:lnTo>
                      <a:cubicBezTo>
                        <a:pt x="1568" y="67582"/>
                        <a:pt x="8173" y="46901"/>
                        <a:pt x="8673" y="44432"/>
                      </a:cubicBezTo>
                      <a:cubicBezTo>
                        <a:pt x="9140" y="41964"/>
                        <a:pt x="7306" y="34058"/>
                        <a:pt x="7306" y="34058"/>
                      </a:cubicBezTo>
                      <a:lnTo>
                        <a:pt x="15545" y="267"/>
                      </a:lnTo>
                      <a:lnTo>
                        <a:pt x="420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7" name="Google Shape;7487;p62"/>
                <p:cNvSpPr/>
                <p:nvPr/>
              </p:nvSpPr>
              <p:spPr>
                <a:xfrm>
                  <a:off x="3581900" y="2258850"/>
                  <a:ext cx="564600" cy="99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84" h="39822" extrusionOk="0">
                      <a:moveTo>
                        <a:pt x="12000" y="0"/>
                      </a:moveTo>
                      <a:cubicBezTo>
                        <a:pt x="9680" y="0"/>
                        <a:pt x="7906" y="229"/>
                        <a:pt x="7906" y="229"/>
                      </a:cubicBezTo>
                      <a:cubicBezTo>
                        <a:pt x="7745" y="213"/>
                        <a:pt x="7583" y="205"/>
                        <a:pt x="7421" y="205"/>
                      </a:cubicBezTo>
                      <a:cubicBezTo>
                        <a:pt x="3901" y="205"/>
                        <a:pt x="0" y="3832"/>
                        <a:pt x="0" y="3832"/>
                      </a:cubicBezTo>
                      <a:lnTo>
                        <a:pt x="1034" y="38223"/>
                      </a:lnTo>
                      <a:cubicBezTo>
                        <a:pt x="2713" y="39367"/>
                        <a:pt x="4524" y="39822"/>
                        <a:pt x="6342" y="39822"/>
                      </a:cubicBezTo>
                      <a:cubicBezTo>
                        <a:pt x="13375" y="39822"/>
                        <a:pt x="20515" y="33019"/>
                        <a:pt x="20515" y="33019"/>
                      </a:cubicBezTo>
                      <a:lnTo>
                        <a:pt x="15678" y="26181"/>
                      </a:lnTo>
                      <a:lnTo>
                        <a:pt x="22583" y="4399"/>
                      </a:lnTo>
                      <a:cubicBezTo>
                        <a:pt x="21633" y="682"/>
                        <a:pt x="16003" y="0"/>
                        <a:pt x="120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8" name="Google Shape;7488;p62"/>
                <p:cNvSpPr/>
                <p:nvPr/>
              </p:nvSpPr>
              <p:spPr>
                <a:xfrm>
                  <a:off x="3570200" y="1648125"/>
                  <a:ext cx="534600" cy="60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84" h="24005" extrusionOk="0">
                      <a:moveTo>
                        <a:pt x="1636" y="6645"/>
                      </a:moveTo>
                      <a:lnTo>
                        <a:pt x="1721" y="6816"/>
                      </a:lnTo>
                      <a:lnTo>
                        <a:pt x="1721" y="6816"/>
                      </a:lnTo>
                      <a:cubicBezTo>
                        <a:pt x="1668" y="6705"/>
                        <a:pt x="1636" y="6645"/>
                        <a:pt x="1636" y="6645"/>
                      </a:cubicBezTo>
                      <a:close/>
                      <a:moveTo>
                        <a:pt x="10645" y="0"/>
                      </a:moveTo>
                      <a:cubicBezTo>
                        <a:pt x="5445" y="0"/>
                        <a:pt x="1" y="3253"/>
                        <a:pt x="1736" y="6845"/>
                      </a:cubicBezTo>
                      <a:lnTo>
                        <a:pt x="1721" y="6816"/>
                      </a:lnTo>
                      <a:lnTo>
                        <a:pt x="1721" y="6816"/>
                      </a:lnTo>
                      <a:cubicBezTo>
                        <a:pt x="2078" y="7564"/>
                        <a:pt x="3377" y="10650"/>
                        <a:pt x="2069" y="13583"/>
                      </a:cubicBezTo>
                      <a:cubicBezTo>
                        <a:pt x="1169" y="15618"/>
                        <a:pt x="4238" y="20255"/>
                        <a:pt x="6072" y="22757"/>
                      </a:cubicBezTo>
                      <a:cubicBezTo>
                        <a:pt x="6688" y="23544"/>
                        <a:pt x="7630" y="24005"/>
                        <a:pt x="8590" y="24005"/>
                      </a:cubicBezTo>
                      <a:cubicBezTo>
                        <a:pt x="8932" y="24005"/>
                        <a:pt x="9276" y="23947"/>
                        <a:pt x="9608" y="23824"/>
                      </a:cubicBezTo>
                      <a:cubicBezTo>
                        <a:pt x="11876" y="23057"/>
                        <a:pt x="13778" y="21656"/>
                        <a:pt x="14779" y="18520"/>
                      </a:cubicBezTo>
                      <a:cubicBezTo>
                        <a:pt x="16413" y="13650"/>
                        <a:pt x="21383" y="5177"/>
                        <a:pt x="15879" y="1441"/>
                      </a:cubicBezTo>
                      <a:cubicBezTo>
                        <a:pt x="14408" y="434"/>
                        <a:pt x="12543" y="0"/>
                        <a:pt x="10645" y="0"/>
                      </a:cubicBezTo>
                      <a:close/>
                    </a:path>
                  </a:pathLst>
                </a:custGeom>
                <a:solidFill>
                  <a:srgbClr val="F7B2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9" name="Google Shape;7489;p62"/>
                <p:cNvSpPr/>
                <p:nvPr/>
              </p:nvSpPr>
              <p:spPr>
                <a:xfrm>
                  <a:off x="3957175" y="1935725"/>
                  <a:ext cx="93425" cy="8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3314" extrusionOk="0">
                      <a:moveTo>
                        <a:pt x="1924" y="1"/>
                      </a:moveTo>
                      <a:cubicBezTo>
                        <a:pt x="1516" y="1"/>
                        <a:pt x="1099" y="76"/>
                        <a:pt x="767" y="145"/>
                      </a:cubicBezTo>
                      <a:lnTo>
                        <a:pt x="500" y="45"/>
                      </a:lnTo>
                      <a:cubicBezTo>
                        <a:pt x="0" y="312"/>
                        <a:pt x="67" y="1979"/>
                        <a:pt x="100" y="2513"/>
                      </a:cubicBezTo>
                      <a:cubicBezTo>
                        <a:pt x="200" y="3147"/>
                        <a:pt x="200" y="3180"/>
                        <a:pt x="834" y="3280"/>
                      </a:cubicBezTo>
                      <a:cubicBezTo>
                        <a:pt x="1001" y="3297"/>
                        <a:pt x="1259" y="3314"/>
                        <a:pt x="1514" y="3314"/>
                      </a:cubicBezTo>
                      <a:cubicBezTo>
                        <a:pt x="1768" y="3314"/>
                        <a:pt x="2018" y="3297"/>
                        <a:pt x="2168" y="3247"/>
                      </a:cubicBezTo>
                      <a:cubicBezTo>
                        <a:pt x="3036" y="2947"/>
                        <a:pt x="3736" y="1512"/>
                        <a:pt x="3336" y="678"/>
                      </a:cubicBezTo>
                      <a:cubicBezTo>
                        <a:pt x="3062" y="151"/>
                        <a:pt x="2502" y="1"/>
                        <a:pt x="1924" y="1"/>
                      </a:cubicBezTo>
                      <a:close/>
                    </a:path>
                  </a:pathLst>
                </a:custGeom>
                <a:solidFill>
                  <a:srgbClr val="F7AC8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0" name="Google Shape;7490;p62"/>
                <p:cNvSpPr/>
                <p:nvPr/>
              </p:nvSpPr>
              <p:spPr>
                <a:xfrm>
                  <a:off x="3458550" y="1618000"/>
                  <a:ext cx="609550" cy="35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82" h="14289" extrusionOk="0">
                      <a:moveTo>
                        <a:pt x="16273" y="1"/>
                      </a:moveTo>
                      <a:cubicBezTo>
                        <a:pt x="16229" y="1"/>
                        <a:pt x="16185" y="4"/>
                        <a:pt x="16142" y="11"/>
                      </a:cubicBezTo>
                      <a:cubicBezTo>
                        <a:pt x="16083" y="17"/>
                        <a:pt x="15970" y="19"/>
                        <a:pt x="15813" y="19"/>
                      </a:cubicBezTo>
                      <a:cubicBezTo>
                        <a:pt x="15658" y="19"/>
                        <a:pt x="15460" y="17"/>
                        <a:pt x="15226" y="17"/>
                      </a:cubicBezTo>
                      <a:cubicBezTo>
                        <a:pt x="11691" y="17"/>
                        <a:pt x="0" y="342"/>
                        <a:pt x="6769" y="10819"/>
                      </a:cubicBezTo>
                      <a:cubicBezTo>
                        <a:pt x="6769" y="10819"/>
                        <a:pt x="16876" y="9284"/>
                        <a:pt x="19511" y="5815"/>
                      </a:cubicBezTo>
                      <a:lnTo>
                        <a:pt x="19511" y="5815"/>
                      </a:lnTo>
                      <a:cubicBezTo>
                        <a:pt x="19511" y="5816"/>
                        <a:pt x="18611" y="11720"/>
                        <a:pt x="20179" y="12687"/>
                      </a:cubicBezTo>
                      <a:lnTo>
                        <a:pt x="20279" y="14055"/>
                      </a:lnTo>
                      <a:lnTo>
                        <a:pt x="21179" y="14288"/>
                      </a:lnTo>
                      <a:lnTo>
                        <a:pt x="21813" y="12687"/>
                      </a:lnTo>
                      <a:lnTo>
                        <a:pt x="24382" y="5482"/>
                      </a:lnTo>
                      <a:cubicBezTo>
                        <a:pt x="24382" y="5482"/>
                        <a:pt x="22426" y="1236"/>
                        <a:pt x="20027" y="1236"/>
                      </a:cubicBezTo>
                      <a:cubicBezTo>
                        <a:pt x="19589" y="1236"/>
                        <a:pt x="19136" y="1378"/>
                        <a:pt x="18677" y="1712"/>
                      </a:cubicBezTo>
                      <a:cubicBezTo>
                        <a:pt x="18677" y="1712"/>
                        <a:pt x="17271" y="1"/>
                        <a:pt x="162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1" name="Google Shape;7491;p62"/>
                <p:cNvSpPr/>
                <p:nvPr/>
              </p:nvSpPr>
              <p:spPr>
                <a:xfrm>
                  <a:off x="3628600" y="1657450"/>
                  <a:ext cx="297725" cy="22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9" h="9108" extrusionOk="0">
                      <a:moveTo>
                        <a:pt x="11909" y="1"/>
                      </a:moveTo>
                      <a:cubicBezTo>
                        <a:pt x="11875" y="1"/>
                        <a:pt x="11842" y="68"/>
                        <a:pt x="11742" y="101"/>
                      </a:cubicBezTo>
                      <a:cubicBezTo>
                        <a:pt x="11709" y="234"/>
                        <a:pt x="11609" y="368"/>
                        <a:pt x="11442" y="535"/>
                      </a:cubicBezTo>
                      <a:cubicBezTo>
                        <a:pt x="11342" y="635"/>
                        <a:pt x="11108" y="802"/>
                        <a:pt x="10841" y="935"/>
                      </a:cubicBezTo>
                      <a:cubicBezTo>
                        <a:pt x="10575" y="1068"/>
                        <a:pt x="10208" y="1102"/>
                        <a:pt x="9841" y="1102"/>
                      </a:cubicBezTo>
                      <a:cubicBezTo>
                        <a:pt x="9407" y="1102"/>
                        <a:pt x="9007" y="1068"/>
                        <a:pt x="8540" y="968"/>
                      </a:cubicBezTo>
                      <a:cubicBezTo>
                        <a:pt x="8073" y="902"/>
                        <a:pt x="7572" y="802"/>
                        <a:pt x="7039" y="768"/>
                      </a:cubicBezTo>
                      <a:cubicBezTo>
                        <a:pt x="6896" y="764"/>
                        <a:pt x="6749" y="761"/>
                        <a:pt x="6598" y="761"/>
                      </a:cubicBezTo>
                      <a:cubicBezTo>
                        <a:pt x="5656" y="761"/>
                        <a:pt x="4576" y="866"/>
                        <a:pt x="3570" y="1269"/>
                      </a:cubicBezTo>
                      <a:cubicBezTo>
                        <a:pt x="3002" y="1502"/>
                        <a:pt x="2435" y="1869"/>
                        <a:pt x="2035" y="2303"/>
                      </a:cubicBezTo>
                      <a:cubicBezTo>
                        <a:pt x="1601" y="2736"/>
                        <a:pt x="1335" y="3237"/>
                        <a:pt x="1068" y="3737"/>
                      </a:cubicBezTo>
                      <a:cubicBezTo>
                        <a:pt x="868" y="4237"/>
                        <a:pt x="701" y="4738"/>
                        <a:pt x="567" y="5205"/>
                      </a:cubicBezTo>
                      <a:cubicBezTo>
                        <a:pt x="501" y="5638"/>
                        <a:pt x="367" y="6105"/>
                        <a:pt x="267" y="6472"/>
                      </a:cubicBezTo>
                      <a:cubicBezTo>
                        <a:pt x="67" y="7273"/>
                        <a:pt x="0" y="7940"/>
                        <a:pt x="0" y="8407"/>
                      </a:cubicBezTo>
                      <a:cubicBezTo>
                        <a:pt x="0" y="8841"/>
                        <a:pt x="67" y="9107"/>
                        <a:pt x="67" y="9107"/>
                      </a:cubicBezTo>
                      <a:cubicBezTo>
                        <a:pt x="100" y="9107"/>
                        <a:pt x="67" y="8841"/>
                        <a:pt x="100" y="8407"/>
                      </a:cubicBezTo>
                      <a:cubicBezTo>
                        <a:pt x="167" y="7973"/>
                        <a:pt x="267" y="7340"/>
                        <a:pt x="501" y="6572"/>
                      </a:cubicBezTo>
                      <a:cubicBezTo>
                        <a:pt x="567" y="6172"/>
                        <a:pt x="701" y="5772"/>
                        <a:pt x="834" y="5305"/>
                      </a:cubicBezTo>
                      <a:cubicBezTo>
                        <a:pt x="934" y="4838"/>
                        <a:pt x="1101" y="4404"/>
                        <a:pt x="1368" y="3937"/>
                      </a:cubicBezTo>
                      <a:cubicBezTo>
                        <a:pt x="1601" y="3470"/>
                        <a:pt x="1902" y="2970"/>
                        <a:pt x="2269" y="2603"/>
                      </a:cubicBezTo>
                      <a:cubicBezTo>
                        <a:pt x="2669" y="2236"/>
                        <a:pt x="3169" y="1902"/>
                        <a:pt x="3703" y="1669"/>
                      </a:cubicBezTo>
                      <a:cubicBezTo>
                        <a:pt x="4629" y="1315"/>
                        <a:pt x="5578" y="1183"/>
                        <a:pt x="6458" y="1183"/>
                      </a:cubicBezTo>
                      <a:cubicBezTo>
                        <a:pt x="6655" y="1183"/>
                        <a:pt x="6849" y="1190"/>
                        <a:pt x="7039" y="1202"/>
                      </a:cubicBezTo>
                      <a:cubicBezTo>
                        <a:pt x="7572" y="1202"/>
                        <a:pt x="8073" y="1269"/>
                        <a:pt x="8540" y="1369"/>
                      </a:cubicBezTo>
                      <a:cubicBezTo>
                        <a:pt x="8882" y="1417"/>
                        <a:pt x="9206" y="1448"/>
                        <a:pt x="9525" y="1448"/>
                      </a:cubicBezTo>
                      <a:cubicBezTo>
                        <a:pt x="9642" y="1448"/>
                        <a:pt x="9758" y="1444"/>
                        <a:pt x="9874" y="1435"/>
                      </a:cubicBezTo>
                      <a:cubicBezTo>
                        <a:pt x="10274" y="1435"/>
                        <a:pt x="10675" y="1369"/>
                        <a:pt x="10941" y="1202"/>
                      </a:cubicBezTo>
                      <a:cubicBezTo>
                        <a:pt x="11242" y="1035"/>
                        <a:pt x="11509" y="802"/>
                        <a:pt x="11609" y="635"/>
                      </a:cubicBezTo>
                      <a:cubicBezTo>
                        <a:pt x="11742" y="468"/>
                        <a:pt x="11842" y="301"/>
                        <a:pt x="11875" y="201"/>
                      </a:cubicBezTo>
                      <a:cubicBezTo>
                        <a:pt x="11909" y="101"/>
                        <a:pt x="11909" y="1"/>
                        <a:pt x="119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2" name="Google Shape;7492;p62"/>
                <p:cNvSpPr/>
                <p:nvPr/>
              </p:nvSpPr>
              <p:spPr>
                <a:xfrm>
                  <a:off x="3926300" y="1653300"/>
                  <a:ext cx="84250" cy="30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0" h="12376" extrusionOk="0">
                      <a:moveTo>
                        <a:pt x="301" y="0"/>
                      </a:moveTo>
                      <a:cubicBezTo>
                        <a:pt x="268" y="0"/>
                        <a:pt x="168" y="67"/>
                        <a:pt x="134" y="67"/>
                      </a:cubicBezTo>
                      <a:cubicBezTo>
                        <a:pt x="68" y="67"/>
                        <a:pt x="1" y="100"/>
                        <a:pt x="1" y="100"/>
                      </a:cubicBezTo>
                      <a:cubicBezTo>
                        <a:pt x="1" y="134"/>
                        <a:pt x="68" y="134"/>
                        <a:pt x="134" y="134"/>
                      </a:cubicBezTo>
                      <a:lnTo>
                        <a:pt x="301" y="134"/>
                      </a:lnTo>
                      <a:cubicBezTo>
                        <a:pt x="334" y="134"/>
                        <a:pt x="434" y="167"/>
                        <a:pt x="501" y="167"/>
                      </a:cubicBezTo>
                      <a:cubicBezTo>
                        <a:pt x="835" y="267"/>
                        <a:pt x="1268" y="467"/>
                        <a:pt x="1669" y="934"/>
                      </a:cubicBezTo>
                      <a:cubicBezTo>
                        <a:pt x="2102" y="1401"/>
                        <a:pt x="2436" y="2068"/>
                        <a:pt x="2669" y="2836"/>
                      </a:cubicBezTo>
                      <a:cubicBezTo>
                        <a:pt x="2803" y="3269"/>
                        <a:pt x="2936" y="3669"/>
                        <a:pt x="2970" y="4103"/>
                      </a:cubicBezTo>
                      <a:cubicBezTo>
                        <a:pt x="3003" y="4570"/>
                        <a:pt x="3003" y="5004"/>
                        <a:pt x="2970" y="5471"/>
                      </a:cubicBezTo>
                      <a:cubicBezTo>
                        <a:pt x="2836" y="6405"/>
                        <a:pt x="2636" y="7272"/>
                        <a:pt x="2436" y="8106"/>
                      </a:cubicBezTo>
                      <a:cubicBezTo>
                        <a:pt x="2236" y="8940"/>
                        <a:pt x="2102" y="9707"/>
                        <a:pt x="2069" y="10308"/>
                      </a:cubicBezTo>
                      <a:cubicBezTo>
                        <a:pt x="2002" y="10975"/>
                        <a:pt x="1969" y="11475"/>
                        <a:pt x="1936" y="11809"/>
                      </a:cubicBezTo>
                      <a:cubicBezTo>
                        <a:pt x="1902" y="12142"/>
                        <a:pt x="1835" y="12376"/>
                        <a:pt x="1902" y="12376"/>
                      </a:cubicBezTo>
                      <a:cubicBezTo>
                        <a:pt x="1936" y="12376"/>
                        <a:pt x="2002" y="12209"/>
                        <a:pt x="2102" y="11775"/>
                      </a:cubicBezTo>
                      <a:cubicBezTo>
                        <a:pt x="2202" y="11408"/>
                        <a:pt x="2269" y="10908"/>
                        <a:pt x="2336" y="10274"/>
                      </a:cubicBezTo>
                      <a:cubicBezTo>
                        <a:pt x="2436" y="9640"/>
                        <a:pt x="2603" y="8907"/>
                        <a:pt x="2803" y="8106"/>
                      </a:cubicBezTo>
                      <a:cubicBezTo>
                        <a:pt x="2970" y="7305"/>
                        <a:pt x="3270" y="6438"/>
                        <a:pt x="3337" y="5437"/>
                      </a:cubicBezTo>
                      <a:cubicBezTo>
                        <a:pt x="3370" y="4937"/>
                        <a:pt x="3370" y="4437"/>
                        <a:pt x="3337" y="3970"/>
                      </a:cubicBezTo>
                      <a:cubicBezTo>
                        <a:pt x="3303" y="3503"/>
                        <a:pt x="3170" y="3102"/>
                        <a:pt x="3036" y="2669"/>
                      </a:cubicBezTo>
                      <a:cubicBezTo>
                        <a:pt x="2769" y="1902"/>
                        <a:pt x="2403" y="1234"/>
                        <a:pt x="1936" y="734"/>
                      </a:cubicBezTo>
                      <a:cubicBezTo>
                        <a:pt x="1702" y="467"/>
                        <a:pt x="1469" y="300"/>
                        <a:pt x="1202" y="167"/>
                      </a:cubicBezTo>
                      <a:cubicBezTo>
                        <a:pt x="1168" y="134"/>
                        <a:pt x="1102" y="134"/>
                        <a:pt x="1068" y="100"/>
                      </a:cubicBezTo>
                      <a:cubicBezTo>
                        <a:pt x="1002" y="100"/>
                        <a:pt x="935" y="67"/>
                        <a:pt x="901" y="67"/>
                      </a:cubicBezTo>
                      <a:cubicBezTo>
                        <a:pt x="801" y="67"/>
                        <a:pt x="768" y="0"/>
                        <a:pt x="7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3" name="Google Shape;7493;p62"/>
                <p:cNvSpPr/>
                <p:nvPr/>
              </p:nvSpPr>
              <p:spPr>
                <a:xfrm>
                  <a:off x="3745350" y="1657450"/>
                  <a:ext cx="182650" cy="20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6" h="8174" extrusionOk="0">
                      <a:moveTo>
                        <a:pt x="7239" y="1"/>
                      </a:moveTo>
                      <a:cubicBezTo>
                        <a:pt x="7205" y="1"/>
                        <a:pt x="7205" y="201"/>
                        <a:pt x="7072" y="435"/>
                      </a:cubicBezTo>
                      <a:cubicBezTo>
                        <a:pt x="7039" y="735"/>
                        <a:pt x="6872" y="1068"/>
                        <a:pt x="6605" y="1502"/>
                      </a:cubicBezTo>
                      <a:cubicBezTo>
                        <a:pt x="6372" y="1969"/>
                        <a:pt x="6071" y="2469"/>
                        <a:pt x="5671" y="2970"/>
                      </a:cubicBezTo>
                      <a:cubicBezTo>
                        <a:pt x="5237" y="3470"/>
                        <a:pt x="4704" y="4004"/>
                        <a:pt x="4203" y="4604"/>
                      </a:cubicBezTo>
                      <a:cubicBezTo>
                        <a:pt x="3670" y="5171"/>
                        <a:pt x="3169" y="5672"/>
                        <a:pt x="2669" y="6139"/>
                      </a:cubicBezTo>
                      <a:cubicBezTo>
                        <a:pt x="2402" y="6406"/>
                        <a:pt x="2202" y="6606"/>
                        <a:pt x="1968" y="6772"/>
                      </a:cubicBezTo>
                      <a:cubicBezTo>
                        <a:pt x="1702" y="6939"/>
                        <a:pt x="1535" y="7139"/>
                        <a:pt x="1335" y="7306"/>
                      </a:cubicBezTo>
                      <a:cubicBezTo>
                        <a:pt x="1001" y="7640"/>
                        <a:pt x="667" y="7907"/>
                        <a:pt x="401" y="8007"/>
                      </a:cubicBezTo>
                      <a:cubicBezTo>
                        <a:pt x="167" y="8140"/>
                        <a:pt x="0" y="8107"/>
                        <a:pt x="0" y="8140"/>
                      </a:cubicBezTo>
                      <a:cubicBezTo>
                        <a:pt x="0" y="8140"/>
                        <a:pt x="34" y="8140"/>
                        <a:pt x="134" y="8173"/>
                      </a:cubicBezTo>
                      <a:cubicBezTo>
                        <a:pt x="200" y="8173"/>
                        <a:pt x="334" y="8173"/>
                        <a:pt x="467" y="8140"/>
                      </a:cubicBezTo>
                      <a:cubicBezTo>
                        <a:pt x="734" y="8073"/>
                        <a:pt x="1068" y="7873"/>
                        <a:pt x="1501" y="7506"/>
                      </a:cubicBezTo>
                      <a:cubicBezTo>
                        <a:pt x="1702" y="7373"/>
                        <a:pt x="1902" y="7206"/>
                        <a:pt x="2169" y="7039"/>
                      </a:cubicBezTo>
                      <a:cubicBezTo>
                        <a:pt x="2402" y="6873"/>
                        <a:pt x="2669" y="6639"/>
                        <a:pt x="2902" y="6439"/>
                      </a:cubicBezTo>
                      <a:cubicBezTo>
                        <a:pt x="3469" y="6039"/>
                        <a:pt x="3970" y="5472"/>
                        <a:pt x="4504" y="4904"/>
                      </a:cubicBezTo>
                      <a:cubicBezTo>
                        <a:pt x="5037" y="4304"/>
                        <a:pt x="5538" y="3770"/>
                        <a:pt x="5971" y="3237"/>
                      </a:cubicBezTo>
                      <a:cubicBezTo>
                        <a:pt x="6372" y="2703"/>
                        <a:pt x="6672" y="2102"/>
                        <a:pt x="6872" y="1635"/>
                      </a:cubicBezTo>
                      <a:cubicBezTo>
                        <a:pt x="7072" y="1168"/>
                        <a:pt x="7205" y="768"/>
                        <a:pt x="7239" y="468"/>
                      </a:cubicBezTo>
                      <a:cubicBezTo>
                        <a:pt x="7306" y="201"/>
                        <a:pt x="7306" y="1"/>
                        <a:pt x="723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4" name="Google Shape;7494;p62"/>
                <p:cNvSpPr/>
                <p:nvPr/>
              </p:nvSpPr>
              <p:spPr>
                <a:xfrm>
                  <a:off x="3650275" y="1627450"/>
                  <a:ext cx="275225" cy="4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9" h="1835" extrusionOk="0">
                      <a:moveTo>
                        <a:pt x="2869" y="0"/>
                      </a:moveTo>
                      <a:cubicBezTo>
                        <a:pt x="2703" y="0"/>
                        <a:pt x="2536" y="0"/>
                        <a:pt x="2369" y="67"/>
                      </a:cubicBezTo>
                      <a:cubicBezTo>
                        <a:pt x="2102" y="100"/>
                        <a:pt x="1802" y="134"/>
                        <a:pt x="1535" y="234"/>
                      </a:cubicBezTo>
                      <a:cubicBezTo>
                        <a:pt x="1035" y="400"/>
                        <a:pt x="634" y="567"/>
                        <a:pt x="368" y="667"/>
                      </a:cubicBezTo>
                      <a:cubicBezTo>
                        <a:pt x="134" y="801"/>
                        <a:pt x="1" y="901"/>
                        <a:pt x="1" y="934"/>
                      </a:cubicBezTo>
                      <a:cubicBezTo>
                        <a:pt x="1" y="934"/>
                        <a:pt x="167" y="901"/>
                        <a:pt x="401" y="901"/>
                      </a:cubicBezTo>
                      <a:cubicBezTo>
                        <a:pt x="668" y="801"/>
                        <a:pt x="1101" y="667"/>
                        <a:pt x="1602" y="567"/>
                      </a:cubicBezTo>
                      <a:cubicBezTo>
                        <a:pt x="1835" y="500"/>
                        <a:pt x="2135" y="467"/>
                        <a:pt x="2436" y="434"/>
                      </a:cubicBezTo>
                      <a:cubicBezTo>
                        <a:pt x="2666" y="411"/>
                        <a:pt x="2864" y="372"/>
                        <a:pt x="3075" y="372"/>
                      </a:cubicBezTo>
                      <a:cubicBezTo>
                        <a:pt x="3169" y="372"/>
                        <a:pt x="3266" y="380"/>
                        <a:pt x="3370" y="400"/>
                      </a:cubicBezTo>
                      <a:cubicBezTo>
                        <a:pt x="4037" y="434"/>
                        <a:pt x="4704" y="734"/>
                        <a:pt x="5505" y="967"/>
                      </a:cubicBezTo>
                      <a:cubicBezTo>
                        <a:pt x="6238" y="1168"/>
                        <a:pt x="6939" y="1468"/>
                        <a:pt x="7639" y="1668"/>
                      </a:cubicBezTo>
                      <a:cubicBezTo>
                        <a:pt x="7973" y="1768"/>
                        <a:pt x="8307" y="1835"/>
                        <a:pt x="8640" y="1835"/>
                      </a:cubicBezTo>
                      <a:lnTo>
                        <a:pt x="9507" y="1835"/>
                      </a:lnTo>
                      <a:cubicBezTo>
                        <a:pt x="10041" y="1835"/>
                        <a:pt x="10475" y="1768"/>
                        <a:pt x="10775" y="1601"/>
                      </a:cubicBezTo>
                      <a:cubicBezTo>
                        <a:pt x="10875" y="1501"/>
                        <a:pt x="10975" y="1434"/>
                        <a:pt x="11008" y="1334"/>
                      </a:cubicBezTo>
                      <a:lnTo>
                        <a:pt x="11008" y="1234"/>
                      </a:lnTo>
                      <a:lnTo>
                        <a:pt x="10942" y="1301"/>
                      </a:lnTo>
                      <a:cubicBezTo>
                        <a:pt x="10875" y="1334"/>
                        <a:pt x="10808" y="1434"/>
                        <a:pt x="10675" y="1468"/>
                      </a:cubicBezTo>
                      <a:cubicBezTo>
                        <a:pt x="10441" y="1568"/>
                        <a:pt x="10008" y="1601"/>
                        <a:pt x="9507" y="1601"/>
                      </a:cubicBezTo>
                      <a:cubicBezTo>
                        <a:pt x="9274" y="1601"/>
                        <a:pt x="8974" y="1601"/>
                        <a:pt x="8673" y="1568"/>
                      </a:cubicBezTo>
                      <a:cubicBezTo>
                        <a:pt x="8373" y="1501"/>
                        <a:pt x="8106" y="1434"/>
                        <a:pt x="7773" y="1334"/>
                      </a:cubicBezTo>
                      <a:cubicBezTo>
                        <a:pt x="7106" y="1134"/>
                        <a:pt x="6439" y="801"/>
                        <a:pt x="5638" y="601"/>
                      </a:cubicBezTo>
                      <a:cubicBezTo>
                        <a:pt x="4871" y="334"/>
                        <a:pt x="4170" y="67"/>
                        <a:pt x="343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5" name="Google Shape;7495;p62"/>
                <p:cNvSpPr/>
                <p:nvPr/>
              </p:nvSpPr>
              <p:spPr>
                <a:xfrm>
                  <a:off x="4000525" y="1963175"/>
                  <a:ext cx="23375" cy="3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5" h="1561" extrusionOk="0">
                      <a:moveTo>
                        <a:pt x="189" y="0"/>
                      </a:moveTo>
                      <a:cubicBezTo>
                        <a:pt x="67" y="0"/>
                        <a:pt x="1" y="24"/>
                        <a:pt x="1" y="47"/>
                      </a:cubicBezTo>
                      <a:cubicBezTo>
                        <a:pt x="1" y="81"/>
                        <a:pt x="134" y="181"/>
                        <a:pt x="267" y="248"/>
                      </a:cubicBezTo>
                      <a:cubicBezTo>
                        <a:pt x="368" y="381"/>
                        <a:pt x="534" y="548"/>
                        <a:pt x="534" y="748"/>
                      </a:cubicBezTo>
                      <a:cubicBezTo>
                        <a:pt x="534" y="881"/>
                        <a:pt x="534" y="981"/>
                        <a:pt x="501" y="1048"/>
                      </a:cubicBezTo>
                      <a:cubicBezTo>
                        <a:pt x="468" y="1148"/>
                        <a:pt x="368" y="1215"/>
                        <a:pt x="301" y="1248"/>
                      </a:cubicBezTo>
                      <a:cubicBezTo>
                        <a:pt x="134" y="1382"/>
                        <a:pt x="34" y="1515"/>
                        <a:pt x="101" y="1549"/>
                      </a:cubicBezTo>
                      <a:cubicBezTo>
                        <a:pt x="108" y="1556"/>
                        <a:pt x="121" y="1560"/>
                        <a:pt x="138" y="1560"/>
                      </a:cubicBezTo>
                      <a:cubicBezTo>
                        <a:pt x="196" y="1560"/>
                        <a:pt x="305" y="1511"/>
                        <a:pt x="434" y="1382"/>
                      </a:cubicBezTo>
                      <a:cubicBezTo>
                        <a:pt x="501" y="1348"/>
                        <a:pt x="634" y="1315"/>
                        <a:pt x="768" y="1182"/>
                      </a:cubicBezTo>
                      <a:cubicBezTo>
                        <a:pt x="868" y="1048"/>
                        <a:pt x="935" y="848"/>
                        <a:pt x="935" y="681"/>
                      </a:cubicBezTo>
                      <a:cubicBezTo>
                        <a:pt x="935" y="514"/>
                        <a:pt x="835" y="348"/>
                        <a:pt x="701" y="214"/>
                      </a:cubicBezTo>
                      <a:cubicBezTo>
                        <a:pt x="634" y="81"/>
                        <a:pt x="501" y="47"/>
                        <a:pt x="368" y="14"/>
                      </a:cubicBezTo>
                      <a:cubicBezTo>
                        <a:pt x="299" y="4"/>
                        <a:pt x="239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88E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6" name="Google Shape;7496;p62"/>
                <p:cNvSpPr/>
                <p:nvPr/>
              </p:nvSpPr>
              <p:spPr>
                <a:xfrm>
                  <a:off x="3996350" y="1975225"/>
                  <a:ext cx="20050" cy="1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2" h="494" extrusionOk="0">
                      <a:moveTo>
                        <a:pt x="561" y="0"/>
                      </a:moveTo>
                      <a:cubicBezTo>
                        <a:pt x="487" y="0"/>
                        <a:pt x="406" y="18"/>
                        <a:pt x="334" y="66"/>
                      </a:cubicBezTo>
                      <a:cubicBezTo>
                        <a:pt x="101" y="199"/>
                        <a:pt x="1" y="366"/>
                        <a:pt x="34" y="433"/>
                      </a:cubicBezTo>
                      <a:cubicBezTo>
                        <a:pt x="48" y="475"/>
                        <a:pt x="97" y="493"/>
                        <a:pt x="164" y="493"/>
                      </a:cubicBezTo>
                      <a:cubicBezTo>
                        <a:pt x="257" y="493"/>
                        <a:pt x="385" y="458"/>
                        <a:pt x="501" y="399"/>
                      </a:cubicBezTo>
                      <a:cubicBezTo>
                        <a:pt x="668" y="299"/>
                        <a:pt x="801" y="199"/>
                        <a:pt x="801" y="99"/>
                      </a:cubicBezTo>
                      <a:cubicBezTo>
                        <a:pt x="801" y="56"/>
                        <a:pt x="692" y="0"/>
                        <a:pt x="561" y="0"/>
                      </a:cubicBezTo>
                      <a:close/>
                    </a:path>
                  </a:pathLst>
                </a:custGeom>
                <a:solidFill>
                  <a:srgbClr val="F88E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7" name="Google Shape;7497;p62"/>
                <p:cNvSpPr/>
                <p:nvPr/>
              </p:nvSpPr>
              <p:spPr>
                <a:xfrm>
                  <a:off x="3974325" y="2002700"/>
                  <a:ext cx="29575" cy="2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3" h="1181" extrusionOk="0">
                      <a:moveTo>
                        <a:pt x="682" y="1"/>
                      </a:moveTo>
                      <a:lnTo>
                        <a:pt x="682" y="1"/>
                      </a:lnTo>
                      <a:cubicBezTo>
                        <a:pt x="714" y="33"/>
                        <a:pt x="747" y="64"/>
                        <a:pt x="779" y="94"/>
                      </a:cubicBezTo>
                      <a:lnTo>
                        <a:pt x="779" y="94"/>
                      </a:lnTo>
                      <a:cubicBezTo>
                        <a:pt x="802" y="104"/>
                        <a:pt x="825" y="118"/>
                        <a:pt x="848" y="134"/>
                      </a:cubicBezTo>
                      <a:lnTo>
                        <a:pt x="682" y="1"/>
                      </a:lnTo>
                      <a:close/>
                      <a:moveTo>
                        <a:pt x="651" y="65"/>
                      </a:moveTo>
                      <a:cubicBezTo>
                        <a:pt x="269" y="65"/>
                        <a:pt x="1" y="816"/>
                        <a:pt x="515" y="1102"/>
                      </a:cubicBezTo>
                      <a:cubicBezTo>
                        <a:pt x="605" y="1156"/>
                        <a:pt x="694" y="1181"/>
                        <a:pt x="775" y="1181"/>
                      </a:cubicBezTo>
                      <a:cubicBezTo>
                        <a:pt x="992" y="1181"/>
                        <a:pt x="1158" y="1002"/>
                        <a:pt x="1182" y="735"/>
                      </a:cubicBezTo>
                      <a:cubicBezTo>
                        <a:pt x="1182" y="447"/>
                        <a:pt x="984" y="283"/>
                        <a:pt x="779" y="94"/>
                      </a:cubicBezTo>
                      <a:lnTo>
                        <a:pt x="779" y="94"/>
                      </a:lnTo>
                      <a:cubicBezTo>
                        <a:pt x="736" y="74"/>
                        <a:pt x="692" y="65"/>
                        <a:pt x="651" y="65"/>
                      </a:cubicBezTo>
                      <a:close/>
                    </a:path>
                  </a:pathLst>
                </a:custGeom>
                <a:solidFill>
                  <a:srgbClr val="F7F7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8" name="Google Shape;7498;p62"/>
                <p:cNvSpPr/>
                <p:nvPr/>
              </p:nvSpPr>
              <p:spPr>
                <a:xfrm>
                  <a:off x="3565225" y="2317550"/>
                  <a:ext cx="676325" cy="63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53" h="25234" extrusionOk="0">
                      <a:moveTo>
                        <a:pt x="20342" y="1"/>
                      </a:moveTo>
                      <a:cubicBezTo>
                        <a:pt x="16500" y="1"/>
                        <a:pt x="17046" y="8755"/>
                        <a:pt x="17046" y="8755"/>
                      </a:cubicBezTo>
                      <a:lnTo>
                        <a:pt x="16679" y="17562"/>
                      </a:lnTo>
                      <a:lnTo>
                        <a:pt x="267" y="15861"/>
                      </a:lnTo>
                      <a:lnTo>
                        <a:pt x="0" y="17995"/>
                      </a:lnTo>
                      <a:lnTo>
                        <a:pt x="20582" y="25234"/>
                      </a:lnTo>
                      <a:cubicBezTo>
                        <a:pt x="20582" y="25234"/>
                        <a:pt x="27053" y="2518"/>
                        <a:pt x="21716" y="316"/>
                      </a:cubicBezTo>
                      <a:cubicBezTo>
                        <a:pt x="21205" y="99"/>
                        <a:pt x="20748" y="1"/>
                        <a:pt x="20342" y="1"/>
                      </a:cubicBezTo>
                      <a:close/>
                    </a:path>
                  </a:pathLst>
                </a:custGeom>
                <a:solidFill>
                  <a:srgbClr val="F7B2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9" name="Google Shape;7499;p62"/>
                <p:cNvSpPr/>
                <p:nvPr/>
              </p:nvSpPr>
              <p:spPr>
                <a:xfrm>
                  <a:off x="3394675" y="2362975"/>
                  <a:ext cx="365700" cy="55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8" h="22110" extrusionOk="0">
                      <a:moveTo>
                        <a:pt x="1618" y="20381"/>
                      </a:moveTo>
                      <a:cubicBezTo>
                        <a:pt x="1619" y="20381"/>
                        <a:pt x="1619" y="20382"/>
                        <a:pt x="1619" y="20382"/>
                      </a:cubicBezTo>
                      <a:lnTo>
                        <a:pt x="1619" y="20382"/>
                      </a:lnTo>
                      <a:cubicBezTo>
                        <a:pt x="1619" y="20381"/>
                        <a:pt x="1619" y="20381"/>
                        <a:pt x="1618" y="20381"/>
                      </a:cubicBezTo>
                      <a:close/>
                      <a:moveTo>
                        <a:pt x="7756" y="0"/>
                      </a:moveTo>
                      <a:cubicBezTo>
                        <a:pt x="0" y="12549"/>
                        <a:pt x="1645" y="20382"/>
                        <a:pt x="1619" y="20382"/>
                      </a:cubicBezTo>
                      <a:cubicBezTo>
                        <a:pt x="1619" y="20382"/>
                        <a:pt x="1619" y="20382"/>
                        <a:pt x="1619" y="20382"/>
                      </a:cubicBezTo>
                      <a:lnTo>
                        <a:pt x="1619" y="20382"/>
                      </a:lnTo>
                      <a:cubicBezTo>
                        <a:pt x="3399" y="21646"/>
                        <a:pt x="5156" y="22109"/>
                        <a:pt x="6775" y="22109"/>
                      </a:cubicBezTo>
                      <a:cubicBezTo>
                        <a:pt x="11222" y="22109"/>
                        <a:pt x="14628" y="18614"/>
                        <a:pt x="14628" y="18614"/>
                      </a:cubicBezTo>
                      <a:lnTo>
                        <a:pt x="7689" y="16112"/>
                      </a:lnTo>
                      <a:cubicBezTo>
                        <a:pt x="7689" y="16112"/>
                        <a:pt x="9557" y="8373"/>
                        <a:pt x="10091" y="4537"/>
                      </a:cubicBezTo>
                      <a:cubicBezTo>
                        <a:pt x="10658" y="701"/>
                        <a:pt x="7756" y="0"/>
                        <a:pt x="7756" y="0"/>
                      </a:cubicBezTo>
                      <a:close/>
                    </a:path>
                  </a:pathLst>
                </a:custGeom>
                <a:solidFill>
                  <a:srgbClr val="F7AC8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0" name="Google Shape;7500;p62"/>
                <p:cNvSpPr/>
                <p:nvPr/>
              </p:nvSpPr>
              <p:spPr>
                <a:xfrm>
                  <a:off x="3575225" y="2336275"/>
                  <a:ext cx="144300" cy="37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2" h="15145" extrusionOk="0">
                      <a:moveTo>
                        <a:pt x="3169" y="1"/>
                      </a:moveTo>
                      <a:lnTo>
                        <a:pt x="267" y="1001"/>
                      </a:lnTo>
                      <a:cubicBezTo>
                        <a:pt x="267" y="1001"/>
                        <a:pt x="1602" y="9574"/>
                        <a:pt x="0" y="11142"/>
                      </a:cubicBezTo>
                      <a:lnTo>
                        <a:pt x="968" y="15145"/>
                      </a:lnTo>
                      <a:lnTo>
                        <a:pt x="5771" y="13844"/>
                      </a:lnTo>
                      <a:lnTo>
                        <a:pt x="316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1" name="Google Shape;7501;p62"/>
                <p:cNvSpPr/>
                <p:nvPr/>
              </p:nvSpPr>
              <p:spPr>
                <a:xfrm>
                  <a:off x="3516850" y="2348800"/>
                  <a:ext cx="88425" cy="19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7" h="7906" extrusionOk="0">
                      <a:moveTo>
                        <a:pt x="2769" y="0"/>
                      </a:moveTo>
                      <a:lnTo>
                        <a:pt x="0" y="4236"/>
                      </a:lnTo>
                      <a:lnTo>
                        <a:pt x="3536" y="7906"/>
                      </a:lnTo>
                      <a:lnTo>
                        <a:pt x="276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2" name="Google Shape;7502;p62"/>
                <p:cNvSpPr/>
                <p:nvPr/>
              </p:nvSpPr>
              <p:spPr>
                <a:xfrm>
                  <a:off x="3902175" y="2302850"/>
                  <a:ext cx="281850" cy="22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4" h="8810" extrusionOk="0">
                      <a:moveTo>
                        <a:pt x="5419" y="0"/>
                      </a:moveTo>
                      <a:cubicBezTo>
                        <a:pt x="0" y="0"/>
                        <a:pt x="3067" y="8810"/>
                        <a:pt x="3067" y="8810"/>
                      </a:cubicBezTo>
                      <a:lnTo>
                        <a:pt x="10239" y="5174"/>
                      </a:lnTo>
                      <a:cubicBezTo>
                        <a:pt x="10239" y="5174"/>
                        <a:pt x="11273" y="170"/>
                        <a:pt x="5602" y="3"/>
                      </a:cubicBezTo>
                      <a:cubicBezTo>
                        <a:pt x="5540" y="1"/>
                        <a:pt x="5479" y="0"/>
                        <a:pt x="54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3" name="Google Shape;7503;p62"/>
                <p:cNvSpPr/>
                <p:nvPr/>
              </p:nvSpPr>
              <p:spPr>
                <a:xfrm>
                  <a:off x="3344225" y="4853925"/>
                  <a:ext cx="241875" cy="8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5" h="3470" extrusionOk="0">
                      <a:moveTo>
                        <a:pt x="8573" y="0"/>
                      </a:moveTo>
                      <a:lnTo>
                        <a:pt x="6705" y="434"/>
                      </a:lnTo>
                      <a:lnTo>
                        <a:pt x="6205" y="534"/>
                      </a:lnTo>
                      <a:lnTo>
                        <a:pt x="1" y="2302"/>
                      </a:lnTo>
                      <a:lnTo>
                        <a:pt x="668" y="3469"/>
                      </a:lnTo>
                      <a:lnTo>
                        <a:pt x="9674" y="2202"/>
                      </a:lnTo>
                      <a:lnTo>
                        <a:pt x="85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4" name="Google Shape;7504;p62"/>
                <p:cNvSpPr/>
                <p:nvPr/>
              </p:nvSpPr>
              <p:spPr>
                <a:xfrm>
                  <a:off x="3779525" y="4829725"/>
                  <a:ext cx="136800" cy="1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2" h="4505" extrusionOk="0">
                      <a:moveTo>
                        <a:pt x="5338" y="1"/>
                      </a:moveTo>
                      <a:lnTo>
                        <a:pt x="3637" y="301"/>
                      </a:lnTo>
                      <a:lnTo>
                        <a:pt x="1" y="4504"/>
                      </a:lnTo>
                      <a:lnTo>
                        <a:pt x="5472" y="4504"/>
                      </a:lnTo>
                      <a:lnTo>
                        <a:pt x="533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5" name="Google Shape;7505;p62"/>
                <p:cNvSpPr/>
                <p:nvPr/>
              </p:nvSpPr>
              <p:spPr>
                <a:xfrm>
                  <a:off x="3792050" y="2142800"/>
                  <a:ext cx="128450" cy="21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8" h="8414" extrusionOk="0">
                      <a:moveTo>
                        <a:pt x="5037" y="1"/>
                      </a:moveTo>
                      <a:lnTo>
                        <a:pt x="0" y="4070"/>
                      </a:lnTo>
                      <a:lnTo>
                        <a:pt x="100" y="7573"/>
                      </a:lnTo>
                      <a:cubicBezTo>
                        <a:pt x="100" y="7573"/>
                        <a:pt x="442" y="8413"/>
                        <a:pt x="1413" y="8413"/>
                      </a:cubicBezTo>
                      <a:cubicBezTo>
                        <a:pt x="1990" y="8413"/>
                        <a:pt x="2789" y="8117"/>
                        <a:pt x="3870" y="7173"/>
                      </a:cubicBezTo>
                      <a:cubicBezTo>
                        <a:pt x="3870" y="7173"/>
                        <a:pt x="5137" y="5905"/>
                        <a:pt x="4971" y="4704"/>
                      </a:cubicBezTo>
                      <a:lnTo>
                        <a:pt x="5037" y="1"/>
                      </a:lnTo>
                      <a:close/>
                    </a:path>
                  </a:pathLst>
                </a:custGeom>
                <a:solidFill>
                  <a:srgbClr val="F7AC8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6" name="Google Shape;7506;p62"/>
                <p:cNvSpPr/>
                <p:nvPr/>
              </p:nvSpPr>
              <p:spPr>
                <a:xfrm>
                  <a:off x="3707825" y="2260400"/>
                  <a:ext cx="238525" cy="37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1" h="15073" extrusionOk="0">
                      <a:moveTo>
                        <a:pt x="9507" y="0"/>
                      </a:moveTo>
                      <a:cubicBezTo>
                        <a:pt x="9474" y="0"/>
                        <a:pt x="9374" y="467"/>
                        <a:pt x="9240" y="1301"/>
                      </a:cubicBezTo>
                      <a:cubicBezTo>
                        <a:pt x="9107" y="2135"/>
                        <a:pt x="8907" y="3336"/>
                        <a:pt x="8573" y="4804"/>
                      </a:cubicBezTo>
                      <a:cubicBezTo>
                        <a:pt x="8239" y="6238"/>
                        <a:pt x="7839" y="8039"/>
                        <a:pt x="7105" y="9874"/>
                      </a:cubicBezTo>
                      <a:cubicBezTo>
                        <a:pt x="6738" y="10808"/>
                        <a:pt x="6338" y="11742"/>
                        <a:pt x="5738" y="12643"/>
                      </a:cubicBezTo>
                      <a:cubicBezTo>
                        <a:pt x="5437" y="13043"/>
                        <a:pt x="5104" y="13477"/>
                        <a:pt x="4704" y="13810"/>
                      </a:cubicBezTo>
                      <a:cubicBezTo>
                        <a:pt x="4337" y="14144"/>
                        <a:pt x="3836" y="14377"/>
                        <a:pt x="3336" y="14411"/>
                      </a:cubicBezTo>
                      <a:cubicBezTo>
                        <a:pt x="3234" y="14424"/>
                        <a:pt x="3129" y="14431"/>
                        <a:pt x="3023" y="14431"/>
                      </a:cubicBezTo>
                      <a:cubicBezTo>
                        <a:pt x="2611" y="14431"/>
                        <a:pt x="2187" y="14330"/>
                        <a:pt x="1868" y="14144"/>
                      </a:cubicBezTo>
                      <a:cubicBezTo>
                        <a:pt x="1435" y="13877"/>
                        <a:pt x="1101" y="13477"/>
                        <a:pt x="934" y="13010"/>
                      </a:cubicBezTo>
                      <a:cubicBezTo>
                        <a:pt x="734" y="12543"/>
                        <a:pt x="667" y="12042"/>
                        <a:pt x="601" y="11542"/>
                      </a:cubicBezTo>
                      <a:cubicBezTo>
                        <a:pt x="567" y="11041"/>
                        <a:pt x="567" y="10541"/>
                        <a:pt x="601" y="10041"/>
                      </a:cubicBezTo>
                      <a:cubicBezTo>
                        <a:pt x="701" y="9073"/>
                        <a:pt x="868" y="8173"/>
                        <a:pt x="1068" y="7305"/>
                      </a:cubicBezTo>
                      <a:cubicBezTo>
                        <a:pt x="1268" y="6405"/>
                        <a:pt x="1501" y="5638"/>
                        <a:pt x="1701" y="4904"/>
                      </a:cubicBezTo>
                      <a:cubicBezTo>
                        <a:pt x="2102" y="3469"/>
                        <a:pt x="2535" y="2302"/>
                        <a:pt x="2836" y="1501"/>
                      </a:cubicBezTo>
                      <a:cubicBezTo>
                        <a:pt x="3102" y="701"/>
                        <a:pt x="3269" y="234"/>
                        <a:pt x="3236" y="234"/>
                      </a:cubicBezTo>
                      <a:cubicBezTo>
                        <a:pt x="3203" y="234"/>
                        <a:pt x="2936" y="634"/>
                        <a:pt x="2602" y="1401"/>
                      </a:cubicBezTo>
                      <a:cubicBezTo>
                        <a:pt x="2235" y="2202"/>
                        <a:pt x="1768" y="3336"/>
                        <a:pt x="1268" y="4804"/>
                      </a:cubicBezTo>
                      <a:cubicBezTo>
                        <a:pt x="1034" y="5504"/>
                        <a:pt x="767" y="6305"/>
                        <a:pt x="567" y="7172"/>
                      </a:cubicBezTo>
                      <a:cubicBezTo>
                        <a:pt x="367" y="8039"/>
                        <a:pt x="167" y="9007"/>
                        <a:pt x="67" y="10007"/>
                      </a:cubicBezTo>
                      <a:cubicBezTo>
                        <a:pt x="34" y="10508"/>
                        <a:pt x="0" y="11041"/>
                        <a:pt x="34" y="11609"/>
                      </a:cubicBezTo>
                      <a:cubicBezTo>
                        <a:pt x="67" y="12142"/>
                        <a:pt x="167" y="12709"/>
                        <a:pt x="367" y="13276"/>
                      </a:cubicBezTo>
                      <a:cubicBezTo>
                        <a:pt x="567" y="13810"/>
                        <a:pt x="1001" y="14344"/>
                        <a:pt x="1535" y="14677"/>
                      </a:cubicBezTo>
                      <a:cubicBezTo>
                        <a:pt x="1802" y="14844"/>
                        <a:pt x="2135" y="14978"/>
                        <a:pt x="2402" y="15011"/>
                      </a:cubicBezTo>
                      <a:cubicBezTo>
                        <a:pt x="2632" y="15034"/>
                        <a:pt x="2846" y="15073"/>
                        <a:pt x="3067" y="15073"/>
                      </a:cubicBezTo>
                      <a:cubicBezTo>
                        <a:pt x="3166" y="15073"/>
                        <a:pt x="3266" y="15065"/>
                        <a:pt x="3369" y="15044"/>
                      </a:cubicBezTo>
                      <a:cubicBezTo>
                        <a:pt x="4036" y="14978"/>
                        <a:pt x="4637" y="14677"/>
                        <a:pt x="5071" y="14310"/>
                      </a:cubicBezTo>
                      <a:cubicBezTo>
                        <a:pt x="5538" y="13910"/>
                        <a:pt x="5904" y="13477"/>
                        <a:pt x="6238" y="13010"/>
                      </a:cubicBezTo>
                      <a:cubicBezTo>
                        <a:pt x="6872" y="12076"/>
                        <a:pt x="7339" y="11108"/>
                        <a:pt x="7672" y="10141"/>
                      </a:cubicBezTo>
                      <a:cubicBezTo>
                        <a:pt x="8340" y="8206"/>
                        <a:pt x="8706" y="6405"/>
                        <a:pt x="9007" y="4937"/>
                      </a:cubicBezTo>
                      <a:cubicBezTo>
                        <a:pt x="9240" y="3436"/>
                        <a:pt x="9374" y="2168"/>
                        <a:pt x="9474" y="1335"/>
                      </a:cubicBezTo>
                      <a:cubicBezTo>
                        <a:pt x="9540" y="467"/>
                        <a:pt x="9540" y="0"/>
                        <a:pt x="9507" y="0"/>
                      </a:cubicBezTo>
                      <a:close/>
                    </a:path>
                  </a:pathLst>
                </a:custGeom>
                <a:solidFill>
                  <a:srgbClr val="FFD65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507" name="Google Shape;7507;p62"/>
            <p:cNvGrpSpPr/>
            <p:nvPr/>
          </p:nvGrpSpPr>
          <p:grpSpPr>
            <a:xfrm>
              <a:off x="7642223" y="2417552"/>
              <a:ext cx="1169390" cy="2193187"/>
              <a:chOff x="5637329" y="1640750"/>
              <a:chExt cx="1166940" cy="2188591"/>
            </a:xfrm>
          </p:grpSpPr>
          <p:sp>
            <p:nvSpPr>
              <p:cNvPr id="7508" name="Google Shape;7508;p62"/>
              <p:cNvSpPr/>
              <p:nvPr/>
            </p:nvSpPr>
            <p:spPr>
              <a:xfrm>
                <a:off x="6133806" y="1673625"/>
                <a:ext cx="243525" cy="395300"/>
              </a:xfrm>
              <a:custGeom>
                <a:avLst/>
                <a:gdLst/>
                <a:ahLst/>
                <a:cxnLst/>
                <a:rect l="l" t="t" r="r" b="b"/>
                <a:pathLst>
                  <a:path w="9741" h="15812" extrusionOk="0">
                    <a:moveTo>
                      <a:pt x="9507" y="0"/>
                    </a:moveTo>
                    <a:cubicBezTo>
                      <a:pt x="4237" y="0"/>
                      <a:pt x="1" y="6972"/>
                      <a:pt x="1" y="15545"/>
                    </a:cubicBezTo>
                    <a:cubicBezTo>
                      <a:pt x="1" y="15678"/>
                      <a:pt x="101" y="15811"/>
                      <a:pt x="234" y="15811"/>
                    </a:cubicBezTo>
                    <a:cubicBezTo>
                      <a:pt x="367" y="15811"/>
                      <a:pt x="501" y="15678"/>
                      <a:pt x="501" y="15578"/>
                    </a:cubicBezTo>
                    <a:cubicBezTo>
                      <a:pt x="501" y="7239"/>
                      <a:pt x="4537" y="500"/>
                      <a:pt x="9507" y="500"/>
                    </a:cubicBezTo>
                    <a:cubicBezTo>
                      <a:pt x="9641" y="500"/>
                      <a:pt x="9741" y="367"/>
                      <a:pt x="9741" y="234"/>
                    </a:cubicBezTo>
                    <a:cubicBezTo>
                      <a:pt x="9741" y="134"/>
                      <a:pt x="9641" y="0"/>
                      <a:pt x="95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9" name="Google Shape;7509;p62"/>
              <p:cNvSpPr/>
              <p:nvPr/>
            </p:nvSpPr>
            <p:spPr>
              <a:xfrm>
                <a:off x="6106281" y="2046375"/>
                <a:ext cx="66750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2670" h="6172" extrusionOk="0">
                    <a:moveTo>
                      <a:pt x="1335" y="1"/>
                    </a:moveTo>
                    <a:cubicBezTo>
                      <a:pt x="601" y="1"/>
                      <a:pt x="1" y="601"/>
                      <a:pt x="1" y="1335"/>
                    </a:cubicBezTo>
                    <a:lnTo>
                      <a:pt x="1" y="4838"/>
                    </a:lnTo>
                    <a:cubicBezTo>
                      <a:pt x="1" y="5605"/>
                      <a:pt x="601" y="6172"/>
                      <a:pt x="1335" y="6172"/>
                    </a:cubicBezTo>
                    <a:cubicBezTo>
                      <a:pt x="2102" y="6172"/>
                      <a:pt x="2669" y="5605"/>
                      <a:pt x="2669" y="4838"/>
                    </a:cubicBezTo>
                    <a:lnTo>
                      <a:pt x="2669" y="1335"/>
                    </a:lnTo>
                    <a:cubicBezTo>
                      <a:pt x="2669" y="601"/>
                      <a:pt x="2102" y="1"/>
                      <a:pt x="1335" y="1"/>
                    </a:cubicBez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0" name="Google Shape;7510;p62"/>
              <p:cNvSpPr/>
              <p:nvPr/>
            </p:nvSpPr>
            <p:spPr>
              <a:xfrm>
                <a:off x="6120706" y="2048050"/>
                <a:ext cx="59000" cy="141300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5652" extrusionOk="0">
                    <a:moveTo>
                      <a:pt x="758" y="1"/>
                    </a:moveTo>
                    <a:cubicBezTo>
                      <a:pt x="1425" y="1735"/>
                      <a:pt x="2359" y="4671"/>
                      <a:pt x="758" y="5238"/>
                    </a:cubicBezTo>
                    <a:cubicBezTo>
                      <a:pt x="1" y="5545"/>
                      <a:pt x="217" y="5651"/>
                      <a:pt x="860" y="5651"/>
                    </a:cubicBezTo>
                    <a:cubicBezTo>
                      <a:pt x="1123" y="5651"/>
                      <a:pt x="1457" y="5634"/>
                      <a:pt x="1825" y="5605"/>
                    </a:cubicBezTo>
                    <a:cubicBezTo>
                      <a:pt x="1992" y="5404"/>
                      <a:pt x="2092" y="5104"/>
                      <a:pt x="2092" y="4837"/>
                    </a:cubicBezTo>
                    <a:lnTo>
                      <a:pt x="2092" y="1301"/>
                    </a:lnTo>
                    <a:cubicBezTo>
                      <a:pt x="2092" y="568"/>
                      <a:pt x="1525" y="1"/>
                      <a:pt x="7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1" name="Google Shape;7511;p62"/>
              <p:cNvSpPr/>
              <p:nvPr/>
            </p:nvSpPr>
            <p:spPr>
              <a:xfrm>
                <a:off x="6331456" y="1640750"/>
                <a:ext cx="125100" cy="66400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2656" extrusionOk="0">
                    <a:moveTo>
                      <a:pt x="3815" y="1"/>
                    </a:moveTo>
                    <a:cubicBezTo>
                      <a:pt x="3757" y="1"/>
                      <a:pt x="3697" y="5"/>
                      <a:pt x="3636" y="14"/>
                    </a:cubicBezTo>
                    <a:lnTo>
                      <a:pt x="1101" y="348"/>
                    </a:lnTo>
                    <a:cubicBezTo>
                      <a:pt x="467" y="414"/>
                      <a:pt x="0" y="1015"/>
                      <a:pt x="100" y="1649"/>
                    </a:cubicBezTo>
                    <a:cubicBezTo>
                      <a:pt x="163" y="2211"/>
                      <a:pt x="693" y="2656"/>
                      <a:pt x="1280" y="2656"/>
                    </a:cubicBezTo>
                    <a:cubicBezTo>
                      <a:pt x="1320" y="2656"/>
                      <a:pt x="1361" y="2654"/>
                      <a:pt x="1401" y="2649"/>
                    </a:cubicBezTo>
                    <a:lnTo>
                      <a:pt x="3936" y="2316"/>
                    </a:lnTo>
                    <a:cubicBezTo>
                      <a:pt x="4570" y="2216"/>
                      <a:pt x="5004" y="1649"/>
                      <a:pt x="4937" y="1015"/>
                    </a:cubicBezTo>
                    <a:cubicBezTo>
                      <a:pt x="4846" y="439"/>
                      <a:pt x="4397" y="1"/>
                      <a:pt x="38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2" name="Google Shape;7512;p62"/>
              <p:cNvSpPr/>
              <p:nvPr/>
            </p:nvSpPr>
            <p:spPr>
              <a:xfrm>
                <a:off x="5739613" y="3696716"/>
                <a:ext cx="963613" cy="132625"/>
              </a:xfrm>
              <a:custGeom>
                <a:avLst/>
                <a:gdLst/>
                <a:ahLst/>
                <a:cxnLst/>
                <a:rect l="l" t="t" r="r" b="b"/>
                <a:pathLst>
                  <a:path w="50904" h="5305" extrusionOk="0">
                    <a:moveTo>
                      <a:pt x="1" y="1"/>
                    </a:moveTo>
                    <a:lnTo>
                      <a:pt x="1" y="5305"/>
                    </a:lnTo>
                    <a:lnTo>
                      <a:pt x="50904" y="5305"/>
                    </a:lnTo>
                    <a:lnTo>
                      <a:pt x="509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3" name="Google Shape;7513;p62"/>
              <p:cNvSpPr/>
              <p:nvPr/>
            </p:nvSpPr>
            <p:spPr>
              <a:xfrm>
                <a:off x="5739613" y="3701716"/>
                <a:ext cx="963613" cy="81750"/>
              </a:xfrm>
              <a:custGeom>
                <a:avLst/>
                <a:gdLst/>
                <a:ahLst/>
                <a:cxnLst/>
                <a:rect l="l" t="t" r="r" b="b"/>
                <a:pathLst>
                  <a:path w="50904" h="3270" extrusionOk="0">
                    <a:moveTo>
                      <a:pt x="1" y="1"/>
                    </a:moveTo>
                    <a:lnTo>
                      <a:pt x="1" y="3270"/>
                    </a:lnTo>
                    <a:lnTo>
                      <a:pt x="50904" y="3270"/>
                    </a:lnTo>
                    <a:lnTo>
                      <a:pt x="50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4" name="Google Shape;7514;p62"/>
              <p:cNvSpPr/>
              <p:nvPr/>
            </p:nvSpPr>
            <p:spPr>
              <a:xfrm>
                <a:off x="5673942" y="2178974"/>
                <a:ext cx="1093700" cy="413650"/>
              </a:xfrm>
              <a:custGeom>
                <a:avLst/>
                <a:gdLst/>
                <a:ahLst/>
                <a:cxnLst/>
                <a:rect l="l" t="t" r="r" b="b"/>
                <a:pathLst>
                  <a:path w="57776" h="16546" extrusionOk="0">
                    <a:moveTo>
                      <a:pt x="1" y="1"/>
                    </a:moveTo>
                    <a:lnTo>
                      <a:pt x="134" y="301"/>
                    </a:lnTo>
                    <a:lnTo>
                      <a:pt x="1702" y="5271"/>
                    </a:lnTo>
                    <a:lnTo>
                      <a:pt x="5338" y="16546"/>
                    </a:lnTo>
                    <a:lnTo>
                      <a:pt x="52438" y="16546"/>
                    </a:lnTo>
                    <a:lnTo>
                      <a:pt x="56074" y="5271"/>
                    </a:lnTo>
                    <a:lnTo>
                      <a:pt x="57675" y="301"/>
                    </a:lnTo>
                    <a:lnTo>
                      <a:pt x="577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5" name="Google Shape;7515;p62"/>
              <p:cNvSpPr/>
              <p:nvPr/>
            </p:nvSpPr>
            <p:spPr>
              <a:xfrm>
                <a:off x="5676479" y="2186474"/>
                <a:ext cx="1089270" cy="124300"/>
              </a:xfrm>
              <a:custGeom>
                <a:avLst/>
                <a:gdLst/>
                <a:ahLst/>
                <a:cxnLst/>
                <a:rect l="l" t="t" r="r" b="b"/>
                <a:pathLst>
                  <a:path w="57542" h="4972" extrusionOk="0">
                    <a:moveTo>
                      <a:pt x="0" y="1"/>
                    </a:moveTo>
                    <a:lnTo>
                      <a:pt x="1568" y="4971"/>
                    </a:lnTo>
                    <a:lnTo>
                      <a:pt x="55940" y="4971"/>
                    </a:lnTo>
                    <a:lnTo>
                      <a:pt x="575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6" name="Google Shape;7516;p62"/>
              <p:cNvSpPr/>
              <p:nvPr/>
            </p:nvSpPr>
            <p:spPr>
              <a:xfrm>
                <a:off x="5637329" y="2098924"/>
                <a:ext cx="1166940" cy="101750"/>
              </a:xfrm>
              <a:custGeom>
                <a:avLst/>
                <a:gdLst/>
                <a:ahLst/>
                <a:cxnLst/>
                <a:rect l="l" t="t" r="r" b="b"/>
                <a:pathLst>
                  <a:path w="61645" h="4070" extrusionOk="0">
                    <a:moveTo>
                      <a:pt x="2669" y="0"/>
                    </a:moveTo>
                    <a:cubicBezTo>
                      <a:pt x="1168" y="0"/>
                      <a:pt x="0" y="901"/>
                      <a:pt x="0" y="2035"/>
                    </a:cubicBezTo>
                    <a:cubicBezTo>
                      <a:pt x="0" y="3169"/>
                      <a:pt x="1234" y="4070"/>
                      <a:pt x="2669" y="4070"/>
                    </a:cubicBezTo>
                    <a:lnTo>
                      <a:pt x="58975" y="4070"/>
                    </a:lnTo>
                    <a:cubicBezTo>
                      <a:pt x="60477" y="4070"/>
                      <a:pt x="61644" y="3169"/>
                      <a:pt x="61644" y="2035"/>
                    </a:cubicBezTo>
                    <a:cubicBezTo>
                      <a:pt x="61644" y="901"/>
                      <a:pt x="60477" y="0"/>
                      <a:pt x="590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7" name="Google Shape;7517;p62"/>
              <p:cNvSpPr/>
              <p:nvPr/>
            </p:nvSpPr>
            <p:spPr>
              <a:xfrm>
                <a:off x="5902552" y="2592597"/>
                <a:ext cx="636521" cy="1125000"/>
              </a:xfrm>
              <a:custGeom>
                <a:avLst/>
                <a:gdLst/>
                <a:ahLst/>
                <a:cxnLst/>
                <a:rect l="l" t="t" r="r" b="b"/>
                <a:pathLst>
                  <a:path w="33625" h="45000" extrusionOk="0">
                    <a:moveTo>
                      <a:pt x="0" y="1"/>
                    </a:moveTo>
                    <a:lnTo>
                      <a:pt x="0" y="45000"/>
                    </a:lnTo>
                    <a:lnTo>
                      <a:pt x="33624" y="45000"/>
                    </a:lnTo>
                    <a:lnTo>
                      <a:pt x="336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8" name="Google Shape;7518;p62"/>
              <p:cNvSpPr/>
              <p:nvPr/>
            </p:nvSpPr>
            <p:spPr>
              <a:xfrm>
                <a:off x="5946112" y="2670171"/>
                <a:ext cx="549386" cy="971550"/>
              </a:xfrm>
              <a:custGeom>
                <a:avLst/>
                <a:gdLst/>
                <a:ahLst/>
                <a:cxnLst/>
                <a:rect l="l" t="t" r="r" b="b"/>
                <a:pathLst>
                  <a:path w="29022" h="38862" extrusionOk="0">
                    <a:moveTo>
                      <a:pt x="1" y="0"/>
                    </a:moveTo>
                    <a:lnTo>
                      <a:pt x="1" y="38861"/>
                    </a:lnTo>
                    <a:lnTo>
                      <a:pt x="29021" y="38861"/>
                    </a:lnTo>
                    <a:lnTo>
                      <a:pt x="290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9" name="Google Shape;7519;p62"/>
              <p:cNvSpPr/>
              <p:nvPr/>
            </p:nvSpPr>
            <p:spPr>
              <a:xfrm>
                <a:off x="5902552" y="2592597"/>
                <a:ext cx="636521" cy="29225"/>
              </a:xfrm>
              <a:custGeom>
                <a:avLst/>
                <a:gdLst/>
                <a:ahLst/>
                <a:cxnLst/>
                <a:rect l="l" t="t" r="r" b="b"/>
                <a:pathLst>
                  <a:path w="33625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33624" y="1168"/>
                    </a:lnTo>
                    <a:lnTo>
                      <a:pt x="336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20" name="Google Shape;7520;p62"/>
          <p:cNvGrpSpPr/>
          <p:nvPr/>
        </p:nvGrpSpPr>
        <p:grpSpPr>
          <a:xfrm>
            <a:off x="7844508" y="2298025"/>
            <a:ext cx="175876" cy="572693"/>
            <a:chOff x="2214150" y="2694625"/>
            <a:chExt cx="214850" cy="699600"/>
          </a:xfrm>
        </p:grpSpPr>
        <p:sp>
          <p:nvSpPr>
            <p:cNvPr id="7521" name="Google Shape;7521;p62"/>
            <p:cNvSpPr/>
            <p:nvPr/>
          </p:nvSpPr>
          <p:spPr>
            <a:xfrm>
              <a:off x="2321575" y="3394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7E7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2" name="Google Shape;7522;p62"/>
            <p:cNvSpPr/>
            <p:nvPr/>
          </p:nvSpPr>
          <p:spPr>
            <a:xfrm>
              <a:off x="2321575" y="3394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7E7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3" name="Google Shape;7523;p62"/>
            <p:cNvSpPr/>
            <p:nvPr/>
          </p:nvSpPr>
          <p:spPr>
            <a:xfrm>
              <a:off x="2237175" y="2694625"/>
              <a:ext cx="168825" cy="590100"/>
            </a:xfrm>
            <a:custGeom>
              <a:avLst/>
              <a:gdLst/>
              <a:ahLst/>
              <a:cxnLst/>
              <a:rect l="l" t="t" r="r" b="b"/>
              <a:pathLst>
                <a:path w="6753" h="23604" extrusionOk="0">
                  <a:moveTo>
                    <a:pt x="6417" y="11467"/>
                  </a:moveTo>
                  <a:lnTo>
                    <a:pt x="6752" y="4799"/>
                  </a:lnTo>
                  <a:cubicBezTo>
                    <a:pt x="6752" y="4297"/>
                    <a:pt x="6389" y="3879"/>
                    <a:pt x="5915" y="3879"/>
                  </a:cubicBezTo>
                  <a:lnTo>
                    <a:pt x="4464" y="3879"/>
                  </a:lnTo>
                  <a:lnTo>
                    <a:pt x="4464" y="3125"/>
                  </a:lnTo>
                  <a:cubicBezTo>
                    <a:pt x="4632" y="2902"/>
                    <a:pt x="4743" y="2651"/>
                    <a:pt x="4743" y="2372"/>
                  </a:cubicBezTo>
                  <a:lnTo>
                    <a:pt x="4743" y="1256"/>
                  </a:lnTo>
                  <a:cubicBezTo>
                    <a:pt x="4743" y="559"/>
                    <a:pt x="4158" y="1"/>
                    <a:pt x="3376" y="1"/>
                  </a:cubicBezTo>
                  <a:cubicBezTo>
                    <a:pt x="2623" y="1"/>
                    <a:pt x="2009" y="559"/>
                    <a:pt x="2009" y="1256"/>
                  </a:cubicBezTo>
                  <a:lnTo>
                    <a:pt x="2009" y="2372"/>
                  </a:lnTo>
                  <a:cubicBezTo>
                    <a:pt x="2009" y="2651"/>
                    <a:pt x="2121" y="2902"/>
                    <a:pt x="2288" y="3125"/>
                  </a:cubicBezTo>
                  <a:lnTo>
                    <a:pt x="2288" y="3879"/>
                  </a:lnTo>
                  <a:lnTo>
                    <a:pt x="838" y="3879"/>
                  </a:lnTo>
                  <a:cubicBezTo>
                    <a:pt x="391" y="3879"/>
                    <a:pt x="1" y="4297"/>
                    <a:pt x="1" y="4799"/>
                  </a:cubicBezTo>
                  <a:lnTo>
                    <a:pt x="252" y="11411"/>
                  </a:lnTo>
                  <a:cubicBezTo>
                    <a:pt x="252" y="11830"/>
                    <a:pt x="586" y="12220"/>
                    <a:pt x="977" y="12332"/>
                  </a:cubicBezTo>
                  <a:lnTo>
                    <a:pt x="2093" y="22069"/>
                  </a:lnTo>
                  <a:lnTo>
                    <a:pt x="1172" y="22069"/>
                  </a:lnTo>
                  <a:lnTo>
                    <a:pt x="1172" y="22683"/>
                  </a:lnTo>
                  <a:lnTo>
                    <a:pt x="475" y="22683"/>
                  </a:lnTo>
                  <a:lnTo>
                    <a:pt x="475" y="23603"/>
                  </a:lnTo>
                  <a:lnTo>
                    <a:pt x="6334" y="23603"/>
                  </a:lnTo>
                  <a:lnTo>
                    <a:pt x="6334" y="22683"/>
                  </a:lnTo>
                  <a:lnTo>
                    <a:pt x="5636" y="22683"/>
                  </a:lnTo>
                  <a:lnTo>
                    <a:pt x="5636" y="22069"/>
                  </a:lnTo>
                  <a:lnTo>
                    <a:pt x="4743" y="22069"/>
                  </a:lnTo>
                  <a:lnTo>
                    <a:pt x="5859" y="12332"/>
                  </a:lnTo>
                  <a:cubicBezTo>
                    <a:pt x="6166" y="12220"/>
                    <a:pt x="6417" y="11886"/>
                    <a:pt x="6417" y="114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4" name="Google Shape;7524;p62"/>
            <p:cNvSpPr/>
            <p:nvPr/>
          </p:nvSpPr>
          <p:spPr>
            <a:xfrm>
              <a:off x="2223925" y="3283300"/>
              <a:ext cx="195325" cy="110225"/>
            </a:xfrm>
            <a:custGeom>
              <a:avLst/>
              <a:gdLst/>
              <a:ahLst/>
              <a:cxnLst/>
              <a:rect l="l" t="t" r="r" b="b"/>
              <a:pathLst>
                <a:path w="7813" h="4409" extrusionOk="0">
                  <a:moveTo>
                    <a:pt x="0" y="0"/>
                  </a:moveTo>
                  <a:lnTo>
                    <a:pt x="0" y="4408"/>
                  </a:lnTo>
                  <a:lnTo>
                    <a:pt x="7812" y="4408"/>
                  </a:lnTo>
                  <a:lnTo>
                    <a:pt x="7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5" name="Google Shape;7525;p62"/>
            <p:cNvSpPr/>
            <p:nvPr/>
          </p:nvSpPr>
          <p:spPr>
            <a:xfrm>
              <a:off x="2214150" y="3283300"/>
              <a:ext cx="214850" cy="19550"/>
            </a:xfrm>
            <a:custGeom>
              <a:avLst/>
              <a:gdLst/>
              <a:ahLst/>
              <a:cxnLst/>
              <a:rect l="l" t="t" r="r" b="b"/>
              <a:pathLst>
                <a:path w="8594" h="782" extrusionOk="0">
                  <a:moveTo>
                    <a:pt x="1" y="0"/>
                  </a:moveTo>
                  <a:lnTo>
                    <a:pt x="1" y="782"/>
                  </a:lnTo>
                  <a:lnTo>
                    <a:pt x="8594" y="782"/>
                  </a:lnTo>
                  <a:lnTo>
                    <a:pt x="85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6" name="Google Shape;7526;p62"/>
            <p:cNvSpPr/>
            <p:nvPr/>
          </p:nvSpPr>
          <p:spPr>
            <a:xfrm>
              <a:off x="2214150" y="3373975"/>
              <a:ext cx="214850" cy="19550"/>
            </a:xfrm>
            <a:custGeom>
              <a:avLst/>
              <a:gdLst/>
              <a:ahLst/>
              <a:cxnLst/>
              <a:rect l="l" t="t" r="r" b="b"/>
              <a:pathLst>
                <a:path w="8594" h="782" extrusionOk="0">
                  <a:moveTo>
                    <a:pt x="1" y="0"/>
                  </a:moveTo>
                  <a:lnTo>
                    <a:pt x="1" y="781"/>
                  </a:lnTo>
                  <a:lnTo>
                    <a:pt x="8594" y="781"/>
                  </a:lnTo>
                  <a:lnTo>
                    <a:pt x="85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7" name="Google Shape;7527;p62"/>
            <p:cNvSpPr/>
            <p:nvPr/>
          </p:nvSpPr>
          <p:spPr>
            <a:xfrm>
              <a:off x="2252525" y="2731600"/>
              <a:ext cx="140900" cy="546150"/>
            </a:xfrm>
            <a:custGeom>
              <a:avLst/>
              <a:gdLst/>
              <a:ahLst/>
              <a:cxnLst/>
              <a:rect l="l" t="t" r="r" b="b"/>
              <a:pathLst>
                <a:path w="5636" h="21846" extrusionOk="0">
                  <a:moveTo>
                    <a:pt x="5636" y="3264"/>
                  </a:moveTo>
                  <a:lnTo>
                    <a:pt x="5273" y="9932"/>
                  </a:lnTo>
                  <a:cubicBezTo>
                    <a:pt x="5273" y="10183"/>
                    <a:pt x="5134" y="10351"/>
                    <a:pt x="4966" y="10434"/>
                  </a:cubicBezTo>
                  <a:lnTo>
                    <a:pt x="4687" y="10490"/>
                  </a:lnTo>
                  <a:lnTo>
                    <a:pt x="3571" y="20115"/>
                  </a:lnTo>
                  <a:lnTo>
                    <a:pt x="2623" y="20115"/>
                  </a:lnTo>
                  <a:cubicBezTo>
                    <a:pt x="2623" y="20115"/>
                    <a:pt x="2846" y="11188"/>
                    <a:pt x="2846" y="10546"/>
                  </a:cubicBezTo>
                  <a:cubicBezTo>
                    <a:pt x="2846" y="9876"/>
                    <a:pt x="4520" y="9514"/>
                    <a:pt x="4520" y="9514"/>
                  </a:cubicBezTo>
                  <a:lnTo>
                    <a:pt x="4743" y="5943"/>
                  </a:lnTo>
                  <a:lnTo>
                    <a:pt x="4743" y="5580"/>
                  </a:lnTo>
                  <a:lnTo>
                    <a:pt x="2874" y="5580"/>
                  </a:lnTo>
                  <a:lnTo>
                    <a:pt x="2595" y="5022"/>
                  </a:lnTo>
                  <a:lnTo>
                    <a:pt x="2372" y="5580"/>
                  </a:lnTo>
                  <a:lnTo>
                    <a:pt x="224" y="5580"/>
                  </a:lnTo>
                  <a:lnTo>
                    <a:pt x="0" y="4631"/>
                  </a:lnTo>
                  <a:lnTo>
                    <a:pt x="335" y="5273"/>
                  </a:lnTo>
                  <a:lnTo>
                    <a:pt x="2316" y="5273"/>
                  </a:lnTo>
                  <a:lnTo>
                    <a:pt x="2595" y="4436"/>
                  </a:lnTo>
                  <a:lnTo>
                    <a:pt x="2902" y="5273"/>
                  </a:lnTo>
                  <a:lnTo>
                    <a:pt x="4743" y="5273"/>
                  </a:lnTo>
                  <a:lnTo>
                    <a:pt x="4743" y="4157"/>
                  </a:lnTo>
                  <a:cubicBezTo>
                    <a:pt x="4743" y="3181"/>
                    <a:pt x="2902" y="3069"/>
                    <a:pt x="2902" y="3069"/>
                  </a:cubicBezTo>
                  <a:lnTo>
                    <a:pt x="2623" y="1563"/>
                  </a:lnTo>
                  <a:lnTo>
                    <a:pt x="2567" y="809"/>
                  </a:lnTo>
                  <a:lnTo>
                    <a:pt x="2762" y="809"/>
                  </a:lnTo>
                  <a:lnTo>
                    <a:pt x="2762" y="0"/>
                  </a:lnTo>
                  <a:lnTo>
                    <a:pt x="3571" y="0"/>
                  </a:lnTo>
                  <a:lnTo>
                    <a:pt x="3571" y="865"/>
                  </a:lnTo>
                  <a:cubicBezTo>
                    <a:pt x="3571" y="1060"/>
                    <a:pt x="3488" y="1228"/>
                    <a:pt x="3404" y="1367"/>
                  </a:cubicBezTo>
                  <a:lnTo>
                    <a:pt x="3292" y="1479"/>
                  </a:lnTo>
                  <a:lnTo>
                    <a:pt x="3488" y="2623"/>
                  </a:lnTo>
                  <a:lnTo>
                    <a:pt x="5217" y="2790"/>
                  </a:lnTo>
                  <a:cubicBezTo>
                    <a:pt x="5413" y="2790"/>
                    <a:pt x="5636" y="3041"/>
                    <a:pt x="5636" y="3264"/>
                  </a:cubicBezTo>
                  <a:close/>
                  <a:moveTo>
                    <a:pt x="2651" y="6250"/>
                  </a:moveTo>
                  <a:cubicBezTo>
                    <a:pt x="2651" y="6250"/>
                    <a:pt x="1200" y="6194"/>
                    <a:pt x="1200" y="7254"/>
                  </a:cubicBezTo>
                  <a:lnTo>
                    <a:pt x="1256" y="7254"/>
                  </a:lnTo>
                  <a:cubicBezTo>
                    <a:pt x="1256" y="7254"/>
                    <a:pt x="1479" y="6557"/>
                    <a:pt x="2707" y="6557"/>
                  </a:cubicBezTo>
                  <a:lnTo>
                    <a:pt x="2707" y="6250"/>
                  </a:lnTo>
                  <a:close/>
                  <a:moveTo>
                    <a:pt x="4046" y="7226"/>
                  </a:moveTo>
                  <a:lnTo>
                    <a:pt x="4129" y="7226"/>
                  </a:lnTo>
                  <a:cubicBezTo>
                    <a:pt x="4129" y="6166"/>
                    <a:pt x="2651" y="6222"/>
                    <a:pt x="2651" y="6222"/>
                  </a:cubicBezTo>
                  <a:lnTo>
                    <a:pt x="2651" y="6529"/>
                  </a:lnTo>
                  <a:cubicBezTo>
                    <a:pt x="3850" y="6557"/>
                    <a:pt x="4046" y="7226"/>
                    <a:pt x="4046" y="7226"/>
                  </a:cubicBezTo>
                  <a:close/>
                  <a:moveTo>
                    <a:pt x="2762" y="20813"/>
                  </a:moveTo>
                  <a:lnTo>
                    <a:pt x="2762" y="21176"/>
                  </a:lnTo>
                  <a:lnTo>
                    <a:pt x="3906" y="21176"/>
                  </a:lnTo>
                  <a:lnTo>
                    <a:pt x="3906" y="20813"/>
                  </a:lnTo>
                  <a:close/>
                  <a:moveTo>
                    <a:pt x="2595" y="21845"/>
                  </a:moveTo>
                  <a:lnTo>
                    <a:pt x="4715" y="21845"/>
                  </a:lnTo>
                  <a:lnTo>
                    <a:pt x="4715" y="21371"/>
                  </a:lnTo>
                  <a:lnTo>
                    <a:pt x="2595" y="21371"/>
                  </a:lnTo>
                  <a:close/>
                </a:path>
              </a:pathLst>
            </a:custGeom>
            <a:solidFill>
              <a:srgbClr val="ECD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8" name="Google Shape;7528;p62"/>
            <p:cNvSpPr/>
            <p:nvPr/>
          </p:nvSpPr>
          <p:spPr>
            <a:xfrm>
              <a:off x="2255300" y="3318875"/>
              <a:ext cx="134650" cy="40475"/>
            </a:xfrm>
            <a:custGeom>
              <a:avLst/>
              <a:gdLst/>
              <a:ahLst/>
              <a:cxnLst/>
              <a:rect l="l" t="t" r="r" b="b"/>
              <a:pathLst>
                <a:path w="5386" h="1619" extrusionOk="0">
                  <a:moveTo>
                    <a:pt x="1" y="0"/>
                  </a:moveTo>
                  <a:lnTo>
                    <a:pt x="1" y="1618"/>
                  </a:lnTo>
                  <a:lnTo>
                    <a:pt x="5385" y="1618"/>
                  </a:lnTo>
                  <a:lnTo>
                    <a:pt x="53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9" name="Google Shape;7529;p62"/>
            <p:cNvSpPr/>
            <p:nvPr/>
          </p:nvSpPr>
          <p:spPr>
            <a:xfrm>
              <a:off x="2223925" y="3303525"/>
              <a:ext cx="194625" cy="70475"/>
            </a:xfrm>
            <a:custGeom>
              <a:avLst/>
              <a:gdLst/>
              <a:ahLst/>
              <a:cxnLst/>
              <a:rect l="l" t="t" r="r" b="b"/>
              <a:pathLst>
                <a:path w="7785" h="2819" extrusionOk="0">
                  <a:moveTo>
                    <a:pt x="0" y="0"/>
                  </a:moveTo>
                  <a:lnTo>
                    <a:pt x="0" y="642"/>
                  </a:lnTo>
                  <a:lnTo>
                    <a:pt x="6278" y="1089"/>
                  </a:lnTo>
                  <a:lnTo>
                    <a:pt x="6417" y="2818"/>
                  </a:lnTo>
                  <a:lnTo>
                    <a:pt x="7784" y="2818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F01AA743-6BF2-68C5-9AB1-A5A32F099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71" y="754068"/>
            <a:ext cx="7286151" cy="408370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3" name="Google Shape;7953;p75"/>
          <p:cNvSpPr txBox="1">
            <a:spLocks noGrp="1"/>
          </p:cNvSpPr>
          <p:nvPr>
            <p:ph type="ctrTitle"/>
          </p:nvPr>
        </p:nvSpPr>
        <p:spPr>
          <a:xfrm>
            <a:off x="720000" y="768600"/>
            <a:ext cx="4961400" cy="12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</a:t>
            </a:r>
            <a:r>
              <a:rPr lang="en">
                <a:solidFill>
                  <a:schemeClr val="accent2"/>
                </a:solidFill>
              </a:rPr>
              <a:t>you!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7954" name="Google Shape;7954;p75"/>
          <p:cNvSpPr txBox="1">
            <a:spLocks noGrp="1"/>
          </p:cNvSpPr>
          <p:nvPr>
            <p:ph type="subTitle" idx="1"/>
          </p:nvPr>
        </p:nvSpPr>
        <p:spPr>
          <a:xfrm>
            <a:off x="1277550" y="1997400"/>
            <a:ext cx="3846300" cy="11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</a:rPr>
              <a:t>Do you have any questions?</a:t>
            </a:r>
            <a:br>
              <a:rPr lang="en" b="1" dirty="0">
                <a:solidFill>
                  <a:schemeClr val="dk1"/>
                </a:solidFill>
              </a:rPr>
            </a:br>
            <a:r>
              <a:rPr lang="en" b="1" dirty="0"/>
              <a:t>yian33514</a:t>
            </a:r>
            <a:r>
              <a:rPr lang="en" dirty="0">
                <a:solidFill>
                  <a:schemeClr val="dk1"/>
                </a:solidFill>
              </a:rPr>
              <a:t>@</a:t>
            </a:r>
            <a:r>
              <a:rPr lang="en" dirty="0"/>
              <a:t>gmail</a:t>
            </a:r>
            <a:r>
              <a:rPr lang="en" dirty="0">
                <a:solidFill>
                  <a:schemeClr val="dk1"/>
                </a:solidFill>
              </a:rPr>
              <a:t>.com 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b="0" i="0" dirty="0">
                <a:solidFill>
                  <a:schemeClr val="tx1"/>
                </a:solidFill>
                <a:effectLst/>
                <a:latin typeface="Open Sans" panose="020F0502020204030204" pitchFamily="34" charset="0"/>
              </a:rPr>
              <a:t>Please feel free to reach out to me.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971" name="Google Shape;7971;p75"/>
          <p:cNvSpPr/>
          <p:nvPr/>
        </p:nvSpPr>
        <p:spPr>
          <a:xfrm>
            <a:off x="1507174" y="3194608"/>
            <a:ext cx="692858" cy="658360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73" name="Google Shape;7973;p75"/>
          <p:cNvGrpSpPr/>
          <p:nvPr/>
        </p:nvGrpSpPr>
        <p:grpSpPr>
          <a:xfrm>
            <a:off x="5008143" y="960171"/>
            <a:ext cx="3886954" cy="3593371"/>
            <a:chOff x="4900143" y="1264971"/>
            <a:chExt cx="3886954" cy="3593371"/>
          </a:xfrm>
        </p:grpSpPr>
        <p:sp>
          <p:nvSpPr>
            <p:cNvPr id="7974" name="Google Shape;7974;p75"/>
            <p:cNvSpPr/>
            <p:nvPr/>
          </p:nvSpPr>
          <p:spPr>
            <a:xfrm>
              <a:off x="7783400" y="4406417"/>
              <a:ext cx="968450" cy="451925"/>
            </a:xfrm>
            <a:custGeom>
              <a:avLst/>
              <a:gdLst/>
              <a:ahLst/>
              <a:cxnLst/>
              <a:rect l="l" t="t" r="r" b="b"/>
              <a:pathLst>
                <a:path w="38738" h="18077" extrusionOk="0">
                  <a:moveTo>
                    <a:pt x="0" y="7173"/>
                  </a:moveTo>
                  <a:lnTo>
                    <a:pt x="25825" y="18077"/>
                  </a:lnTo>
                  <a:lnTo>
                    <a:pt x="38738" y="0"/>
                  </a:lnTo>
                  <a:lnTo>
                    <a:pt x="114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grpSp>
          <p:nvGrpSpPr>
            <p:cNvPr id="7975" name="Google Shape;7975;p75"/>
            <p:cNvGrpSpPr/>
            <p:nvPr/>
          </p:nvGrpSpPr>
          <p:grpSpPr>
            <a:xfrm>
              <a:off x="4900143" y="1264971"/>
              <a:ext cx="3886954" cy="3365829"/>
              <a:chOff x="4747743" y="1798371"/>
              <a:chExt cx="3886954" cy="3365829"/>
            </a:xfrm>
          </p:grpSpPr>
          <p:grpSp>
            <p:nvGrpSpPr>
              <p:cNvPr id="7976" name="Google Shape;7976;p75"/>
              <p:cNvGrpSpPr/>
              <p:nvPr/>
            </p:nvGrpSpPr>
            <p:grpSpPr>
              <a:xfrm rot="1951884">
                <a:off x="5532716" y="1853223"/>
                <a:ext cx="1154042" cy="3256126"/>
                <a:chOff x="3192450" y="1172125"/>
                <a:chExt cx="1154175" cy="3256500"/>
              </a:xfrm>
            </p:grpSpPr>
            <p:sp>
              <p:nvSpPr>
                <p:cNvPr id="7977" name="Google Shape;7977;p75"/>
                <p:cNvSpPr/>
                <p:nvPr/>
              </p:nvSpPr>
              <p:spPr>
                <a:xfrm>
                  <a:off x="3192450" y="1991700"/>
                  <a:ext cx="1154175" cy="205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67" h="82133" extrusionOk="0">
                      <a:moveTo>
                        <a:pt x="44753" y="0"/>
                      </a:moveTo>
                      <a:cubicBezTo>
                        <a:pt x="44210" y="0"/>
                        <a:pt x="43651" y="201"/>
                        <a:pt x="43252" y="587"/>
                      </a:cubicBezTo>
                      <a:lnTo>
                        <a:pt x="43252" y="587"/>
                      </a:lnTo>
                      <a:cubicBezTo>
                        <a:pt x="43315" y="498"/>
                        <a:pt x="43226" y="268"/>
                        <a:pt x="43165" y="207"/>
                      </a:cubicBezTo>
                      <a:cubicBezTo>
                        <a:pt x="43110" y="152"/>
                        <a:pt x="43034" y="128"/>
                        <a:pt x="42961" y="128"/>
                      </a:cubicBezTo>
                      <a:cubicBezTo>
                        <a:pt x="42901" y="128"/>
                        <a:pt x="42843" y="144"/>
                        <a:pt x="42798" y="174"/>
                      </a:cubicBezTo>
                      <a:cubicBezTo>
                        <a:pt x="42664" y="207"/>
                        <a:pt x="42531" y="274"/>
                        <a:pt x="42464" y="374"/>
                      </a:cubicBezTo>
                      <a:cubicBezTo>
                        <a:pt x="41697" y="1008"/>
                        <a:pt x="41030" y="1708"/>
                        <a:pt x="40363" y="2409"/>
                      </a:cubicBezTo>
                      <a:cubicBezTo>
                        <a:pt x="40296" y="2242"/>
                        <a:pt x="40329" y="2009"/>
                        <a:pt x="40396" y="1775"/>
                      </a:cubicBezTo>
                      <a:cubicBezTo>
                        <a:pt x="40496" y="1575"/>
                        <a:pt x="40563" y="1408"/>
                        <a:pt x="40663" y="1208"/>
                      </a:cubicBezTo>
                      <a:cubicBezTo>
                        <a:pt x="40730" y="1008"/>
                        <a:pt x="40796" y="774"/>
                        <a:pt x="40696" y="574"/>
                      </a:cubicBezTo>
                      <a:cubicBezTo>
                        <a:pt x="40645" y="421"/>
                        <a:pt x="40496" y="307"/>
                        <a:pt x="40339" y="307"/>
                      </a:cubicBezTo>
                      <a:cubicBezTo>
                        <a:pt x="40291" y="307"/>
                        <a:pt x="40243" y="317"/>
                        <a:pt x="40196" y="341"/>
                      </a:cubicBezTo>
                      <a:cubicBezTo>
                        <a:pt x="40029" y="1375"/>
                        <a:pt x="39395" y="2175"/>
                        <a:pt x="38862" y="3043"/>
                      </a:cubicBezTo>
                      <a:cubicBezTo>
                        <a:pt x="38828" y="3076"/>
                        <a:pt x="38828" y="3109"/>
                        <a:pt x="38795" y="3176"/>
                      </a:cubicBezTo>
                      <a:cubicBezTo>
                        <a:pt x="38461" y="3710"/>
                        <a:pt x="38161" y="4244"/>
                        <a:pt x="37994" y="4877"/>
                      </a:cubicBezTo>
                      <a:cubicBezTo>
                        <a:pt x="37828" y="5411"/>
                        <a:pt x="38028" y="6045"/>
                        <a:pt x="37828" y="6445"/>
                      </a:cubicBezTo>
                      <a:cubicBezTo>
                        <a:pt x="37494" y="7079"/>
                        <a:pt x="36994" y="7679"/>
                        <a:pt x="36560" y="8246"/>
                      </a:cubicBezTo>
                      <a:cubicBezTo>
                        <a:pt x="36193" y="8847"/>
                        <a:pt x="35793" y="9447"/>
                        <a:pt x="35359" y="10048"/>
                      </a:cubicBezTo>
                      <a:cubicBezTo>
                        <a:pt x="33691" y="12416"/>
                        <a:pt x="32057" y="14851"/>
                        <a:pt x="30456" y="17220"/>
                      </a:cubicBezTo>
                      <a:cubicBezTo>
                        <a:pt x="29121" y="19088"/>
                        <a:pt x="27954" y="20855"/>
                        <a:pt x="26586" y="22723"/>
                      </a:cubicBezTo>
                      <a:cubicBezTo>
                        <a:pt x="26219" y="23190"/>
                        <a:pt x="25852" y="23624"/>
                        <a:pt x="25385" y="23958"/>
                      </a:cubicBezTo>
                      <a:cubicBezTo>
                        <a:pt x="25285" y="24058"/>
                        <a:pt x="25018" y="24124"/>
                        <a:pt x="24718" y="24225"/>
                      </a:cubicBezTo>
                      <a:lnTo>
                        <a:pt x="24718" y="21756"/>
                      </a:lnTo>
                      <a:cubicBezTo>
                        <a:pt x="24918" y="21589"/>
                        <a:pt x="25018" y="21423"/>
                        <a:pt x="25152" y="21222"/>
                      </a:cubicBezTo>
                      <a:cubicBezTo>
                        <a:pt x="25686" y="20355"/>
                        <a:pt x="25852" y="19288"/>
                        <a:pt x="25986" y="18287"/>
                      </a:cubicBezTo>
                      <a:cubicBezTo>
                        <a:pt x="26119" y="17586"/>
                        <a:pt x="26186" y="16853"/>
                        <a:pt x="26153" y="16119"/>
                      </a:cubicBezTo>
                      <a:cubicBezTo>
                        <a:pt x="26119" y="15385"/>
                        <a:pt x="25919" y="14684"/>
                        <a:pt x="25452" y="14084"/>
                      </a:cubicBezTo>
                      <a:cubicBezTo>
                        <a:pt x="25018" y="13517"/>
                        <a:pt x="23717" y="12950"/>
                        <a:pt x="23017" y="12950"/>
                      </a:cubicBezTo>
                      <a:cubicBezTo>
                        <a:pt x="22283" y="12950"/>
                        <a:pt x="20982" y="13550"/>
                        <a:pt x="20515" y="14084"/>
                      </a:cubicBezTo>
                      <a:cubicBezTo>
                        <a:pt x="20082" y="14684"/>
                        <a:pt x="19848" y="15418"/>
                        <a:pt x="19815" y="16119"/>
                      </a:cubicBezTo>
                      <a:cubicBezTo>
                        <a:pt x="19781" y="16853"/>
                        <a:pt x="19915" y="17586"/>
                        <a:pt x="19981" y="18287"/>
                      </a:cubicBezTo>
                      <a:cubicBezTo>
                        <a:pt x="20148" y="19288"/>
                        <a:pt x="20282" y="20355"/>
                        <a:pt x="20815" y="21222"/>
                      </a:cubicBezTo>
                      <a:cubicBezTo>
                        <a:pt x="20949" y="21423"/>
                        <a:pt x="21082" y="21589"/>
                        <a:pt x="21249" y="21756"/>
                      </a:cubicBezTo>
                      <a:lnTo>
                        <a:pt x="21249" y="24225"/>
                      </a:lnTo>
                      <a:cubicBezTo>
                        <a:pt x="20949" y="24124"/>
                        <a:pt x="20682" y="24058"/>
                        <a:pt x="20582" y="23958"/>
                      </a:cubicBezTo>
                      <a:cubicBezTo>
                        <a:pt x="20115" y="23624"/>
                        <a:pt x="19748" y="23190"/>
                        <a:pt x="19414" y="22723"/>
                      </a:cubicBezTo>
                      <a:cubicBezTo>
                        <a:pt x="17980" y="20889"/>
                        <a:pt x="16846" y="19121"/>
                        <a:pt x="15512" y="17220"/>
                      </a:cubicBezTo>
                      <a:cubicBezTo>
                        <a:pt x="13844" y="14851"/>
                        <a:pt x="12209" y="12416"/>
                        <a:pt x="10608" y="10048"/>
                      </a:cubicBezTo>
                      <a:cubicBezTo>
                        <a:pt x="10208" y="9447"/>
                        <a:pt x="9808" y="8847"/>
                        <a:pt x="9374" y="8246"/>
                      </a:cubicBezTo>
                      <a:cubicBezTo>
                        <a:pt x="9007" y="7679"/>
                        <a:pt x="8473" y="7079"/>
                        <a:pt x="8173" y="6445"/>
                      </a:cubicBezTo>
                      <a:cubicBezTo>
                        <a:pt x="7973" y="6012"/>
                        <a:pt x="8140" y="5378"/>
                        <a:pt x="8006" y="4877"/>
                      </a:cubicBezTo>
                      <a:cubicBezTo>
                        <a:pt x="7839" y="4277"/>
                        <a:pt x="7539" y="3710"/>
                        <a:pt x="7206" y="3176"/>
                      </a:cubicBezTo>
                      <a:cubicBezTo>
                        <a:pt x="7172" y="3109"/>
                        <a:pt x="7172" y="3076"/>
                        <a:pt x="7139" y="3043"/>
                      </a:cubicBezTo>
                      <a:cubicBezTo>
                        <a:pt x="6639" y="2175"/>
                        <a:pt x="6005" y="1342"/>
                        <a:pt x="5805" y="341"/>
                      </a:cubicBezTo>
                      <a:cubicBezTo>
                        <a:pt x="5766" y="317"/>
                        <a:pt x="5721" y="307"/>
                        <a:pt x="5675" y="307"/>
                      </a:cubicBezTo>
                      <a:cubicBezTo>
                        <a:pt x="5524" y="307"/>
                        <a:pt x="5355" y="421"/>
                        <a:pt x="5304" y="574"/>
                      </a:cubicBezTo>
                      <a:cubicBezTo>
                        <a:pt x="5171" y="774"/>
                        <a:pt x="5238" y="1008"/>
                        <a:pt x="5304" y="1208"/>
                      </a:cubicBezTo>
                      <a:cubicBezTo>
                        <a:pt x="5371" y="1408"/>
                        <a:pt x="5471" y="1575"/>
                        <a:pt x="5538" y="1775"/>
                      </a:cubicBezTo>
                      <a:cubicBezTo>
                        <a:pt x="5638" y="2009"/>
                        <a:pt x="5738" y="2242"/>
                        <a:pt x="5605" y="2409"/>
                      </a:cubicBezTo>
                      <a:cubicBezTo>
                        <a:pt x="4937" y="1708"/>
                        <a:pt x="4270" y="1008"/>
                        <a:pt x="3503" y="374"/>
                      </a:cubicBezTo>
                      <a:cubicBezTo>
                        <a:pt x="3436" y="274"/>
                        <a:pt x="3303" y="207"/>
                        <a:pt x="3169" y="174"/>
                      </a:cubicBezTo>
                      <a:cubicBezTo>
                        <a:pt x="3109" y="144"/>
                        <a:pt x="3043" y="128"/>
                        <a:pt x="2981" y="128"/>
                      </a:cubicBezTo>
                      <a:cubicBezTo>
                        <a:pt x="2906" y="128"/>
                        <a:pt x="2839" y="152"/>
                        <a:pt x="2803" y="207"/>
                      </a:cubicBezTo>
                      <a:cubicBezTo>
                        <a:pt x="2669" y="274"/>
                        <a:pt x="2636" y="541"/>
                        <a:pt x="2702" y="608"/>
                      </a:cubicBezTo>
                      <a:cubicBezTo>
                        <a:pt x="2290" y="250"/>
                        <a:pt x="1719" y="6"/>
                        <a:pt x="1157" y="6"/>
                      </a:cubicBezTo>
                      <a:cubicBezTo>
                        <a:pt x="1038" y="6"/>
                        <a:pt x="918" y="17"/>
                        <a:pt x="801" y="41"/>
                      </a:cubicBezTo>
                      <a:cubicBezTo>
                        <a:pt x="534" y="274"/>
                        <a:pt x="501" y="875"/>
                        <a:pt x="801" y="1108"/>
                      </a:cubicBezTo>
                      <a:cubicBezTo>
                        <a:pt x="634" y="1008"/>
                        <a:pt x="468" y="908"/>
                        <a:pt x="267" y="908"/>
                      </a:cubicBezTo>
                      <a:cubicBezTo>
                        <a:pt x="34" y="908"/>
                        <a:pt x="1" y="1175"/>
                        <a:pt x="34" y="1375"/>
                      </a:cubicBezTo>
                      <a:cubicBezTo>
                        <a:pt x="1001" y="2009"/>
                        <a:pt x="2102" y="2576"/>
                        <a:pt x="2836" y="3410"/>
                      </a:cubicBezTo>
                      <a:cubicBezTo>
                        <a:pt x="3837" y="4510"/>
                        <a:pt x="5304" y="5545"/>
                        <a:pt x="5871" y="6912"/>
                      </a:cubicBezTo>
                      <a:cubicBezTo>
                        <a:pt x="7306" y="10381"/>
                        <a:pt x="9374" y="13617"/>
                        <a:pt x="11942" y="16386"/>
                      </a:cubicBezTo>
                      <a:cubicBezTo>
                        <a:pt x="13477" y="18087"/>
                        <a:pt x="14311" y="20255"/>
                        <a:pt x="15011" y="22523"/>
                      </a:cubicBezTo>
                      <a:cubicBezTo>
                        <a:pt x="15645" y="24458"/>
                        <a:pt x="16145" y="26560"/>
                        <a:pt x="16979" y="28428"/>
                      </a:cubicBezTo>
                      <a:cubicBezTo>
                        <a:pt x="17847" y="30429"/>
                        <a:pt x="17613" y="32697"/>
                        <a:pt x="18047" y="34765"/>
                      </a:cubicBezTo>
                      <a:cubicBezTo>
                        <a:pt x="18314" y="35933"/>
                        <a:pt x="18681" y="36934"/>
                        <a:pt x="18681" y="38135"/>
                      </a:cubicBezTo>
                      <a:cubicBezTo>
                        <a:pt x="18647" y="39369"/>
                        <a:pt x="18480" y="40570"/>
                        <a:pt x="18280" y="41737"/>
                      </a:cubicBezTo>
                      <a:cubicBezTo>
                        <a:pt x="17813" y="44105"/>
                        <a:pt x="17213" y="46541"/>
                        <a:pt x="16979" y="48942"/>
                      </a:cubicBezTo>
                      <a:cubicBezTo>
                        <a:pt x="16679" y="51344"/>
                        <a:pt x="16712" y="53846"/>
                        <a:pt x="17513" y="56214"/>
                      </a:cubicBezTo>
                      <a:cubicBezTo>
                        <a:pt x="20315" y="64487"/>
                        <a:pt x="18981" y="73560"/>
                        <a:pt x="20715" y="82133"/>
                      </a:cubicBezTo>
                      <a:lnTo>
                        <a:pt x="25452" y="82133"/>
                      </a:lnTo>
                      <a:cubicBezTo>
                        <a:pt x="27187" y="73560"/>
                        <a:pt x="25852" y="64487"/>
                        <a:pt x="28654" y="56214"/>
                      </a:cubicBezTo>
                      <a:cubicBezTo>
                        <a:pt x="29388" y="53879"/>
                        <a:pt x="29488" y="51377"/>
                        <a:pt x="29188" y="48942"/>
                      </a:cubicBezTo>
                      <a:cubicBezTo>
                        <a:pt x="28888" y="46541"/>
                        <a:pt x="28354" y="44139"/>
                        <a:pt x="27887" y="41737"/>
                      </a:cubicBezTo>
                      <a:cubicBezTo>
                        <a:pt x="27654" y="40570"/>
                        <a:pt x="27487" y="39335"/>
                        <a:pt x="27487" y="38135"/>
                      </a:cubicBezTo>
                      <a:cubicBezTo>
                        <a:pt x="27487" y="36934"/>
                        <a:pt x="27854" y="35933"/>
                        <a:pt x="28121" y="34765"/>
                      </a:cubicBezTo>
                      <a:cubicBezTo>
                        <a:pt x="28554" y="32697"/>
                        <a:pt x="28321" y="30429"/>
                        <a:pt x="29188" y="28428"/>
                      </a:cubicBezTo>
                      <a:cubicBezTo>
                        <a:pt x="30956" y="24425"/>
                        <a:pt x="31290" y="19588"/>
                        <a:pt x="34258" y="16386"/>
                      </a:cubicBezTo>
                      <a:cubicBezTo>
                        <a:pt x="36827" y="13617"/>
                        <a:pt x="38862" y="10415"/>
                        <a:pt x="40296" y="6912"/>
                      </a:cubicBezTo>
                      <a:cubicBezTo>
                        <a:pt x="40863" y="5545"/>
                        <a:pt x="42331" y="4510"/>
                        <a:pt x="43331" y="3410"/>
                      </a:cubicBezTo>
                      <a:cubicBezTo>
                        <a:pt x="44132" y="2576"/>
                        <a:pt x="45199" y="2009"/>
                        <a:pt x="46133" y="1375"/>
                      </a:cubicBezTo>
                      <a:cubicBezTo>
                        <a:pt x="46167" y="1208"/>
                        <a:pt x="46133" y="941"/>
                        <a:pt x="45700" y="908"/>
                      </a:cubicBezTo>
                      <a:cubicBezTo>
                        <a:pt x="45500" y="908"/>
                        <a:pt x="45333" y="1008"/>
                        <a:pt x="45166" y="1108"/>
                      </a:cubicBezTo>
                      <a:cubicBezTo>
                        <a:pt x="45400" y="875"/>
                        <a:pt x="45400" y="341"/>
                        <a:pt x="45166" y="41"/>
                      </a:cubicBezTo>
                      <a:cubicBezTo>
                        <a:pt x="45031" y="14"/>
                        <a:pt x="44892" y="0"/>
                        <a:pt x="4475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8" name="Google Shape;7978;p75"/>
                <p:cNvSpPr/>
                <p:nvPr/>
              </p:nvSpPr>
              <p:spPr>
                <a:xfrm>
                  <a:off x="3569375" y="2555600"/>
                  <a:ext cx="229375" cy="149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5" h="59611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601" y="1969"/>
                        <a:pt x="1102" y="4037"/>
                        <a:pt x="1936" y="5905"/>
                      </a:cubicBezTo>
                      <a:cubicBezTo>
                        <a:pt x="2836" y="7906"/>
                        <a:pt x="2569" y="10175"/>
                        <a:pt x="3036" y="12243"/>
                      </a:cubicBezTo>
                      <a:cubicBezTo>
                        <a:pt x="3270" y="13410"/>
                        <a:pt x="3670" y="14411"/>
                        <a:pt x="3670" y="15645"/>
                      </a:cubicBezTo>
                      <a:cubicBezTo>
                        <a:pt x="3604" y="16846"/>
                        <a:pt x="3437" y="18047"/>
                        <a:pt x="3237" y="19214"/>
                      </a:cubicBezTo>
                      <a:cubicBezTo>
                        <a:pt x="2770" y="21583"/>
                        <a:pt x="2203" y="24018"/>
                        <a:pt x="1936" y="26420"/>
                      </a:cubicBezTo>
                      <a:cubicBezTo>
                        <a:pt x="1669" y="28855"/>
                        <a:pt x="1702" y="31356"/>
                        <a:pt x="2503" y="33691"/>
                      </a:cubicBezTo>
                      <a:cubicBezTo>
                        <a:pt x="5271" y="41997"/>
                        <a:pt x="3937" y="51037"/>
                        <a:pt x="5705" y="59610"/>
                      </a:cubicBezTo>
                      <a:lnTo>
                        <a:pt x="6772" y="59610"/>
                      </a:lnTo>
                      <a:cubicBezTo>
                        <a:pt x="6606" y="52605"/>
                        <a:pt x="9174" y="44733"/>
                        <a:pt x="5905" y="38595"/>
                      </a:cubicBezTo>
                      <a:cubicBezTo>
                        <a:pt x="3237" y="33658"/>
                        <a:pt x="2569" y="27587"/>
                        <a:pt x="4104" y="22183"/>
                      </a:cubicBezTo>
                      <a:cubicBezTo>
                        <a:pt x="4671" y="20082"/>
                        <a:pt x="5572" y="18047"/>
                        <a:pt x="5405" y="15912"/>
                      </a:cubicBezTo>
                      <a:cubicBezTo>
                        <a:pt x="5338" y="14511"/>
                        <a:pt x="4771" y="13177"/>
                        <a:pt x="4571" y="11809"/>
                      </a:cubicBezTo>
                      <a:cubicBezTo>
                        <a:pt x="4371" y="10408"/>
                        <a:pt x="4538" y="9040"/>
                        <a:pt x="4337" y="7673"/>
                      </a:cubicBezTo>
                      <a:cubicBezTo>
                        <a:pt x="3870" y="4704"/>
                        <a:pt x="1936" y="2236"/>
                        <a:pt x="1" y="1"/>
                      </a:cubicBezTo>
                      <a:close/>
                    </a:path>
                  </a:pathLst>
                </a:custGeom>
                <a:solidFill>
                  <a:srgbClr val="F9C9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9" name="Google Shape;7979;p75"/>
                <p:cNvSpPr/>
                <p:nvPr/>
              </p:nvSpPr>
              <p:spPr>
                <a:xfrm>
                  <a:off x="3496000" y="4045850"/>
                  <a:ext cx="549575" cy="2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83" h="9874" extrusionOk="0">
                      <a:moveTo>
                        <a:pt x="1" y="0"/>
                      </a:moveTo>
                      <a:lnTo>
                        <a:pt x="1" y="9874"/>
                      </a:lnTo>
                      <a:lnTo>
                        <a:pt x="21983" y="9874"/>
                      </a:lnTo>
                      <a:lnTo>
                        <a:pt x="2198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0" name="Google Shape;7980;p75"/>
                <p:cNvSpPr/>
                <p:nvPr/>
              </p:nvSpPr>
              <p:spPr>
                <a:xfrm>
                  <a:off x="3400100" y="4293525"/>
                  <a:ext cx="740550" cy="13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22" h="5404" extrusionOk="0">
                      <a:moveTo>
                        <a:pt x="3837" y="0"/>
                      </a:moveTo>
                      <a:cubicBezTo>
                        <a:pt x="0" y="0"/>
                        <a:pt x="367" y="5404"/>
                        <a:pt x="367" y="5404"/>
                      </a:cubicBezTo>
                      <a:lnTo>
                        <a:pt x="29321" y="5404"/>
                      </a:lnTo>
                      <a:cubicBezTo>
                        <a:pt x="29288" y="5404"/>
                        <a:pt x="29622" y="0"/>
                        <a:pt x="257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1" name="Google Shape;7981;p75"/>
                <p:cNvSpPr/>
                <p:nvPr/>
              </p:nvSpPr>
              <p:spPr>
                <a:xfrm>
                  <a:off x="3225800" y="1172125"/>
                  <a:ext cx="1088300" cy="108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2" h="43532" extrusionOk="0">
                      <a:moveTo>
                        <a:pt x="21783" y="2769"/>
                      </a:moveTo>
                      <a:cubicBezTo>
                        <a:pt x="25019" y="2769"/>
                        <a:pt x="27654" y="5371"/>
                        <a:pt x="27654" y="8640"/>
                      </a:cubicBezTo>
                      <a:cubicBezTo>
                        <a:pt x="27654" y="11875"/>
                        <a:pt x="25019" y="14510"/>
                        <a:pt x="21783" y="14510"/>
                      </a:cubicBezTo>
                      <a:cubicBezTo>
                        <a:pt x="18514" y="14510"/>
                        <a:pt x="15912" y="11875"/>
                        <a:pt x="15912" y="8640"/>
                      </a:cubicBezTo>
                      <a:cubicBezTo>
                        <a:pt x="15912" y="5371"/>
                        <a:pt x="18514" y="2769"/>
                        <a:pt x="21783" y="2769"/>
                      </a:cubicBezTo>
                      <a:close/>
                      <a:moveTo>
                        <a:pt x="10634" y="8869"/>
                      </a:moveTo>
                      <a:cubicBezTo>
                        <a:pt x="11710" y="8869"/>
                        <a:pt x="12800" y="9161"/>
                        <a:pt x="13777" y="9774"/>
                      </a:cubicBezTo>
                      <a:cubicBezTo>
                        <a:pt x="16513" y="11508"/>
                        <a:pt x="17347" y="15144"/>
                        <a:pt x="15645" y="17880"/>
                      </a:cubicBezTo>
                      <a:cubicBezTo>
                        <a:pt x="14518" y="19679"/>
                        <a:pt x="12587" y="20661"/>
                        <a:pt x="10614" y="20661"/>
                      </a:cubicBezTo>
                      <a:cubicBezTo>
                        <a:pt x="9551" y="20661"/>
                        <a:pt x="8475" y="20376"/>
                        <a:pt x="7506" y="19781"/>
                      </a:cubicBezTo>
                      <a:cubicBezTo>
                        <a:pt x="4738" y="18046"/>
                        <a:pt x="3904" y="14444"/>
                        <a:pt x="5638" y="11642"/>
                      </a:cubicBezTo>
                      <a:cubicBezTo>
                        <a:pt x="6739" y="9851"/>
                        <a:pt x="8663" y="8869"/>
                        <a:pt x="10634" y="8869"/>
                      </a:cubicBezTo>
                      <a:close/>
                      <a:moveTo>
                        <a:pt x="33431" y="10102"/>
                      </a:moveTo>
                      <a:cubicBezTo>
                        <a:pt x="35610" y="10102"/>
                        <a:pt x="37696" y="11306"/>
                        <a:pt x="38695" y="13376"/>
                      </a:cubicBezTo>
                      <a:cubicBezTo>
                        <a:pt x="40163" y="16312"/>
                        <a:pt x="38962" y="19848"/>
                        <a:pt x="36027" y="21315"/>
                      </a:cubicBezTo>
                      <a:cubicBezTo>
                        <a:pt x="35197" y="21716"/>
                        <a:pt x="34315" y="21907"/>
                        <a:pt x="33445" y="21907"/>
                      </a:cubicBezTo>
                      <a:cubicBezTo>
                        <a:pt x="31274" y="21907"/>
                        <a:pt x="29178" y="20719"/>
                        <a:pt x="28154" y="18647"/>
                      </a:cubicBezTo>
                      <a:cubicBezTo>
                        <a:pt x="26720" y="15678"/>
                        <a:pt x="27921" y="12175"/>
                        <a:pt x="30823" y="10708"/>
                      </a:cubicBezTo>
                      <a:cubicBezTo>
                        <a:pt x="31664" y="10296"/>
                        <a:pt x="32555" y="10102"/>
                        <a:pt x="33431" y="10102"/>
                      </a:cubicBezTo>
                      <a:close/>
                      <a:moveTo>
                        <a:pt x="21783" y="17813"/>
                      </a:moveTo>
                      <a:cubicBezTo>
                        <a:pt x="23418" y="17813"/>
                        <a:pt x="24685" y="19147"/>
                        <a:pt x="24685" y="20715"/>
                      </a:cubicBezTo>
                      <a:cubicBezTo>
                        <a:pt x="24685" y="22349"/>
                        <a:pt x="23418" y="23650"/>
                        <a:pt x="21783" y="23650"/>
                      </a:cubicBezTo>
                      <a:cubicBezTo>
                        <a:pt x="20149" y="23650"/>
                        <a:pt x="18848" y="22349"/>
                        <a:pt x="18848" y="20715"/>
                      </a:cubicBezTo>
                      <a:cubicBezTo>
                        <a:pt x="18848" y="19114"/>
                        <a:pt x="20149" y="17813"/>
                        <a:pt x="21783" y="17813"/>
                      </a:cubicBezTo>
                      <a:close/>
                      <a:moveTo>
                        <a:pt x="10169" y="21975"/>
                      </a:moveTo>
                      <a:cubicBezTo>
                        <a:pt x="12321" y="21975"/>
                        <a:pt x="14379" y="23142"/>
                        <a:pt x="15412" y="25185"/>
                      </a:cubicBezTo>
                      <a:cubicBezTo>
                        <a:pt x="16913" y="28120"/>
                        <a:pt x="15745" y="31656"/>
                        <a:pt x="12810" y="33124"/>
                      </a:cubicBezTo>
                      <a:cubicBezTo>
                        <a:pt x="11968" y="33540"/>
                        <a:pt x="11069" y="33737"/>
                        <a:pt x="10183" y="33737"/>
                      </a:cubicBezTo>
                      <a:cubicBezTo>
                        <a:pt x="8016" y="33737"/>
                        <a:pt x="5922" y="32558"/>
                        <a:pt x="4904" y="30522"/>
                      </a:cubicBezTo>
                      <a:cubicBezTo>
                        <a:pt x="3437" y="27620"/>
                        <a:pt x="4604" y="24051"/>
                        <a:pt x="7473" y="22616"/>
                      </a:cubicBezTo>
                      <a:cubicBezTo>
                        <a:pt x="8342" y="22182"/>
                        <a:pt x="9264" y="21975"/>
                        <a:pt x="10169" y="21975"/>
                      </a:cubicBezTo>
                      <a:close/>
                      <a:moveTo>
                        <a:pt x="32962" y="23051"/>
                      </a:moveTo>
                      <a:cubicBezTo>
                        <a:pt x="34065" y="23051"/>
                        <a:pt x="35177" y="23362"/>
                        <a:pt x="36160" y="24017"/>
                      </a:cubicBezTo>
                      <a:cubicBezTo>
                        <a:pt x="38929" y="25819"/>
                        <a:pt x="39662" y="29421"/>
                        <a:pt x="37861" y="32190"/>
                      </a:cubicBezTo>
                      <a:cubicBezTo>
                        <a:pt x="36737" y="33908"/>
                        <a:pt x="34843" y="34858"/>
                        <a:pt x="32910" y="34858"/>
                      </a:cubicBezTo>
                      <a:cubicBezTo>
                        <a:pt x="31804" y="34858"/>
                        <a:pt x="30684" y="34547"/>
                        <a:pt x="29689" y="33891"/>
                      </a:cubicBezTo>
                      <a:cubicBezTo>
                        <a:pt x="26987" y="32123"/>
                        <a:pt x="26186" y="28454"/>
                        <a:pt x="27987" y="25718"/>
                      </a:cubicBezTo>
                      <a:cubicBezTo>
                        <a:pt x="29133" y="24000"/>
                        <a:pt x="31034" y="23051"/>
                        <a:pt x="32962" y="23051"/>
                      </a:cubicBezTo>
                      <a:close/>
                      <a:moveTo>
                        <a:pt x="21783" y="29054"/>
                      </a:moveTo>
                      <a:cubicBezTo>
                        <a:pt x="25019" y="29054"/>
                        <a:pt x="27654" y="31689"/>
                        <a:pt x="27654" y="34958"/>
                      </a:cubicBezTo>
                      <a:cubicBezTo>
                        <a:pt x="27687" y="38161"/>
                        <a:pt x="25019" y="40829"/>
                        <a:pt x="21783" y="40829"/>
                      </a:cubicBezTo>
                      <a:cubicBezTo>
                        <a:pt x="18514" y="40829"/>
                        <a:pt x="15912" y="38194"/>
                        <a:pt x="15912" y="34958"/>
                      </a:cubicBezTo>
                      <a:cubicBezTo>
                        <a:pt x="15912" y="31689"/>
                        <a:pt x="18514" y="29054"/>
                        <a:pt x="21783" y="29054"/>
                      </a:cubicBezTo>
                      <a:close/>
                      <a:moveTo>
                        <a:pt x="21783" y="0"/>
                      </a:moveTo>
                      <a:cubicBezTo>
                        <a:pt x="9774" y="0"/>
                        <a:pt x="1" y="9774"/>
                        <a:pt x="1" y="21782"/>
                      </a:cubicBezTo>
                      <a:cubicBezTo>
                        <a:pt x="1" y="33791"/>
                        <a:pt x="9741" y="43531"/>
                        <a:pt x="21783" y="43531"/>
                      </a:cubicBezTo>
                      <a:cubicBezTo>
                        <a:pt x="33825" y="43531"/>
                        <a:pt x="43532" y="33824"/>
                        <a:pt x="43532" y="21782"/>
                      </a:cubicBezTo>
                      <a:cubicBezTo>
                        <a:pt x="43532" y="9707"/>
                        <a:pt x="33792" y="0"/>
                        <a:pt x="2178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2" name="Google Shape;7982;p75"/>
                <p:cNvSpPr/>
                <p:nvPr/>
              </p:nvSpPr>
              <p:spPr>
                <a:xfrm>
                  <a:off x="3375925" y="1172125"/>
                  <a:ext cx="938175" cy="93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27" h="37494" extrusionOk="0">
                      <a:moveTo>
                        <a:pt x="15778" y="0"/>
                      </a:moveTo>
                      <a:cubicBezTo>
                        <a:pt x="9574" y="0"/>
                        <a:pt x="3970" y="2602"/>
                        <a:pt x="0" y="6772"/>
                      </a:cubicBezTo>
                      <a:cubicBezTo>
                        <a:pt x="3936" y="3036"/>
                        <a:pt x="9173" y="767"/>
                        <a:pt x="14977" y="767"/>
                      </a:cubicBezTo>
                      <a:cubicBezTo>
                        <a:pt x="26986" y="767"/>
                        <a:pt x="36760" y="10508"/>
                        <a:pt x="36760" y="22516"/>
                      </a:cubicBezTo>
                      <a:cubicBezTo>
                        <a:pt x="36760" y="28320"/>
                        <a:pt x="34458" y="33624"/>
                        <a:pt x="30755" y="37494"/>
                      </a:cubicBezTo>
                      <a:cubicBezTo>
                        <a:pt x="34925" y="33524"/>
                        <a:pt x="37494" y="27953"/>
                        <a:pt x="37494" y="21716"/>
                      </a:cubicBezTo>
                      <a:cubicBezTo>
                        <a:pt x="37527" y="9774"/>
                        <a:pt x="27787" y="0"/>
                        <a:pt x="15778" y="0"/>
                      </a:cubicBezTo>
                      <a:close/>
                    </a:path>
                  </a:pathLst>
                </a:custGeom>
                <a:solidFill>
                  <a:srgbClr val="F9C9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3" name="Google Shape;7983;p75"/>
                <p:cNvSpPr/>
                <p:nvPr/>
              </p:nvSpPr>
              <p:spPr>
                <a:xfrm>
                  <a:off x="3582725" y="4045850"/>
                  <a:ext cx="88425" cy="2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7" h="9874" extrusionOk="0">
                      <a:moveTo>
                        <a:pt x="1" y="0"/>
                      </a:moveTo>
                      <a:lnTo>
                        <a:pt x="1" y="9874"/>
                      </a:lnTo>
                      <a:lnTo>
                        <a:pt x="3537" y="9874"/>
                      </a:lnTo>
                      <a:lnTo>
                        <a:pt x="35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4" name="Google Shape;7984;p75"/>
                <p:cNvSpPr/>
                <p:nvPr/>
              </p:nvSpPr>
              <p:spPr>
                <a:xfrm>
                  <a:off x="3505175" y="4293525"/>
                  <a:ext cx="149300" cy="13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2" h="5404" extrusionOk="0">
                      <a:moveTo>
                        <a:pt x="2269" y="0"/>
                      </a:moveTo>
                      <a:cubicBezTo>
                        <a:pt x="1802" y="167"/>
                        <a:pt x="1435" y="434"/>
                        <a:pt x="1101" y="834"/>
                      </a:cubicBezTo>
                      <a:cubicBezTo>
                        <a:pt x="534" y="1434"/>
                        <a:pt x="267" y="2335"/>
                        <a:pt x="134" y="3169"/>
                      </a:cubicBezTo>
                      <a:cubicBezTo>
                        <a:pt x="0" y="3903"/>
                        <a:pt x="0" y="4670"/>
                        <a:pt x="67" y="5404"/>
                      </a:cubicBezTo>
                      <a:lnTo>
                        <a:pt x="4137" y="5404"/>
                      </a:lnTo>
                      <a:cubicBezTo>
                        <a:pt x="4237" y="4670"/>
                        <a:pt x="4170" y="3903"/>
                        <a:pt x="4237" y="3202"/>
                      </a:cubicBezTo>
                      <a:cubicBezTo>
                        <a:pt x="4270" y="2435"/>
                        <a:pt x="4404" y="1601"/>
                        <a:pt x="4804" y="1001"/>
                      </a:cubicBezTo>
                      <a:cubicBezTo>
                        <a:pt x="5071" y="567"/>
                        <a:pt x="5504" y="167"/>
                        <a:pt x="597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985" name="Google Shape;7985;p75"/>
              <p:cNvSpPr/>
              <p:nvPr/>
            </p:nvSpPr>
            <p:spPr>
              <a:xfrm>
                <a:off x="5845990" y="3547707"/>
                <a:ext cx="202130" cy="126326"/>
              </a:xfrm>
              <a:custGeom>
                <a:avLst/>
                <a:gdLst/>
                <a:ahLst/>
                <a:cxnLst/>
                <a:rect l="l" t="t" r="r" b="b"/>
                <a:pathLst>
                  <a:path w="9170" h="5731" extrusionOk="0">
                    <a:moveTo>
                      <a:pt x="0" y="0"/>
                    </a:moveTo>
                    <a:cubicBezTo>
                      <a:pt x="3919" y="5139"/>
                      <a:pt x="9169" y="5731"/>
                      <a:pt x="9169" y="5731"/>
                    </a:cubicBezTo>
                    <a:lnTo>
                      <a:pt x="8910" y="5213"/>
                    </a:lnTo>
                    <a:cubicBezTo>
                      <a:pt x="3587" y="3882"/>
                      <a:pt x="777" y="37"/>
                      <a:pt x="777" y="3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8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6" name="Google Shape;7986;p75"/>
              <p:cNvSpPr/>
              <p:nvPr/>
            </p:nvSpPr>
            <p:spPr>
              <a:xfrm>
                <a:off x="5788944" y="3645487"/>
                <a:ext cx="197236" cy="130403"/>
              </a:xfrm>
              <a:custGeom>
                <a:avLst/>
                <a:gdLst/>
                <a:ahLst/>
                <a:cxnLst/>
                <a:rect l="l" t="t" r="r" b="b"/>
                <a:pathLst>
                  <a:path w="8948" h="5916" extrusionOk="0">
                    <a:moveTo>
                      <a:pt x="74" y="1"/>
                    </a:moveTo>
                    <a:lnTo>
                      <a:pt x="1" y="407"/>
                    </a:lnTo>
                    <a:cubicBezTo>
                      <a:pt x="3069" y="4770"/>
                      <a:pt x="8615" y="5916"/>
                      <a:pt x="8615" y="5916"/>
                    </a:cubicBezTo>
                    <a:lnTo>
                      <a:pt x="8947" y="5620"/>
                    </a:lnTo>
                    <a:cubicBezTo>
                      <a:pt x="2847" y="3883"/>
                      <a:pt x="74" y="1"/>
                      <a:pt x="74" y="1"/>
                    </a:cubicBezTo>
                    <a:close/>
                  </a:path>
                </a:pathLst>
              </a:custGeom>
              <a:solidFill>
                <a:srgbClr val="D68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7" name="Google Shape;7987;p75"/>
              <p:cNvSpPr/>
              <p:nvPr/>
            </p:nvSpPr>
            <p:spPr>
              <a:xfrm>
                <a:off x="5752398" y="3444459"/>
                <a:ext cx="307118" cy="200300"/>
              </a:xfrm>
              <a:custGeom>
                <a:avLst/>
                <a:gdLst/>
                <a:ahLst/>
                <a:cxnLst/>
                <a:rect l="l" t="t" r="r" b="b"/>
                <a:pathLst>
                  <a:path w="13933" h="9087" extrusionOk="0">
                    <a:moveTo>
                      <a:pt x="3977" y="1"/>
                    </a:moveTo>
                    <a:cubicBezTo>
                      <a:pt x="1" y="1"/>
                      <a:pt x="1880" y="4684"/>
                      <a:pt x="1880" y="4684"/>
                    </a:cubicBezTo>
                    <a:lnTo>
                      <a:pt x="7759" y="8751"/>
                    </a:lnTo>
                    <a:cubicBezTo>
                      <a:pt x="8135" y="8998"/>
                      <a:pt x="8543" y="9086"/>
                      <a:pt x="8933" y="9086"/>
                    </a:cubicBezTo>
                    <a:cubicBezTo>
                      <a:pt x="9880" y="9086"/>
                      <a:pt x="10716" y="8566"/>
                      <a:pt x="10716" y="8566"/>
                    </a:cubicBezTo>
                    <a:cubicBezTo>
                      <a:pt x="13933" y="5682"/>
                      <a:pt x="5282" y="137"/>
                      <a:pt x="5282" y="137"/>
                    </a:cubicBezTo>
                    <a:cubicBezTo>
                      <a:pt x="4789" y="43"/>
                      <a:pt x="4356" y="1"/>
                      <a:pt x="3977" y="1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8" name="Google Shape;7988;p75"/>
              <p:cNvSpPr/>
              <p:nvPr/>
            </p:nvSpPr>
            <p:spPr>
              <a:xfrm>
                <a:off x="5741046" y="3433857"/>
                <a:ext cx="307074" cy="199837"/>
              </a:xfrm>
              <a:custGeom>
                <a:avLst/>
                <a:gdLst/>
                <a:ahLst/>
                <a:cxnLst/>
                <a:rect l="l" t="t" r="r" b="b"/>
                <a:pathLst>
                  <a:path w="13931" h="9066" extrusionOk="0">
                    <a:moveTo>
                      <a:pt x="3996" y="0"/>
                    </a:moveTo>
                    <a:cubicBezTo>
                      <a:pt x="0" y="0"/>
                      <a:pt x="1878" y="4648"/>
                      <a:pt x="1878" y="4648"/>
                    </a:cubicBezTo>
                    <a:lnTo>
                      <a:pt x="7756" y="8714"/>
                    </a:lnTo>
                    <a:cubicBezTo>
                      <a:pt x="8135" y="8974"/>
                      <a:pt x="8545" y="9066"/>
                      <a:pt x="8936" y="9066"/>
                    </a:cubicBezTo>
                    <a:cubicBezTo>
                      <a:pt x="9881" y="9066"/>
                      <a:pt x="10714" y="8529"/>
                      <a:pt x="10714" y="8529"/>
                    </a:cubicBezTo>
                    <a:cubicBezTo>
                      <a:pt x="13930" y="5683"/>
                      <a:pt x="5316" y="137"/>
                      <a:pt x="5316" y="137"/>
                    </a:cubicBezTo>
                    <a:cubicBezTo>
                      <a:pt x="4817" y="43"/>
                      <a:pt x="4379" y="0"/>
                      <a:pt x="3996" y="0"/>
                    </a:cubicBezTo>
                    <a:close/>
                  </a:path>
                </a:pathLst>
              </a:custGeom>
              <a:solidFill>
                <a:srgbClr val="F2B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9" name="Google Shape;7989;p75"/>
              <p:cNvSpPr/>
              <p:nvPr/>
            </p:nvSpPr>
            <p:spPr>
              <a:xfrm>
                <a:off x="5801178" y="3390411"/>
                <a:ext cx="99434" cy="10624"/>
              </a:xfrm>
              <a:custGeom>
                <a:avLst/>
                <a:gdLst/>
                <a:ahLst/>
                <a:cxnLst/>
                <a:rect l="l" t="t" r="r" b="b"/>
                <a:pathLst>
                  <a:path w="4511" h="482" extrusionOk="0">
                    <a:moveTo>
                      <a:pt x="4511" y="48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7C8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0" name="Google Shape;7990;p75"/>
              <p:cNvSpPr/>
              <p:nvPr/>
            </p:nvSpPr>
            <p:spPr>
              <a:xfrm>
                <a:off x="5747681" y="3389177"/>
                <a:ext cx="857850" cy="985697"/>
              </a:xfrm>
              <a:custGeom>
                <a:avLst/>
                <a:gdLst/>
                <a:ahLst/>
                <a:cxnLst/>
                <a:rect l="l" t="t" r="r" b="b"/>
                <a:pathLst>
                  <a:path w="38918" h="44718" extrusionOk="0">
                    <a:moveTo>
                      <a:pt x="1640" y="1"/>
                    </a:moveTo>
                    <a:cubicBezTo>
                      <a:pt x="1099" y="1"/>
                      <a:pt x="0" y="221"/>
                      <a:pt x="800" y="2164"/>
                    </a:cubicBezTo>
                    <a:cubicBezTo>
                      <a:pt x="800" y="2164"/>
                      <a:pt x="2668" y="6245"/>
                      <a:pt x="8210" y="6245"/>
                    </a:cubicBezTo>
                    <a:cubicBezTo>
                      <a:pt x="8398" y="6245"/>
                      <a:pt x="8590" y="6241"/>
                      <a:pt x="8786" y="6231"/>
                    </a:cubicBezTo>
                    <a:cubicBezTo>
                      <a:pt x="8786" y="6231"/>
                      <a:pt x="10006" y="9004"/>
                      <a:pt x="15478" y="9410"/>
                    </a:cubicBezTo>
                    <a:cubicBezTo>
                      <a:pt x="15478" y="9410"/>
                      <a:pt x="13379" y="16233"/>
                      <a:pt x="9724" y="16233"/>
                    </a:cubicBezTo>
                    <a:cubicBezTo>
                      <a:pt x="9263" y="16233"/>
                      <a:pt x="8778" y="16124"/>
                      <a:pt x="8268" y="15880"/>
                    </a:cubicBezTo>
                    <a:cubicBezTo>
                      <a:pt x="8268" y="15880"/>
                      <a:pt x="5607" y="19762"/>
                      <a:pt x="4276" y="22387"/>
                    </a:cubicBezTo>
                    <a:cubicBezTo>
                      <a:pt x="4276" y="22387"/>
                      <a:pt x="1614" y="28598"/>
                      <a:pt x="5607" y="33811"/>
                    </a:cubicBezTo>
                    <a:cubicBezTo>
                      <a:pt x="5607" y="33811"/>
                      <a:pt x="8712" y="35549"/>
                      <a:pt x="15441" y="36806"/>
                    </a:cubicBezTo>
                    <a:lnTo>
                      <a:pt x="31116" y="44717"/>
                    </a:lnTo>
                    <a:lnTo>
                      <a:pt x="38917" y="27341"/>
                    </a:lnTo>
                    <a:cubicBezTo>
                      <a:pt x="38917" y="27341"/>
                      <a:pt x="29305" y="23903"/>
                      <a:pt x="26199" y="21204"/>
                    </a:cubicBezTo>
                    <a:cubicBezTo>
                      <a:pt x="26199" y="21204"/>
                      <a:pt x="22576" y="18690"/>
                      <a:pt x="22798" y="10224"/>
                    </a:cubicBezTo>
                    <a:cubicBezTo>
                      <a:pt x="22798" y="10224"/>
                      <a:pt x="21023" y="4382"/>
                      <a:pt x="19101" y="3828"/>
                    </a:cubicBezTo>
                    <a:lnTo>
                      <a:pt x="13629" y="1794"/>
                    </a:lnTo>
                    <a:cubicBezTo>
                      <a:pt x="13629" y="1794"/>
                      <a:pt x="10856" y="537"/>
                      <a:pt x="7085" y="390"/>
                    </a:cubicBezTo>
                    <a:cubicBezTo>
                      <a:pt x="7085" y="390"/>
                      <a:pt x="2834" y="316"/>
                      <a:pt x="1910" y="20"/>
                    </a:cubicBezTo>
                    <a:cubicBezTo>
                      <a:pt x="1910" y="20"/>
                      <a:pt x="1799" y="1"/>
                      <a:pt x="1640" y="1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1" name="Google Shape;7991;p75"/>
              <p:cNvSpPr/>
              <p:nvPr/>
            </p:nvSpPr>
            <p:spPr>
              <a:xfrm>
                <a:off x="5759099" y="3389992"/>
                <a:ext cx="848879" cy="985697"/>
              </a:xfrm>
              <a:custGeom>
                <a:avLst/>
                <a:gdLst/>
                <a:ahLst/>
                <a:cxnLst/>
                <a:rect l="l" t="t" r="r" b="b"/>
                <a:pathLst>
                  <a:path w="38511" h="44718" extrusionOk="0">
                    <a:moveTo>
                      <a:pt x="1639" y="1"/>
                    </a:moveTo>
                    <a:cubicBezTo>
                      <a:pt x="1099" y="1"/>
                      <a:pt x="0" y="221"/>
                      <a:pt x="800" y="2164"/>
                    </a:cubicBezTo>
                    <a:cubicBezTo>
                      <a:pt x="800" y="2164"/>
                      <a:pt x="2633" y="6245"/>
                      <a:pt x="8206" y="6245"/>
                    </a:cubicBezTo>
                    <a:cubicBezTo>
                      <a:pt x="8395" y="6245"/>
                      <a:pt x="8588" y="6241"/>
                      <a:pt x="8786" y="6231"/>
                    </a:cubicBezTo>
                    <a:cubicBezTo>
                      <a:pt x="8786" y="6231"/>
                      <a:pt x="10752" y="8996"/>
                      <a:pt x="13844" y="9877"/>
                    </a:cubicBezTo>
                    <a:lnTo>
                      <a:pt x="13844" y="9877"/>
                    </a:lnTo>
                    <a:cubicBezTo>
                      <a:pt x="13508" y="10051"/>
                      <a:pt x="13154" y="10566"/>
                      <a:pt x="12926" y="11813"/>
                    </a:cubicBezTo>
                    <a:cubicBezTo>
                      <a:pt x="12705" y="12886"/>
                      <a:pt x="13777" y="12923"/>
                      <a:pt x="13444" y="13477"/>
                    </a:cubicBezTo>
                    <a:cubicBezTo>
                      <a:pt x="12613" y="14909"/>
                      <a:pt x="11428" y="16252"/>
                      <a:pt x="9853" y="16252"/>
                    </a:cubicBezTo>
                    <a:cubicBezTo>
                      <a:pt x="9395" y="16252"/>
                      <a:pt x="8904" y="16139"/>
                      <a:pt x="8379" y="15880"/>
                    </a:cubicBezTo>
                    <a:cubicBezTo>
                      <a:pt x="8379" y="15880"/>
                      <a:pt x="5680" y="19762"/>
                      <a:pt x="4349" y="22387"/>
                    </a:cubicBezTo>
                    <a:cubicBezTo>
                      <a:pt x="4349" y="22387"/>
                      <a:pt x="1724" y="28598"/>
                      <a:pt x="5680" y="33811"/>
                    </a:cubicBezTo>
                    <a:cubicBezTo>
                      <a:pt x="5680" y="33811"/>
                      <a:pt x="8786" y="35586"/>
                      <a:pt x="15514" y="36806"/>
                    </a:cubicBezTo>
                    <a:lnTo>
                      <a:pt x="30672" y="44717"/>
                    </a:lnTo>
                    <a:lnTo>
                      <a:pt x="38510" y="27341"/>
                    </a:lnTo>
                    <a:cubicBezTo>
                      <a:pt x="38510" y="27341"/>
                      <a:pt x="32780" y="24753"/>
                      <a:pt x="28935" y="23274"/>
                    </a:cubicBezTo>
                    <a:cubicBezTo>
                      <a:pt x="26753" y="22387"/>
                      <a:pt x="23833" y="20465"/>
                      <a:pt x="23093" y="12035"/>
                    </a:cubicBezTo>
                    <a:cubicBezTo>
                      <a:pt x="22908" y="9817"/>
                      <a:pt x="21910" y="6009"/>
                      <a:pt x="19100" y="4013"/>
                    </a:cubicBezTo>
                    <a:lnTo>
                      <a:pt x="13444" y="1388"/>
                    </a:lnTo>
                    <a:cubicBezTo>
                      <a:pt x="13444" y="1388"/>
                      <a:pt x="12401" y="67"/>
                      <a:pt x="9637" y="67"/>
                    </a:cubicBezTo>
                    <a:cubicBezTo>
                      <a:pt x="8910" y="67"/>
                      <a:pt x="8063" y="158"/>
                      <a:pt x="7085" y="389"/>
                    </a:cubicBezTo>
                    <a:cubicBezTo>
                      <a:pt x="7085" y="389"/>
                      <a:pt x="2833" y="316"/>
                      <a:pt x="1909" y="20"/>
                    </a:cubicBezTo>
                    <a:cubicBezTo>
                      <a:pt x="1909" y="20"/>
                      <a:pt x="1798" y="1"/>
                      <a:pt x="1639" y="1"/>
                    </a:cubicBezTo>
                    <a:close/>
                  </a:path>
                </a:pathLst>
              </a:custGeom>
              <a:solidFill>
                <a:srgbClr val="F2B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2" name="Google Shape;7992;p75"/>
              <p:cNvSpPr/>
              <p:nvPr/>
            </p:nvSpPr>
            <p:spPr>
              <a:xfrm>
                <a:off x="5886747" y="3541006"/>
                <a:ext cx="112791" cy="80720"/>
              </a:xfrm>
              <a:custGeom>
                <a:avLst/>
                <a:gdLst/>
                <a:ahLst/>
                <a:cxnLst/>
                <a:rect l="l" t="t" r="r" b="b"/>
                <a:pathLst>
                  <a:path w="5117" h="3662" extrusionOk="0">
                    <a:moveTo>
                      <a:pt x="2333" y="0"/>
                    </a:moveTo>
                    <a:cubicBezTo>
                      <a:pt x="1265" y="0"/>
                      <a:pt x="246" y="871"/>
                      <a:pt x="0" y="2153"/>
                    </a:cubicBezTo>
                    <a:cubicBezTo>
                      <a:pt x="549" y="3238"/>
                      <a:pt x="1407" y="3662"/>
                      <a:pt x="2217" y="3662"/>
                    </a:cubicBezTo>
                    <a:cubicBezTo>
                      <a:pt x="3752" y="3662"/>
                      <a:pt x="5116" y="2139"/>
                      <a:pt x="3882" y="711"/>
                    </a:cubicBezTo>
                    <a:cubicBezTo>
                      <a:pt x="3414" y="218"/>
                      <a:pt x="2867" y="0"/>
                      <a:pt x="2333" y="0"/>
                    </a:cubicBezTo>
                    <a:close/>
                  </a:path>
                </a:pathLst>
              </a:custGeom>
              <a:solidFill>
                <a:srgbClr val="ED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3" name="Google Shape;7993;p75"/>
              <p:cNvSpPr/>
              <p:nvPr/>
            </p:nvSpPr>
            <p:spPr>
              <a:xfrm>
                <a:off x="5764499" y="3390411"/>
                <a:ext cx="136112" cy="35334"/>
              </a:xfrm>
              <a:custGeom>
                <a:avLst/>
                <a:gdLst/>
                <a:ahLst/>
                <a:cxnLst/>
                <a:rect l="l" t="t" r="r" b="b"/>
                <a:pathLst>
                  <a:path w="6175" h="1603" extrusionOk="0">
                    <a:moveTo>
                      <a:pt x="1664" y="1"/>
                    </a:moveTo>
                    <a:cubicBezTo>
                      <a:pt x="1664" y="1"/>
                      <a:pt x="0" y="740"/>
                      <a:pt x="2108" y="1443"/>
                    </a:cubicBezTo>
                    <a:cubicBezTo>
                      <a:pt x="2108" y="1443"/>
                      <a:pt x="2820" y="1603"/>
                      <a:pt x="3659" y="1603"/>
                    </a:cubicBezTo>
                    <a:cubicBezTo>
                      <a:pt x="4625" y="1603"/>
                      <a:pt x="5759" y="1391"/>
                      <a:pt x="6175" y="481"/>
                    </a:cubicBezTo>
                    <a:lnTo>
                      <a:pt x="1664" y="1"/>
                    </a:lnTo>
                    <a:close/>
                  </a:path>
                </a:pathLst>
              </a:custGeom>
              <a:solidFill>
                <a:srgbClr val="ED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4" name="Google Shape;7994;p75"/>
              <p:cNvSpPr/>
              <p:nvPr/>
            </p:nvSpPr>
            <p:spPr>
              <a:xfrm>
                <a:off x="5534684" y="3759579"/>
                <a:ext cx="211101" cy="144224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6543" extrusionOk="0">
                    <a:moveTo>
                      <a:pt x="4585" y="0"/>
                    </a:moveTo>
                    <a:cubicBezTo>
                      <a:pt x="4585" y="0"/>
                      <a:pt x="1" y="518"/>
                      <a:pt x="2663" y="5065"/>
                    </a:cubicBezTo>
                    <a:cubicBezTo>
                      <a:pt x="2663" y="5065"/>
                      <a:pt x="3747" y="6543"/>
                      <a:pt x="5497" y="6543"/>
                    </a:cubicBezTo>
                    <a:cubicBezTo>
                      <a:pt x="5962" y="6543"/>
                      <a:pt x="6474" y="6438"/>
                      <a:pt x="7025" y="6175"/>
                    </a:cubicBezTo>
                    <a:cubicBezTo>
                      <a:pt x="7025" y="6175"/>
                      <a:pt x="9576" y="4252"/>
                      <a:pt x="7949" y="2551"/>
                    </a:cubicBezTo>
                    <a:lnTo>
                      <a:pt x="4585" y="0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5" name="Google Shape;7995;p75"/>
              <p:cNvSpPr/>
              <p:nvPr/>
            </p:nvSpPr>
            <p:spPr>
              <a:xfrm>
                <a:off x="5628409" y="3655274"/>
                <a:ext cx="273922" cy="195341"/>
              </a:xfrm>
              <a:custGeom>
                <a:avLst/>
                <a:gdLst/>
                <a:ahLst/>
                <a:cxnLst/>
                <a:rect l="l" t="t" r="r" b="b"/>
                <a:pathLst>
                  <a:path w="12427" h="8862" extrusionOk="0">
                    <a:moveTo>
                      <a:pt x="4400" y="0"/>
                    </a:moveTo>
                    <a:cubicBezTo>
                      <a:pt x="0" y="370"/>
                      <a:pt x="370" y="4769"/>
                      <a:pt x="370" y="4769"/>
                    </a:cubicBezTo>
                    <a:cubicBezTo>
                      <a:pt x="5367" y="8561"/>
                      <a:pt x="6349" y="8689"/>
                      <a:pt x="6459" y="8689"/>
                    </a:cubicBezTo>
                    <a:cubicBezTo>
                      <a:pt x="6467" y="8689"/>
                      <a:pt x="6470" y="8688"/>
                      <a:pt x="6470" y="8688"/>
                    </a:cubicBezTo>
                    <a:cubicBezTo>
                      <a:pt x="7103" y="8808"/>
                      <a:pt x="7656" y="8862"/>
                      <a:pt x="8139" y="8862"/>
                    </a:cubicBezTo>
                    <a:cubicBezTo>
                      <a:pt x="12427" y="8862"/>
                      <a:pt x="11202" y="4622"/>
                      <a:pt x="11202" y="4622"/>
                    </a:cubicBezTo>
                    <a:lnTo>
                      <a:pt x="4400" y="0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6" name="Google Shape;7996;p75"/>
              <p:cNvSpPr/>
              <p:nvPr/>
            </p:nvSpPr>
            <p:spPr>
              <a:xfrm>
                <a:off x="5678114" y="3547707"/>
                <a:ext cx="344745" cy="231733"/>
              </a:xfrm>
              <a:custGeom>
                <a:avLst/>
                <a:gdLst/>
                <a:ahLst/>
                <a:cxnLst/>
                <a:rect l="l" t="t" r="r" b="b"/>
                <a:pathLst>
                  <a:path w="15640" h="10513" extrusionOk="0">
                    <a:moveTo>
                      <a:pt x="5250" y="0"/>
                    </a:moveTo>
                    <a:cubicBezTo>
                      <a:pt x="1" y="518"/>
                      <a:pt x="1997" y="4769"/>
                      <a:pt x="1997" y="4769"/>
                    </a:cubicBezTo>
                    <a:lnTo>
                      <a:pt x="7764" y="8947"/>
                    </a:lnTo>
                    <a:cubicBezTo>
                      <a:pt x="9078" y="10138"/>
                      <a:pt x="10169" y="10513"/>
                      <a:pt x="11022" y="10513"/>
                    </a:cubicBezTo>
                    <a:cubicBezTo>
                      <a:pt x="12474" y="10513"/>
                      <a:pt x="13236" y="9428"/>
                      <a:pt x="13236" y="9428"/>
                    </a:cubicBezTo>
                    <a:cubicBezTo>
                      <a:pt x="15639" y="7616"/>
                      <a:pt x="11979" y="4658"/>
                      <a:pt x="11979" y="4658"/>
                    </a:cubicBezTo>
                    <a:lnTo>
                      <a:pt x="5250" y="0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7" name="Google Shape;7997;p75"/>
              <p:cNvSpPr/>
              <p:nvPr/>
            </p:nvSpPr>
            <p:spPr>
              <a:xfrm>
                <a:off x="5522472" y="3748977"/>
                <a:ext cx="211895" cy="147949"/>
              </a:xfrm>
              <a:custGeom>
                <a:avLst/>
                <a:gdLst/>
                <a:ahLst/>
                <a:cxnLst/>
                <a:rect l="l" t="t" r="r" b="b"/>
                <a:pathLst>
                  <a:path w="9613" h="6712" extrusionOk="0">
                    <a:moveTo>
                      <a:pt x="4732" y="1"/>
                    </a:moveTo>
                    <a:cubicBezTo>
                      <a:pt x="4732" y="75"/>
                      <a:pt x="0" y="1812"/>
                      <a:pt x="3217" y="5546"/>
                    </a:cubicBezTo>
                    <a:cubicBezTo>
                      <a:pt x="3620" y="6026"/>
                      <a:pt x="4024" y="6711"/>
                      <a:pt x="5096" y="6711"/>
                    </a:cubicBezTo>
                    <a:cubicBezTo>
                      <a:pt x="5596" y="6711"/>
                      <a:pt x="6241" y="6563"/>
                      <a:pt x="7098" y="6175"/>
                    </a:cubicBezTo>
                    <a:cubicBezTo>
                      <a:pt x="7098" y="6175"/>
                      <a:pt x="9612" y="4216"/>
                      <a:pt x="8023" y="2515"/>
                    </a:cubicBezTo>
                    <a:lnTo>
                      <a:pt x="4732" y="1"/>
                    </a:lnTo>
                    <a:close/>
                  </a:path>
                </a:pathLst>
              </a:custGeom>
              <a:solidFill>
                <a:srgbClr val="F2B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8" name="Google Shape;7998;p75"/>
              <p:cNvSpPr/>
              <p:nvPr/>
            </p:nvSpPr>
            <p:spPr>
              <a:xfrm>
                <a:off x="5618622" y="3645487"/>
                <a:ext cx="273261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12397" h="8854" extrusionOk="0">
                    <a:moveTo>
                      <a:pt x="4363" y="1"/>
                    </a:moveTo>
                    <a:cubicBezTo>
                      <a:pt x="1" y="370"/>
                      <a:pt x="370" y="4770"/>
                      <a:pt x="370" y="4770"/>
                    </a:cubicBezTo>
                    <a:cubicBezTo>
                      <a:pt x="5416" y="8589"/>
                      <a:pt x="6344" y="8689"/>
                      <a:pt x="6458" y="8689"/>
                    </a:cubicBezTo>
                    <a:cubicBezTo>
                      <a:pt x="6465" y="8689"/>
                      <a:pt x="6469" y="8689"/>
                      <a:pt x="6471" y="8689"/>
                    </a:cubicBezTo>
                    <a:cubicBezTo>
                      <a:pt x="7086" y="8802"/>
                      <a:pt x="7625" y="8853"/>
                      <a:pt x="8098" y="8853"/>
                    </a:cubicBezTo>
                    <a:cubicBezTo>
                      <a:pt x="12396" y="8853"/>
                      <a:pt x="11166" y="4622"/>
                      <a:pt x="11166" y="4622"/>
                    </a:cubicBezTo>
                    <a:lnTo>
                      <a:pt x="4363" y="1"/>
                    </a:lnTo>
                    <a:close/>
                  </a:path>
                </a:pathLst>
              </a:custGeom>
              <a:solidFill>
                <a:srgbClr val="F2B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9" name="Google Shape;7999;p75"/>
              <p:cNvSpPr/>
              <p:nvPr/>
            </p:nvSpPr>
            <p:spPr>
              <a:xfrm>
                <a:off x="5667512" y="3537104"/>
                <a:ext cx="343929" cy="231953"/>
              </a:xfrm>
              <a:custGeom>
                <a:avLst/>
                <a:gdLst/>
                <a:ahLst/>
                <a:cxnLst/>
                <a:rect l="l" t="t" r="r" b="b"/>
                <a:pathLst>
                  <a:path w="15603" h="10523" extrusionOk="0">
                    <a:moveTo>
                      <a:pt x="5214" y="0"/>
                    </a:moveTo>
                    <a:cubicBezTo>
                      <a:pt x="1" y="518"/>
                      <a:pt x="1997" y="4770"/>
                      <a:pt x="1997" y="4770"/>
                    </a:cubicBezTo>
                    <a:lnTo>
                      <a:pt x="7765" y="8984"/>
                    </a:lnTo>
                    <a:cubicBezTo>
                      <a:pt x="9056" y="10153"/>
                      <a:pt x="10132" y="10522"/>
                      <a:pt x="10976" y="10522"/>
                    </a:cubicBezTo>
                    <a:cubicBezTo>
                      <a:pt x="12430" y="10522"/>
                      <a:pt x="13199" y="9428"/>
                      <a:pt x="13199" y="9428"/>
                    </a:cubicBezTo>
                    <a:cubicBezTo>
                      <a:pt x="15603" y="7653"/>
                      <a:pt x="11979" y="4696"/>
                      <a:pt x="11979" y="4696"/>
                    </a:cubicBezTo>
                    <a:lnTo>
                      <a:pt x="5214" y="0"/>
                    </a:lnTo>
                    <a:close/>
                  </a:path>
                </a:pathLst>
              </a:custGeom>
              <a:solidFill>
                <a:srgbClr val="F2B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0" name="Google Shape;8000;p75"/>
              <p:cNvSpPr/>
              <p:nvPr/>
            </p:nvSpPr>
            <p:spPr>
              <a:xfrm>
                <a:off x="5737607" y="3736655"/>
                <a:ext cx="120639" cy="84930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3853" extrusionOk="0">
                    <a:moveTo>
                      <a:pt x="3105" y="1"/>
                    </a:moveTo>
                    <a:cubicBezTo>
                      <a:pt x="2226" y="1"/>
                      <a:pt x="1159" y="622"/>
                      <a:pt x="740" y="1299"/>
                    </a:cubicBezTo>
                    <a:cubicBezTo>
                      <a:pt x="0" y="2667"/>
                      <a:pt x="1257" y="3111"/>
                      <a:pt x="2182" y="3850"/>
                    </a:cubicBezTo>
                    <a:cubicBezTo>
                      <a:pt x="2220" y="3852"/>
                      <a:pt x="2259" y="3853"/>
                      <a:pt x="2298" y="3853"/>
                    </a:cubicBezTo>
                    <a:cubicBezTo>
                      <a:pt x="3183" y="3853"/>
                      <a:pt x="4053" y="3451"/>
                      <a:pt x="4585" y="2778"/>
                    </a:cubicBezTo>
                    <a:cubicBezTo>
                      <a:pt x="4917" y="2408"/>
                      <a:pt x="5472" y="1669"/>
                      <a:pt x="5102" y="1262"/>
                    </a:cubicBezTo>
                    <a:cubicBezTo>
                      <a:pt x="4659" y="745"/>
                      <a:pt x="4104" y="264"/>
                      <a:pt x="3476" y="42"/>
                    </a:cubicBezTo>
                    <a:cubicBezTo>
                      <a:pt x="3358" y="14"/>
                      <a:pt x="3233" y="1"/>
                      <a:pt x="3105" y="1"/>
                    </a:cubicBezTo>
                    <a:close/>
                  </a:path>
                </a:pathLst>
              </a:custGeom>
              <a:solidFill>
                <a:srgbClr val="ED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1" name="Google Shape;8001;p75"/>
              <p:cNvSpPr/>
              <p:nvPr/>
            </p:nvSpPr>
            <p:spPr>
              <a:xfrm>
                <a:off x="5608041" y="3802716"/>
                <a:ext cx="109573" cy="75275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3415" extrusionOk="0">
                    <a:moveTo>
                      <a:pt x="2187" y="1"/>
                    </a:moveTo>
                    <a:cubicBezTo>
                      <a:pt x="1556" y="1"/>
                      <a:pt x="1009" y="308"/>
                      <a:pt x="555" y="1001"/>
                    </a:cubicBezTo>
                    <a:cubicBezTo>
                      <a:pt x="0" y="1888"/>
                      <a:pt x="481" y="2924"/>
                      <a:pt x="1479" y="3367"/>
                    </a:cubicBezTo>
                    <a:cubicBezTo>
                      <a:pt x="1565" y="3399"/>
                      <a:pt x="1657" y="3415"/>
                      <a:pt x="1754" y="3415"/>
                    </a:cubicBezTo>
                    <a:cubicBezTo>
                      <a:pt x="2993" y="3415"/>
                      <a:pt x="4971" y="948"/>
                      <a:pt x="3290" y="262"/>
                    </a:cubicBezTo>
                    <a:cubicBezTo>
                      <a:pt x="2899" y="92"/>
                      <a:pt x="2530" y="1"/>
                      <a:pt x="2187" y="1"/>
                    </a:cubicBezTo>
                    <a:close/>
                  </a:path>
                </a:pathLst>
              </a:custGeom>
              <a:solidFill>
                <a:srgbClr val="ED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2" name="Google Shape;8002;p75"/>
              <p:cNvSpPr/>
              <p:nvPr/>
            </p:nvSpPr>
            <p:spPr>
              <a:xfrm>
                <a:off x="5851699" y="3650292"/>
                <a:ext cx="114114" cy="97119"/>
              </a:xfrm>
              <a:custGeom>
                <a:avLst/>
                <a:gdLst/>
                <a:ahLst/>
                <a:cxnLst/>
                <a:rect l="l" t="t" r="r" b="b"/>
                <a:pathLst>
                  <a:path w="5177" h="4406" extrusionOk="0">
                    <a:moveTo>
                      <a:pt x="2153" y="1"/>
                    </a:moveTo>
                    <a:cubicBezTo>
                      <a:pt x="2113" y="1"/>
                      <a:pt x="2074" y="2"/>
                      <a:pt x="2034" y="4"/>
                    </a:cubicBezTo>
                    <a:cubicBezTo>
                      <a:pt x="1146" y="596"/>
                      <a:pt x="0" y="1631"/>
                      <a:pt x="0" y="2814"/>
                    </a:cubicBezTo>
                    <a:cubicBezTo>
                      <a:pt x="215" y="3886"/>
                      <a:pt x="1742" y="4406"/>
                      <a:pt x="2679" y="4406"/>
                    </a:cubicBezTo>
                    <a:cubicBezTo>
                      <a:pt x="2711" y="4406"/>
                      <a:pt x="2742" y="4405"/>
                      <a:pt x="2773" y="4404"/>
                    </a:cubicBezTo>
                    <a:cubicBezTo>
                      <a:pt x="3513" y="4219"/>
                      <a:pt x="5176" y="2925"/>
                      <a:pt x="4770" y="2038"/>
                    </a:cubicBezTo>
                    <a:cubicBezTo>
                      <a:pt x="4268" y="1071"/>
                      <a:pt x="3351" y="1"/>
                      <a:pt x="2153" y="1"/>
                    </a:cubicBezTo>
                    <a:close/>
                  </a:path>
                </a:pathLst>
              </a:custGeom>
              <a:solidFill>
                <a:srgbClr val="ED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3" name="Google Shape;8003;p75"/>
              <p:cNvSpPr/>
              <p:nvPr/>
            </p:nvSpPr>
            <p:spPr>
              <a:xfrm>
                <a:off x="5780788" y="3528948"/>
                <a:ext cx="153239" cy="105143"/>
              </a:xfrm>
              <a:custGeom>
                <a:avLst/>
                <a:gdLst/>
                <a:ahLst/>
                <a:cxnLst/>
                <a:rect l="l" t="t" r="r" b="b"/>
                <a:pathLst>
                  <a:path w="6952" h="4770" extrusionOk="0">
                    <a:moveTo>
                      <a:pt x="1" y="1"/>
                    </a:moveTo>
                    <a:lnTo>
                      <a:pt x="75" y="334"/>
                    </a:lnTo>
                    <a:lnTo>
                      <a:pt x="6175" y="4548"/>
                    </a:lnTo>
                    <a:lnTo>
                      <a:pt x="6951" y="477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4" name="Google Shape;8004;p75"/>
              <p:cNvSpPr/>
              <p:nvPr/>
            </p:nvSpPr>
            <p:spPr>
              <a:xfrm>
                <a:off x="5708269" y="3634091"/>
                <a:ext cx="166267" cy="123879"/>
              </a:xfrm>
              <a:custGeom>
                <a:avLst/>
                <a:gdLst/>
                <a:ahLst/>
                <a:cxnLst/>
                <a:rect l="l" t="t" r="r" b="b"/>
                <a:pathLst>
                  <a:path w="7543" h="5620" extrusionOk="0">
                    <a:moveTo>
                      <a:pt x="0" y="0"/>
                    </a:moveTo>
                    <a:lnTo>
                      <a:pt x="74" y="518"/>
                    </a:lnTo>
                    <a:lnTo>
                      <a:pt x="7099" y="5620"/>
                    </a:lnTo>
                    <a:lnTo>
                      <a:pt x="7542" y="5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5" name="Google Shape;8005;p75"/>
              <p:cNvSpPr/>
              <p:nvPr/>
            </p:nvSpPr>
            <p:spPr>
              <a:xfrm>
                <a:off x="5625962" y="3743290"/>
                <a:ext cx="85591" cy="69280"/>
              </a:xfrm>
              <a:custGeom>
                <a:avLst/>
                <a:gdLst/>
                <a:ahLst/>
                <a:cxnLst/>
                <a:rect l="l" t="t" r="r" b="b"/>
                <a:pathLst>
                  <a:path w="3883" h="3143" extrusionOk="0">
                    <a:moveTo>
                      <a:pt x="0" y="0"/>
                    </a:moveTo>
                    <a:lnTo>
                      <a:pt x="37" y="333"/>
                    </a:lnTo>
                    <a:lnTo>
                      <a:pt x="3587" y="3143"/>
                    </a:lnTo>
                    <a:lnTo>
                      <a:pt x="3882" y="30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6" name="Google Shape;8006;p75"/>
              <p:cNvSpPr/>
              <p:nvPr/>
            </p:nvSpPr>
            <p:spPr>
              <a:xfrm>
                <a:off x="5850884" y="3885287"/>
                <a:ext cx="213526" cy="30771"/>
              </a:xfrm>
              <a:custGeom>
                <a:avLst/>
                <a:gdLst/>
                <a:ahLst/>
                <a:cxnLst/>
                <a:rect l="l" t="t" r="r" b="b"/>
                <a:pathLst>
                  <a:path w="9687" h="1396" extrusionOk="0">
                    <a:moveTo>
                      <a:pt x="4494" y="0"/>
                    </a:moveTo>
                    <a:cubicBezTo>
                      <a:pt x="2967" y="0"/>
                      <a:pt x="1347" y="340"/>
                      <a:pt x="0" y="1396"/>
                    </a:cubicBezTo>
                    <a:lnTo>
                      <a:pt x="0" y="1396"/>
                    </a:lnTo>
                    <a:cubicBezTo>
                      <a:pt x="0" y="1396"/>
                      <a:pt x="1463" y="544"/>
                      <a:pt x="4716" y="544"/>
                    </a:cubicBezTo>
                    <a:cubicBezTo>
                      <a:pt x="6060" y="544"/>
                      <a:pt x="7709" y="689"/>
                      <a:pt x="9687" y="1100"/>
                    </a:cubicBezTo>
                    <a:cubicBezTo>
                      <a:pt x="9687" y="1100"/>
                      <a:pt x="7242" y="0"/>
                      <a:pt x="4494" y="0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7" name="Google Shape;8007;p75"/>
              <p:cNvSpPr/>
              <p:nvPr/>
            </p:nvSpPr>
            <p:spPr>
              <a:xfrm>
                <a:off x="6004895" y="4090437"/>
                <a:ext cx="110852" cy="93747"/>
              </a:xfrm>
              <a:custGeom>
                <a:avLst/>
                <a:gdLst/>
                <a:ahLst/>
                <a:cxnLst/>
                <a:rect l="l" t="t" r="r" b="b"/>
                <a:pathLst>
                  <a:path w="5029" h="4253" extrusionOk="0">
                    <a:moveTo>
                      <a:pt x="5029" y="1"/>
                    </a:moveTo>
                    <a:cubicBezTo>
                      <a:pt x="5029" y="1"/>
                      <a:pt x="4467" y="767"/>
                      <a:pt x="3691" y="1659"/>
                    </a:cubicBezTo>
                    <a:lnTo>
                      <a:pt x="3691" y="1659"/>
                    </a:lnTo>
                    <a:cubicBezTo>
                      <a:pt x="4212" y="1169"/>
                      <a:pt x="4686" y="613"/>
                      <a:pt x="5029" y="1"/>
                    </a:cubicBezTo>
                    <a:close/>
                    <a:moveTo>
                      <a:pt x="3691" y="1659"/>
                    </a:moveTo>
                    <a:cubicBezTo>
                      <a:pt x="2073" y="3179"/>
                      <a:pt x="1" y="4067"/>
                      <a:pt x="1" y="4067"/>
                    </a:cubicBezTo>
                    <a:lnTo>
                      <a:pt x="740" y="4252"/>
                    </a:lnTo>
                    <a:cubicBezTo>
                      <a:pt x="1662" y="3840"/>
                      <a:pt x="2813" y="2669"/>
                      <a:pt x="3691" y="1659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8" name="Google Shape;8008;p75"/>
              <p:cNvSpPr/>
              <p:nvPr/>
            </p:nvSpPr>
            <p:spPr>
              <a:xfrm>
                <a:off x="6005710" y="3577861"/>
                <a:ext cx="109221" cy="36877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16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90" y="1368"/>
                      <a:pt x="2828" y="1673"/>
                      <a:pt x="3794" y="1673"/>
                    </a:cubicBezTo>
                    <a:cubicBezTo>
                      <a:pt x="4500" y="1673"/>
                      <a:pt x="4955" y="1510"/>
                      <a:pt x="4955" y="1479"/>
                    </a:cubicBezTo>
                    <a:cubicBezTo>
                      <a:pt x="2959" y="129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9" name="Google Shape;8009;p75"/>
              <p:cNvSpPr/>
              <p:nvPr/>
            </p:nvSpPr>
            <p:spPr>
              <a:xfrm>
                <a:off x="6013866" y="3608808"/>
                <a:ext cx="74173" cy="271409"/>
              </a:xfrm>
              <a:custGeom>
                <a:avLst/>
                <a:gdLst/>
                <a:ahLst/>
                <a:cxnLst/>
                <a:rect l="l" t="t" r="r" b="b"/>
                <a:pathLst>
                  <a:path w="3365" h="12313" extrusionOk="0">
                    <a:moveTo>
                      <a:pt x="1812" y="1"/>
                    </a:moveTo>
                    <a:cubicBezTo>
                      <a:pt x="1812" y="1"/>
                      <a:pt x="0" y="4253"/>
                      <a:pt x="2810" y="11314"/>
                    </a:cubicBezTo>
                    <a:lnTo>
                      <a:pt x="3365" y="12312"/>
                    </a:lnTo>
                    <a:cubicBezTo>
                      <a:pt x="3365" y="12312"/>
                      <a:pt x="555" y="5103"/>
                      <a:pt x="2367" y="1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0" name="Google Shape;8010;p75"/>
              <p:cNvSpPr/>
              <p:nvPr/>
            </p:nvSpPr>
            <p:spPr>
              <a:xfrm>
                <a:off x="6160559" y="3858175"/>
                <a:ext cx="504465" cy="613663"/>
              </a:xfrm>
              <a:custGeom>
                <a:avLst/>
                <a:gdLst/>
                <a:ahLst/>
                <a:cxnLst/>
                <a:rect l="l" t="t" r="r" b="b"/>
                <a:pathLst>
                  <a:path w="22886" h="27840" extrusionOk="0">
                    <a:moveTo>
                      <a:pt x="12164" y="1"/>
                    </a:moveTo>
                    <a:lnTo>
                      <a:pt x="0" y="21185"/>
                    </a:lnTo>
                    <a:lnTo>
                      <a:pt x="10204" y="27840"/>
                    </a:lnTo>
                    <a:lnTo>
                      <a:pt x="22885" y="6471"/>
                    </a:lnTo>
                    <a:lnTo>
                      <a:pt x="121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1" name="Google Shape;8011;p75"/>
              <p:cNvSpPr/>
              <p:nvPr/>
            </p:nvSpPr>
            <p:spPr>
              <a:xfrm>
                <a:off x="6295834" y="3581917"/>
                <a:ext cx="2338864" cy="1547582"/>
              </a:xfrm>
              <a:custGeom>
                <a:avLst/>
                <a:gdLst/>
                <a:ahLst/>
                <a:cxnLst/>
                <a:rect l="l" t="t" r="r" b="b"/>
                <a:pathLst>
                  <a:path w="106107" h="70209" extrusionOk="0">
                    <a:moveTo>
                      <a:pt x="106106" y="1"/>
                    </a:moveTo>
                    <a:lnTo>
                      <a:pt x="76012" y="45438"/>
                    </a:lnTo>
                    <a:lnTo>
                      <a:pt x="14826" y="15159"/>
                    </a:lnTo>
                    <a:lnTo>
                      <a:pt x="0" y="41593"/>
                    </a:lnTo>
                    <a:lnTo>
                      <a:pt x="61520" y="70208"/>
                    </a:lnTo>
                    <a:lnTo>
                      <a:pt x="88175" y="70208"/>
                    </a:lnTo>
                    <a:lnTo>
                      <a:pt x="106106" y="54644"/>
                    </a:lnTo>
                    <a:lnTo>
                      <a:pt x="1061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2" name="Google Shape;8012;p75"/>
              <p:cNvSpPr/>
              <p:nvPr/>
            </p:nvSpPr>
            <p:spPr>
              <a:xfrm>
                <a:off x="6242050" y="4277049"/>
                <a:ext cx="74989" cy="75011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3403" extrusionOk="0">
                    <a:moveTo>
                      <a:pt x="1701" y="1"/>
                    </a:moveTo>
                    <a:cubicBezTo>
                      <a:pt x="740" y="1"/>
                      <a:pt x="0" y="777"/>
                      <a:pt x="0" y="1702"/>
                    </a:cubicBezTo>
                    <a:cubicBezTo>
                      <a:pt x="0" y="2663"/>
                      <a:pt x="777" y="3402"/>
                      <a:pt x="1701" y="3402"/>
                    </a:cubicBezTo>
                    <a:cubicBezTo>
                      <a:pt x="2662" y="3402"/>
                      <a:pt x="3402" y="2626"/>
                      <a:pt x="3402" y="1702"/>
                    </a:cubicBezTo>
                    <a:cubicBezTo>
                      <a:pt x="3402" y="740"/>
                      <a:pt x="2662" y="1"/>
                      <a:pt x="17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13" name="Google Shape;8013;p75"/>
          <p:cNvGrpSpPr/>
          <p:nvPr/>
        </p:nvGrpSpPr>
        <p:grpSpPr>
          <a:xfrm>
            <a:off x="-417858" y="-823150"/>
            <a:ext cx="9978772" cy="5966596"/>
            <a:chOff x="-417858" y="-823150"/>
            <a:chExt cx="9978772" cy="5966596"/>
          </a:xfrm>
        </p:grpSpPr>
        <p:grpSp>
          <p:nvGrpSpPr>
            <p:cNvPr id="8014" name="Google Shape;8014;p75"/>
            <p:cNvGrpSpPr/>
            <p:nvPr/>
          </p:nvGrpSpPr>
          <p:grpSpPr>
            <a:xfrm>
              <a:off x="-65" y="-132175"/>
              <a:ext cx="1123156" cy="5275621"/>
              <a:chOff x="1440600" y="197825"/>
              <a:chExt cx="990175" cy="3797050"/>
            </a:xfrm>
          </p:grpSpPr>
          <p:sp>
            <p:nvSpPr>
              <p:cNvPr id="8015" name="Google Shape;8015;p75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6" name="Google Shape;8016;p75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7" name="Google Shape;8017;p75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8" name="Google Shape;8018;p75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9" name="Google Shape;8019;p75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0" name="Google Shape;8020;p75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1" name="Google Shape;8021;p75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2" name="Google Shape;8022;p75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3" name="Google Shape;8023;p75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24" name="Google Shape;8024;p75"/>
            <p:cNvGrpSpPr/>
            <p:nvPr/>
          </p:nvGrpSpPr>
          <p:grpSpPr>
            <a:xfrm flipH="1">
              <a:off x="8028323" y="-132175"/>
              <a:ext cx="1123156" cy="5275621"/>
              <a:chOff x="1440600" y="197825"/>
              <a:chExt cx="990175" cy="3797050"/>
            </a:xfrm>
          </p:grpSpPr>
          <p:sp>
            <p:nvSpPr>
              <p:cNvPr id="8025" name="Google Shape;8025;p75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6" name="Google Shape;8026;p75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7" name="Google Shape;8027;p75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8" name="Google Shape;8028;p75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9" name="Google Shape;8029;p75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0" name="Google Shape;8030;p75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1" name="Google Shape;8031;p75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2" name="Google Shape;8032;p75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3" name="Google Shape;8033;p75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34" name="Google Shape;8034;p75"/>
            <p:cNvGrpSpPr/>
            <p:nvPr/>
          </p:nvGrpSpPr>
          <p:grpSpPr>
            <a:xfrm>
              <a:off x="-417858" y="-823150"/>
              <a:ext cx="9978772" cy="1382075"/>
              <a:chOff x="193475" y="-693375"/>
              <a:chExt cx="7221575" cy="1382075"/>
            </a:xfrm>
          </p:grpSpPr>
          <p:sp>
            <p:nvSpPr>
              <p:cNvPr id="8035" name="Google Shape;8035;p75"/>
              <p:cNvSpPr/>
              <p:nvPr/>
            </p:nvSpPr>
            <p:spPr>
              <a:xfrm>
                <a:off x="363575" y="384325"/>
                <a:ext cx="6883875" cy="304375"/>
              </a:xfrm>
              <a:custGeom>
                <a:avLst/>
                <a:gdLst/>
                <a:ahLst/>
                <a:cxnLst/>
                <a:rect l="l" t="t" r="r" b="b"/>
                <a:pathLst>
                  <a:path w="275355" h="12175" extrusionOk="0">
                    <a:moveTo>
                      <a:pt x="0" y="0"/>
                    </a:moveTo>
                    <a:lnTo>
                      <a:pt x="0" y="9390"/>
                    </a:lnTo>
                    <a:lnTo>
                      <a:pt x="0" y="10782"/>
                    </a:lnTo>
                    <a:lnTo>
                      <a:pt x="14522" y="10782"/>
                    </a:lnTo>
                    <a:lnTo>
                      <a:pt x="14522" y="9370"/>
                    </a:lnTo>
                    <a:lnTo>
                      <a:pt x="16869" y="9370"/>
                    </a:lnTo>
                    <a:lnTo>
                      <a:pt x="16869" y="12175"/>
                    </a:lnTo>
                    <a:lnTo>
                      <a:pt x="30913" y="12175"/>
                    </a:lnTo>
                    <a:lnTo>
                      <a:pt x="30913" y="9370"/>
                    </a:lnTo>
                    <a:lnTo>
                      <a:pt x="33261" y="9370"/>
                    </a:lnTo>
                    <a:lnTo>
                      <a:pt x="33261" y="10782"/>
                    </a:lnTo>
                    <a:lnTo>
                      <a:pt x="47782" y="10782"/>
                    </a:lnTo>
                    <a:lnTo>
                      <a:pt x="47782" y="9370"/>
                    </a:lnTo>
                    <a:lnTo>
                      <a:pt x="50110" y="9370"/>
                    </a:lnTo>
                    <a:lnTo>
                      <a:pt x="50110" y="12175"/>
                    </a:lnTo>
                    <a:lnTo>
                      <a:pt x="64632" y="12175"/>
                    </a:lnTo>
                    <a:lnTo>
                      <a:pt x="64632" y="9370"/>
                    </a:lnTo>
                    <a:lnTo>
                      <a:pt x="66979" y="9370"/>
                    </a:lnTo>
                    <a:lnTo>
                      <a:pt x="66979" y="10782"/>
                    </a:lnTo>
                    <a:lnTo>
                      <a:pt x="81023" y="10782"/>
                    </a:lnTo>
                    <a:lnTo>
                      <a:pt x="81023" y="9370"/>
                    </a:lnTo>
                    <a:lnTo>
                      <a:pt x="83370" y="9370"/>
                    </a:lnTo>
                    <a:lnTo>
                      <a:pt x="83370" y="12175"/>
                    </a:lnTo>
                    <a:lnTo>
                      <a:pt x="97892" y="12175"/>
                    </a:lnTo>
                    <a:lnTo>
                      <a:pt x="97892" y="9370"/>
                    </a:lnTo>
                    <a:lnTo>
                      <a:pt x="101174" y="9370"/>
                    </a:lnTo>
                    <a:lnTo>
                      <a:pt x="101174" y="10782"/>
                    </a:lnTo>
                    <a:lnTo>
                      <a:pt x="115656" y="10782"/>
                    </a:lnTo>
                    <a:lnTo>
                      <a:pt x="115656" y="9370"/>
                    </a:lnTo>
                    <a:lnTo>
                      <a:pt x="118481" y="9370"/>
                    </a:lnTo>
                    <a:lnTo>
                      <a:pt x="118481" y="12175"/>
                    </a:lnTo>
                    <a:lnTo>
                      <a:pt x="133460" y="12175"/>
                    </a:lnTo>
                    <a:lnTo>
                      <a:pt x="133460" y="9370"/>
                    </a:lnTo>
                    <a:lnTo>
                      <a:pt x="136285" y="9370"/>
                    </a:lnTo>
                    <a:lnTo>
                      <a:pt x="136285" y="10782"/>
                    </a:lnTo>
                    <a:lnTo>
                      <a:pt x="151722" y="10782"/>
                    </a:lnTo>
                    <a:lnTo>
                      <a:pt x="151722" y="9370"/>
                    </a:lnTo>
                    <a:lnTo>
                      <a:pt x="154527" y="9370"/>
                    </a:lnTo>
                    <a:lnTo>
                      <a:pt x="154527" y="12175"/>
                    </a:lnTo>
                    <a:lnTo>
                      <a:pt x="169048" y="12175"/>
                    </a:lnTo>
                    <a:lnTo>
                      <a:pt x="169048" y="9370"/>
                    </a:lnTo>
                    <a:lnTo>
                      <a:pt x="172331" y="9370"/>
                    </a:lnTo>
                    <a:lnTo>
                      <a:pt x="172331" y="10782"/>
                    </a:lnTo>
                    <a:lnTo>
                      <a:pt x="186852" y="10782"/>
                    </a:lnTo>
                    <a:lnTo>
                      <a:pt x="186852" y="9370"/>
                    </a:lnTo>
                    <a:lnTo>
                      <a:pt x="190115" y="9370"/>
                    </a:lnTo>
                    <a:lnTo>
                      <a:pt x="190115" y="12175"/>
                    </a:lnTo>
                    <a:lnTo>
                      <a:pt x="204636" y="12175"/>
                    </a:lnTo>
                    <a:lnTo>
                      <a:pt x="204636" y="9370"/>
                    </a:lnTo>
                    <a:lnTo>
                      <a:pt x="207441" y="9370"/>
                    </a:lnTo>
                    <a:lnTo>
                      <a:pt x="207441" y="12175"/>
                    </a:lnTo>
                    <a:lnTo>
                      <a:pt x="222440" y="12175"/>
                    </a:lnTo>
                    <a:lnTo>
                      <a:pt x="222440" y="9370"/>
                    </a:lnTo>
                    <a:lnTo>
                      <a:pt x="225722" y="9370"/>
                    </a:lnTo>
                    <a:lnTo>
                      <a:pt x="225722" y="10782"/>
                    </a:lnTo>
                    <a:lnTo>
                      <a:pt x="240224" y="10782"/>
                    </a:lnTo>
                    <a:lnTo>
                      <a:pt x="240224" y="9370"/>
                    </a:lnTo>
                    <a:lnTo>
                      <a:pt x="243507" y="9370"/>
                    </a:lnTo>
                    <a:lnTo>
                      <a:pt x="243507" y="12175"/>
                    </a:lnTo>
                    <a:lnTo>
                      <a:pt x="257551" y="12175"/>
                    </a:lnTo>
                    <a:lnTo>
                      <a:pt x="257551" y="9370"/>
                    </a:lnTo>
                    <a:lnTo>
                      <a:pt x="260833" y="9370"/>
                    </a:lnTo>
                    <a:lnTo>
                      <a:pt x="260833" y="10782"/>
                    </a:lnTo>
                    <a:lnTo>
                      <a:pt x="275355" y="10782"/>
                    </a:lnTo>
                    <a:lnTo>
                      <a:pt x="2753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6" name="Google Shape;8036;p75"/>
              <p:cNvSpPr/>
              <p:nvPr/>
            </p:nvSpPr>
            <p:spPr>
              <a:xfrm>
                <a:off x="363575" y="-634175"/>
                <a:ext cx="6695900" cy="1158775"/>
              </a:xfrm>
              <a:custGeom>
                <a:avLst/>
                <a:gdLst/>
                <a:ahLst/>
                <a:cxnLst/>
                <a:rect l="l" t="t" r="r" b="b"/>
                <a:pathLst>
                  <a:path w="267836" h="46351" extrusionOk="0">
                    <a:moveTo>
                      <a:pt x="0" y="0"/>
                    </a:moveTo>
                    <a:lnTo>
                      <a:pt x="0" y="46350"/>
                    </a:lnTo>
                    <a:lnTo>
                      <a:pt x="267835" y="46350"/>
                    </a:lnTo>
                    <a:lnTo>
                      <a:pt x="26783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7" name="Google Shape;8037;p75"/>
              <p:cNvSpPr/>
              <p:nvPr/>
            </p:nvSpPr>
            <p:spPr>
              <a:xfrm>
                <a:off x="363575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8" name="Google Shape;8038;p75"/>
              <p:cNvSpPr/>
              <p:nvPr/>
            </p:nvSpPr>
            <p:spPr>
              <a:xfrm>
                <a:off x="4341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9" name="Google Shape;8039;p75"/>
              <p:cNvSpPr/>
              <p:nvPr/>
            </p:nvSpPr>
            <p:spPr>
              <a:xfrm>
                <a:off x="785300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044" y="49155"/>
                    </a:lnTo>
                    <a:lnTo>
                      <a:pt x="14044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0" name="Google Shape;8040;p75"/>
              <p:cNvSpPr/>
              <p:nvPr/>
            </p:nvSpPr>
            <p:spPr>
              <a:xfrm>
                <a:off x="867350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480" y="49155"/>
                    </a:lnTo>
                    <a:lnTo>
                      <a:pt x="7480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1" name="Google Shape;8041;p75"/>
              <p:cNvSpPr/>
              <p:nvPr/>
            </p:nvSpPr>
            <p:spPr>
              <a:xfrm>
                <a:off x="119507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2" name="Google Shape;8042;p75"/>
              <p:cNvSpPr/>
              <p:nvPr/>
            </p:nvSpPr>
            <p:spPr>
              <a:xfrm>
                <a:off x="1277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7957" y="47782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3" name="Google Shape;8043;p75"/>
              <p:cNvSpPr/>
              <p:nvPr/>
            </p:nvSpPr>
            <p:spPr>
              <a:xfrm>
                <a:off x="1616300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3" y="49155"/>
                    </a:lnTo>
                    <a:lnTo>
                      <a:pt x="14523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4" name="Google Shape;8044;p75"/>
              <p:cNvSpPr/>
              <p:nvPr/>
            </p:nvSpPr>
            <p:spPr>
              <a:xfrm>
                <a:off x="1698375" y="-634175"/>
                <a:ext cx="2108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35" y="49155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5" name="Google Shape;8045;p75"/>
              <p:cNvSpPr/>
              <p:nvPr/>
            </p:nvSpPr>
            <p:spPr>
              <a:xfrm>
                <a:off x="2038025" y="-634175"/>
                <a:ext cx="3511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04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045" y="47782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6" name="Google Shape;8046;p75"/>
              <p:cNvSpPr/>
              <p:nvPr/>
            </p:nvSpPr>
            <p:spPr>
              <a:xfrm>
                <a:off x="2108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7" name="Google Shape;8047;p75"/>
              <p:cNvSpPr/>
              <p:nvPr/>
            </p:nvSpPr>
            <p:spPr>
              <a:xfrm>
                <a:off x="24478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8" name="Google Shape;8048;p75"/>
              <p:cNvSpPr/>
              <p:nvPr/>
            </p:nvSpPr>
            <p:spPr>
              <a:xfrm>
                <a:off x="25293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9" name="Google Shape;8049;p75"/>
              <p:cNvSpPr/>
              <p:nvPr/>
            </p:nvSpPr>
            <p:spPr>
              <a:xfrm>
                <a:off x="28929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0" name="Google Shape;8050;p75"/>
              <p:cNvSpPr/>
              <p:nvPr/>
            </p:nvSpPr>
            <p:spPr>
              <a:xfrm>
                <a:off x="29739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1" name="Google Shape;8051;p75"/>
              <p:cNvSpPr/>
              <p:nvPr/>
            </p:nvSpPr>
            <p:spPr>
              <a:xfrm>
                <a:off x="3325600" y="-634175"/>
                <a:ext cx="3745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98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79" y="49155"/>
                    </a:lnTo>
                    <a:lnTo>
                      <a:pt x="1497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2" name="Google Shape;8052;p75"/>
              <p:cNvSpPr/>
              <p:nvPr/>
            </p:nvSpPr>
            <p:spPr>
              <a:xfrm>
                <a:off x="3407650" y="-634175"/>
                <a:ext cx="2103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1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15" y="49155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3" name="Google Shape;8053;p75"/>
              <p:cNvSpPr/>
              <p:nvPr/>
            </p:nvSpPr>
            <p:spPr>
              <a:xfrm>
                <a:off x="3770675" y="-634175"/>
                <a:ext cx="385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543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5438" y="47782"/>
                    </a:lnTo>
                    <a:lnTo>
                      <a:pt x="15438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4" name="Google Shape;8054;p75"/>
              <p:cNvSpPr/>
              <p:nvPr/>
            </p:nvSpPr>
            <p:spPr>
              <a:xfrm>
                <a:off x="38641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5" name="Google Shape;8055;p75"/>
              <p:cNvSpPr/>
              <p:nvPr/>
            </p:nvSpPr>
            <p:spPr>
              <a:xfrm>
                <a:off x="42267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6" name="Google Shape;8056;p75"/>
              <p:cNvSpPr/>
              <p:nvPr/>
            </p:nvSpPr>
            <p:spPr>
              <a:xfrm>
                <a:off x="4308775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481" y="49155"/>
                    </a:lnTo>
                    <a:lnTo>
                      <a:pt x="748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7" name="Google Shape;8057;p75"/>
              <p:cNvSpPr/>
              <p:nvPr/>
            </p:nvSpPr>
            <p:spPr>
              <a:xfrm>
                <a:off x="46718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8" name="Google Shape;8058;p75"/>
              <p:cNvSpPr/>
              <p:nvPr/>
            </p:nvSpPr>
            <p:spPr>
              <a:xfrm>
                <a:off x="47419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9" name="Google Shape;8059;p75"/>
              <p:cNvSpPr/>
              <p:nvPr/>
            </p:nvSpPr>
            <p:spPr>
              <a:xfrm>
                <a:off x="51164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0" name="Google Shape;8060;p75"/>
              <p:cNvSpPr/>
              <p:nvPr/>
            </p:nvSpPr>
            <p:spPr>
              <a:xfrm>
                <a:off x="51984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1" name="Google Shape;8061;p75"/>
              <p:cNvSpPr/>
              <p:nvPr/>
            </p:nvSpPr>
            <p:spPr>
              <a:xfrm>
                <a:off x="5549600" y="-634175"/>
                <a:ext cx="3750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500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99" y="49155"/>
                    </a:lnTo>
                    <a:lnTo>
                      <a:pt x="1499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2" name="Google Shape;8062;p75"/>
              <p:cNvSpPr/>
              <p:nvPr/>
            </p:nvSpPr>
            <p:spPr>
              <a:xfrm>
                <a:off x="5631650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957" y="49155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3" name="Google Shape;8063;p75"/>
              <p:cNvSpPr/>
              <p:nvPr/>
            </p:nvSpPr>
            <p:spPr>
              <a:xfrm>
                <a:off x="60066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4" name="Google Shape;8064;p75"/>
              <p:cNvSpPr/>
              <p:nvPr/>
            </p:nvSpPr>
            <p:spPr>
              <a:xfrm>
                <a:off x="60767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5" name="Google Shape;8065;p75"/>
              <p:cNvSpPr/>
              <p:nvPr/>
            </p:nvSpPr>
            <p:spPr>
              <a:xfrm>
                <a:off x="6451225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045" y="49155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6" name="Google Shape;8066;p75"/>
              <p:cNvSpPr/>
              <p:nvPr/>
            </p:nvSpPr>
            <p:spPr>
              <a:xfrm>
                <a:off x="6532775" y="-634175"/>
                <a:ext cx="1875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50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501" y="49155"/>
                    </a:lnTo>
                    <a:lnTo>
                      <a:pt x="750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7" name="Google Shape;8067;p75"/>
              <p:cNvSpPr/>
              <p:nvPr/>
            </p:nvSpPr>
            <p:spPr>
              <a:xfrm>
                <a:off x="6884400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8" name="Google Shape;8068;p75"/>
              <p:cNvSpPr/>
              <p:nvPr/>
            </p:nvSpPr>
            <p:spPr>
              <a:xfrm>
                <a:off x="69783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9" name="Google Shape;8069;p75"/>
              <p:cNvSpPr/>
              <p:nvPr/>
            </p:nvSpPr>
            <p:spPr>
              <a:xfrm>
                <a:off x="211400" y="-634175"/>
                <a:ext cx="709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83770" h="1" fill="none" extrusionOk="0">
                    <a:moveTo>
                      <a:pt x="0" y="0"/>
                    </a:moveTo>
                    <a:lnTo>
                      <a:pt x="283769" y="0"/>
                    </a:lnTo>
                  </a:path>
                </a:pathLst>
              </a:custGeom>
              <a:noFill/>
              <a:ln w="46750" cap="flat" cmpd="sng">
                <a:solidFill>
                  <a:srgbClr val="FFB726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0" name="Google Shape;8070;p75"/>
              <p:cNvSpPr/>
              <p:nvPr/>
            </p:nvSpPr>
            <p:spPr>
              <a:xfrm>
                <a:off x="7287225" y="-693375"/>
                <a:ext cx="127825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5134" extrusionOk="0">
                    <a:moveTo>
                      <a:pt x="2566" y="1"/>
                    </a:moveTo>
                    <a:cubicBezTo>
                      <a:pt x="1134" y="1"/>
                      <a:pt x="0" y="1155"/>
                      <a:pt x="0" y="2567"/>
                    </a:cubicBezTo>
                    <a:cubicBezTo>
                      <a:pt x="0" y="3979"/>
                      <a:pt x="1134" y="5133"/>
                      <a:pt x="2566" y="5133"/>
                    </a:cubicBezTo>
                    <a:cubicBezTo>
                      <a:pt x="3979" y="5133"/>
                      <a:pt x="5113" y="3979"/>
                      <a:pt x="5113" y="2567"/>
                    </a:cubicBezTo>
                    <a:cubicBezTo>
                      <a:pt x="5113" y="1155"/>
                      <a:pt x="3979" y="1"/>
                      <a:pt x="2566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1" name="Google Shape;8071;p75"/>
              <p:cNvSpPr/>
              <p:nvPr/>
            </p:nvSpPr>
            <p:spPr>
              <a:xfrm>
                <a:off x="193475" y="-693375"/>
                <a:ext cx="128350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34" h="5134" extrusionOk="0">
                    <a:moveTo>
                      <a:pt x="2567" y="1"/>
                    </a:moveTo>
                    <a:cubicBezTo>
                      <a:pt x="1155" y="1"/>
                      <a:pt x="1" y="1155"/>
                      <a:pt x="1" y="2567"/>
                    </a:cubicBezTo>
                    <a:cubicBezTo>
                      <a:pt x="1" y="3979"/>
                      <a:pt x="1155" y="5133"/>
                      <a:pt x="2567" y="5133"/>
                    </a:cubicBezTo>
                    <a:cubicBezTo>
                      <a:pt x="3979" y="5133"/>
                      <a:pt x="5133" y="3979"/>
                      <a:pt x="5133" y="2567"/>
                    </a:cubicBezTo>
                    <a:cubicBezTo>
                      <a:pt x="5133" y="1155"/>
                      <a:pt x="3979" y="1"/>
                      <a:pt x="2567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7971;p75">
            <a:extLst>
              <a:ext uri="{FF2B5EF4-FFF2-40B4-BE49-F238E27FC236}">
                <a16:creationId xmlns:a16="http://schemas.microsoft.com/office/drawing/2014/main" id="{0F925879-654E-BAD1-D3DA-84B67AB77261}"/>
              </a:ext>
            </a:extLst>
          </p:cNvPr>
          <p:cNvSpPr/>
          <p:nvPr/>
        </p:nvSpPr>
        <p:spPr>
          <a:xfrm>
            <a:off x="2392410" y="3194608"/>
            <a:ext cx="692858" cy="658360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7971;p75">
            <a:extLst>
              <a:ext uri="{FF2B5EF4-FFF2-40B4-BE49-F238E27FC236}">
                <a16:creationId xmlns:a16="http://schemas.microsoft.com/office/drawing/2014/main" id="{3DA31FF2-B1D5-69A4-A280-F25AC8F73CF2}"/>
              </a:ext>
            </a:extLst>
          </p:cNvPr>
          <p:cNvSpPr/>
          <p:nvPr/>
        </p:nvSpPr>
        <p:spPr>
          <a:xfrm>
            <a:off x="3277646" y="3194608"/>
            <a:ext cx="692858" cy="658360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971;p75">
            <a:extLst>
              <a:ext uri="{FF2B5EF4-FFF2-40B4-BE49-F238E27FC236}">
                <a16:creationId xmlns:a16="http://schemas.microsoft.com/office/drawing/2014/main" id="{71C02FEE-AFAE-F493-ECA5-CF9D03D9DF50}"/>
              </a:ext>
            </a:extLst>
          </p:cNvPr>
          <p:cNvSpPr/>
          <p:nvPr/>
        </p:nvSpPr>
        <p:spPr>
          <a:xfrm>
            <a:off x="4159511" y="3194608"/>
            <a:ext cx="692858" cy="658360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9" name="Google Shape;6339;p44"/>
          <p:cNvSpPr/>
          <p:nvPr/>
        </p:nvSpPr>
        <p:spPr>
          <a:xfrm>
            <a:off x="803100" y="2831138"/>
            <a:ext cx="1288891" cy="1224716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0" name="Google Shape;6340;p44"/>
          <p:cNvSpPr/>
          <p:nvPr/>
        </p:nvSpPr>
        <p:spPr>
          <a:xfrm>
            <a:off x="803100" y="1339013"/>
            <a:ext cx="1288891" cy="1224716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1" name="Google Shape;6341;p44"/>
          <p:cNvSpPr/>
          <p:nvPr/>
        </p:nvSpPr>
        <p:spPr>
          <a:xfrm>
            <a:off x="4661925" y="1339013"/>
            <a:ext cx="1288891" cy="1224716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2" name="Google Shape;6342;p44"/>
          <p:cNvSpPr/>
          <p:nvPr/>
        </p:nvSpPr>
        <p:spPr>
          <a:xfrm>
            <a:off x="4700150" y="2829975"/>
            <a:ext cx="1288891" cy="1224716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3" name="Google Shape;6343;p44"/>
          <p:cNvSpPr txBox="1">
            <a:spLocks noGrp="1"/>
          </p:cNvSpPr>
          <p:nvPr>
            <p:ph type="subTitle" idx="3"/>
          </p:nvPr>
        </p:nvSpPr>
        <p:spPr>
          <a:xfrm>
            <a:off x="2137800" y="3387095"/>
            <a:ext cx="2434200" cy="407700"/>
          </a:xfrm>
          <a:prstGeom prst="rect">
            <a:avLst/>
          </a:prstGeom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sz="1800" dirty="0"/>
              <a:t>機器學習</a:t>
            </a:r>
            <a:endParaRPr lang="en-US" altLang="zh-TW" sz="1800" dirty="0"/>
          </a:p>
        </p:txBody>
      </p:sp>
      <p:sp>
        <p:nvSpPr>
          <p:cNvPr id="6345" name="Google Shape;6345;p44"/>
          <p:cNvSpPr txBox="1">
            <a:spLocks noGrp="1"/>
          </p:cNvSpPr>
          <p:nvPr>
            <p:ph type="subTitle" idx="1"/>
          </p:nvPr>
        </p:nvSpPr>
        <p:spPr>
          <a:xfrm>
            <a:off x="2118536" y="1904324"/>
            <a:ext cx="2434200" cy="407700"/>
          </a:xfrm>
          <a:prstGeom prst="rect">
            <a:avLst/>
          </a:prstGeom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sz="1800" dirty="0"/>
              <a:t>資料說明及分析流程</a:t>
            </a:r>
            <a:endParaRPr lang="en-US" altLang="zh-TW" sz="1800" dirty="0"/>
          </a:p>
        </p:txBody>
      </p:sp>
      <p:sp>
        <p:nvSpPr>
          <p:cNvPr id="6347" name="Google Shape;6347;p44"/>
          <p:cNvSpPr txBox="1">
            <a:spLocks noGrp="1"/>
          </p:cNvSpPr>
          <p:nvPr>
            <p:ph type="subTitle" idx="6"/>
          </p:nvPr>
        </p:nvSpPr>
        <p:spPr>
          <a:xfrm>
            <a:off x="5989041" y="1865051"/>
            <a:ext cx="2433900" cy="407700"/>
          </a:xfrm>
          <a:prstGeom prst="rect">
            <a:avLst/>
          </a:prstGeom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sz="1800" dirty="0"/>
              <a:t>問題及分析結果</a:t>
            </a:r>
            <a:endParaRPr sz="1800" dirty="0"/>
          </a:p>
        </p:txBody>
      </p:sp>
      <p:sp>
        <p:nvSpPr>
          <p:cNvPr id="6349" name="Google Shape;6349;p44"/>
          <p:cNvSpPr txBox="1">
            <a:spLocks noGrp="1"/>
          </p:cNvSpPr>
          <p:nvPr>
            <p:ph type="subTitle" idx="9"/>
          </p:nvPr>
        </p:nvSpPr>
        <p:spPr>
          <a:xfrm>
            <a:off x="5994741" y="3343923"/>
            <a:ext cx="2422500" cy="407700"/>
          </a:xfrm>
          <a:prstGeom prst="rect">
            <a:avLst/>
          </a:prstGeom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sz="1800" dirty="0"/>
              <a:t>結論及建議</a:t>
            </a:r>
            <a:endParaRPr sz="1800" dirty="0"/>
          </a:p>
        </p:txBody>
      </p:sp>
      <p:sp>
        <p:nvSpPr>
          <p:cNvPr id="6351" name="Google Shape;6351;p44"/>
          <p:cNvSpPr txBox="1">
            <a:spLocks noGrp="1"/>
          </p:cNvSpPr>
          <p:nvPr>
            <p:ph type="title" idx="15"/>
          </p:nvPr>
        </p:nvSpPr>
        <p:spPr>
          <a:xfrm>
            <a:off x="720000" y="6048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zh-TW" altLang="en-US" dirty="0">
                <a:solidFill>
                  <a:schemeClr val="accent2"/>
                </a:solidFill>
              </a:rPr>
              <a:t>目錄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6352" name="Google Shape;6352;p44"/>
          <p:cNvSpPr txBox="1">
            <a:spLocks noGrp="1"/>
          </p:cNvSpPr>
          <p:nvPr>
            <p:ph type="title"/>
          </p:nvPr>
        </p:nvSpPr>
        <p:spPr>
          <a:xfrm>
            <a:off x="962900" y="1689016"/>
            <a:ext cx="969300" cy="6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353" name="Google Shape;6353;p44"/>
          <p:cNvSpPr txBox="1">
            <a:spLocks noGrp="1"/>
          </p:cNvSpPr>
          <p:nvPr>
            <p:ph type="title" idx="5"/>
          </p:nvPr>
        </p:nvSpPr>
        <p:spPr>
          <a:xfrm>
            <a:off x="962900" y="3202477"/>
            <a:ext cx="969300" cy="6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354" name="Google Shape;6354;p44"/>
          <p:cNvSpPr txBox="1">
            <a:spLocks noGrp="1"/>
          </p:cNvSpPr>
          <p:nvPr>
            <p:ph type="title" idx="8"/>
          </p:nvPr>
        </p:nvSpPr>
        <p:spPr>
          <a:xfrm>
            <a:off x="4859950" y="1688000"/>
            <a:ext cx="969300" cy="6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355" name="Google Shape;6355;p44"/>
          <p:cNvSpPr txBox="1">
            <a:spLocks noGrp="1"/>
          </p:cNvSpPr>
          <p:nvPr>
            <p:ph type="title" idx="14"/>
          </p:nvPr>
        </p:nvSpPr>
        <p:spPr>
          <a:xfrm>
            <a:off x="4859950" y="3202477"/>
            <a:ext cx="969300" cy="6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0" name="Google Shape;6360;p45"/>
          <p:cNvSpPr txBox="1">
            <a:spLocks noGrp="1"/>
          </p:cNvSpPr>
          <p:nvPr>
            <p:ph type="title"/>
          </p:nvPr>
        </p:nvSpPr>
        <p:spPr>
          <a:xfrm>
            <a:off x="4714619" y="2282007"/>
            <a:ext cx="356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/>
              <a:t>資料說明及</a:t>
            </a:r>
            <a:br>
              <a:rPr lang="en-US" altLang="zh-TW" b="1" dirty="0"/>
            </a:br>
            <a:r>
              <a:rPr lang="zh-TW" altLang="en-US" b="1" dirty="0"/>
              <a:t>分析流程</a:t>
            </a:r>
            <a:br>
              <a:rPr lang="zh-TW" altLang="en-US" b="1" dirty="0"/>
            </a:br>
            <a:endParaRPr lang="zh-TW" altLang="en-US" b="1" dirty="0"/>
          </a:p>
        </p:txBody>
      </p:sp>
      <p:grpSp>
        <p:nvGrpSpPr>
          <p:cNvPr id="6362" name="Google Shape;6362;p45"/>
          <p:cNvGrpSpPr/>
          <p:nvPr/>
        </p:nvGrpSpPr>
        <p:grpSpPr>
          <a:xfrm>
            <a:off x="1040134" y="3933885"/>
            <a:ext cx="2517432" cy="531942"/>
            <a:chOff x="4002575" y="4026225"/>
            <a:chExt cx="2639925" cy="557825"/>
          </a:xfrm>
        </p:grpSpPr>
        <p:sp>
          <p:nvSpPr>
            <p:cNvPr id="6363" name="Google Shape;6363;p45"/>
            <p:cNvSpPr/>
            <p:nvPr/>
          </p:nvSpPr>
          <p:spPr>
            <a:xfrm>
              <a:off x="4002575" y="4026225"/>
              <a:ext cx="2639925" cy="557825"/>
            </a:xfrm>
            <a:custGeom>
              <a:avLst/>
              <a:gdLst/>
              <a:ahLst/>
              <a:cxnLst/>
              <a:rect l="l" t="t" r="r" b="b"/>
              <a:pathLst>
                <a:path w="105597" h="22313" extrusionOk="0">
                  <a:moveTo>
                    <a:pt x="74391" y="0"/>
                  </a:moveTo>
                  <a:lnTo>
                    <a:pt x="53340" y="4096"/>
                  </a:lnTo>
                  <a:lnTo>
                    <a:pt x="32635" y="679"/>
                  </a:lnTo>
                  <a:lnTo>
                    <a:pt x="30659" y="8478"/>
                  </a:lnTo>
                  <a:lnTo>
                    <a:pt x="0" y="14169"/>
                  </a:lnTo>
                  <a:lnTo>
                    <a:pt x="36029" y="15145"/>
                  </a:lnTo>
                  <a:lnTo>
                    <a:pt x="52626" y="22313"/>
                  </a:lnTo>
                  <a:lnTo>
                    <a:pt x="69652" y="15002"/>
                  </a:lnTo>
                  <a:lnTo>
                    <a:pt x="105597" y="13669"/>
                  </a:lnTo>
                  <a:lnTo>
                    <a:pt x="75569" y="8097"/>
                  </a:lnTo>
                  <a:lnTo>
                    <a:pt x="743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4" name="Google Shape;6364;p45"/>
            <p:cNvSpPr/>
            <p:nvPr/>
          </p:nvSpPr>
          <p:spPr>
            <a:xfrm>
              <a:off x="4166575" y="4057775"/>
              <a:ext cx="2310150" cy="492350"/>
            </a:xfrm>
            <a:custGeom>
              <a:avLst/>
              <a:gdLst/>
              <a:ahLst/>
              <a:cxnLst/>
              <a:rect l="l" t="t" r="r" b="b"/>
              <a:pathLst>
                <a:path w="92406" h="19694" extrusionOk="0">
                  <a:moveTo>
                    <a:pt x="66223" y="0"/>
                  </a:moveTo>
                  <a:lnTo>
                    <a:pt x="46685" y="3596"/>
                  </a:lnTo>
                  <a:lnTo>
                    <a:pt x="27468" y="572"/>
                  </a:lnTo>
                  <a:lnTo>
                    <a:pt x="26456" y="7466"/>
                  </a:lnTo>
                  <a:lnTo>
                    <a:pt x="1" y="12514"/>
                  </a:lnTo>
                  <a:lnTo>
                    <a:pt x="31564" y="13371"/>
                  </a:lnTo>
                  <a:lnTo>
                    <a:pt x="46018" y="19693"/>
                  </a:lnTo>
                  <a:lnTo>
                    <a:pt x="60901" y="13240"/>
                  </a:lnTo>
                  <a:lnTo>
                    <a:pt x="92405" y="12049"/>
                  </a:lnTo>
                  <a:lnTo>
                    <a:pt x="66509" y="7144"/>
                  </a:lnTo>
                  <a:lnTo>
                    <a:pt x="662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5" name="Google Shape;6365;p45"/>
            <p:cNvSpPr/>
            <p:nvPr/>
          </p:nvSpPr>
          <p:spPr>
            <a:xfrm>
              <a:off x="4927975" y="4206175"/>
              <a:ext cx="731675" cy="158275"/>
            </a:xfrm>
            <a:custGeom>
              <a:avLst/>
              <a:gdLst/>
              <a:ahLst/>
              <a:cxnLst/>
              <a:rect l="l" t="t" r="r" b="b"/>
              <a:pathLst>
                <a:path w="29267" h="6331" extrusionOk="0">
                  <a:moveTo>
                    <a:pt x="15080" y="1"/>
                  </a:moveTo>
                  <a:cubicBezTo>
                    <a:pt x="13710" y="1"/>
                    <a:pt x="12314" y="64"/>
                    <a:pt x="10943" y="196"/>
                  </a:cubicBezTo>
                  <a:cubicBezTo>
                    <a:pt x="4430" y="779"/>
                    <a:pt x="1" y="2589"/>
                    <a:pt x="1430" y="4220"/>
                  </a:cubicBezTo>
                  <a:cubicBezTo>
                    <a:pt x="2735" y="5516"/>
                    <a:pt x="7870" y="6331"/>
                    <a:pt x="13703" y="6331"/>
                  </a:cubicBezTo>
                  <a:cubicBezTo>
                    <a:pt x="15265" y="6331"/>
                    <a:pt x="16877" y="6272"/>
                    <a:pt x="18479" y="6149"/>
                  </a:cubicBezTo>
                  <a:cubicBezTo>
                    <a:pt x="25837" y="5566"/>
                    <a:pt x="29266" y="3756"/>
                    <a:pt x="26540" y="2101"/>
                  </a:cubicBezTo>
                  <a:cubicBezTo>
                    <a:pt x="24576" y="807"/>
                    <a:pt x="19991" y="1"/>
                    <a:pt x="150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6" name="Google Shape;6366;p45"/>
            <p:cNvSpPr/>
            <p:nvPr/>
          </p:nvSpPr>
          <p:spPr>
            <a:xfrm>
              <a:off x="5048525" y="4236950"/>
              <a:ext cx="460800" cy="104800"/>
            </a:xfrm>
            <a:custGeom>
              <a:avLst/>
              <a:gdLst/>
              <a:ahLst/>
              <a:cxnLst/>
              <a:rect l="l" t="t" r="r" b="b"/>
              <a:pathLst>
                <a:path w="18432" h="4192" extrusionOk="0">
                  <a:moveTo>
                    <a:pt x="14753" y="1"/>
                  </a:moveTo>
                  <a:lnTo>
                    <a:pt x="9407" y="751"/>
                  </a:lnTo>
                  <a:lnTo>
                    <a:pt x="4204" y="84"/>
                  </a:lnTo>
                  <a:lnTo>
                    <a:pt x="4859" y="1573"/>
                  </a:lnTo>
                  <a:lnTo>
                    <a:pt x="1" y="2668"/>
                  </a:lnTo>
                  <a:lnTo>
                    <a:pt x="6335" y="2846"/>
                  </a:lnTo>
                  <a:lnTo>
                    <a:pt x="9062" y="4192"/>
                  </a:lnTo>
                  <a:lnTo>
                    <a:pt x="12062" y="2811"/>
                  </a:lnTo>
                  <a:lnTo>
                    <a:pt x="18432" y="2549"/>
                  </a:lnTo>
                  <a:lnTo>
                    <a:pt x="13788" y="1513"/>
                  </a:lnTo>
                  <a:lnTo>
                    <a:pt x="147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7" name="Google Shape;6367;p45"/>
          <p:cNvGrpSpPr/>
          <p:nvPr/>
        </p:nvGrpSpPr>
        <p:grpSpPr>
          <a:xfrm>
            <a:off x="975188" y="2503393"/>
            <a:ext cx="983547" cy="1725713"/>
            <a:chOff x="6109675" y="2785875"/>
            <a:chExt cx="954900" cy="1675450"/>
          </a:xfrm>
        </p:grpSpPr>
        <p:sp>
          <p:nvSpPr>
            <p:cNvPr id="6368" name="Google Shape;6368;p45"/>
            <p:cNvSpPr/>
            <p:nvPr/>
          </p:nvSpPr>
          <p:spPr>
            <a:xfrm>
              <a:off x="6421325" y="3508300"/>
              <a:ext cx="236375" cy="44375"/>
            </a:xfrm>
            <a:custGeom>
              <a:avLst/>
              <a:gdLst/>
              <a:ahLst/>
              <a:cxnLst/>
              <a:rect l="l" t="t" r="r" b="b"/>
              <a:pathLst>
                <a:path w="9455" h="1775" extrusionOk="0">
                  <a:moveTo>
                    <a:pt x="9454" y="0"/>
                  </a:moveTo>
                  <a:lnTo>
                    <a:pt x="1" y="596"/>
                  </a:lnTo>
                  <a:lnTo>
                    <a:pt x="191" y="1774"/>
                  </a:lnTo>
                  <a:lnTo>
                    <a:pt x="9323" y="1132"/>
                  </a:lnTo>
                  <a:lnTo>
                    <a:pt x="94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9" name="Google Shape;6369;p45"/>
            <p:cNvSpPr/>
            <p:nvPr/>
          </p:nvSpPr>
          <p:spPr>
            <a:xfrm>
              <a:off x="6724925" y="4056275"/>
              <a:ext cx="231025" cy="197375"/>
            </a:xfrm>
            <a:custGeom>
              <a:avLst/>
              <a:gdLst/>
              <a:ahLst/>
              <a:cxnLst/>
              <a:rect l="l" t="t" r="r" b="b"/>
              <a:pathLst>
                <a:path w="9241" h="7895" extrusionOk="0">
                  <a:moveTo>
                    <a:pt x="822" y="1"/>
                  </a:moveTo>
                  <a:lnTo>
                    <a:pt x="1" y="537"/>
                  </a:lnTo>
                  <a:lnTo>
                    <a:pt x="8800" y="7895"/>
                  </a:lnTo>
                  <a:cubicBezTo>
                    <a:pt x="8990" y="7776"/>
                    <a:pt x="9062" y="7633"/>
                    <a:pt x="9097" y="7561"/>
                  </a:cubicBezTo>
                  <a:cubicBezTo>
                    <a:pt x="9240" y="7240"/>
                    <a:pt x="9085" y="6787"/>
                    <a:pt x="8704" y="6478"/>
                  </a:cubicBezTo>
                  <a:cubicBezTo>
                    <a:pt x="6073" y="4323"/>
                    <a:pt x="3454" y="2168"/>
                    <a:pt x="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0" name="Google Shape;6370;p45"/>
            <p:cNvSpPr/>
            <p:nvPr/>
          </p:nvSpPr>
          <p:spPr>
            <a:xfrm>
              <a:off x="6774350" y="3262725"/>
              <a:ext cx="276850" cy="164925"/>
            </a:xfrm>
            <a:custGeom>
              <a:avLst/>
              <a:gdLst/>
              <a:ahLst/>
              <a:cxnLst/>
              <a:rect l="l" t="t" r="r" b="b"/>
              <a:pathLst>
                <a:path w="11074" h="6597" extrusionOk="0">
                  <a:moveTo>
                    <a:pt x="417" y="1"/>
                  </a:moveTo>
                  <a:lnTo>
                    <a:pt x="0" y="1727"/>
                  </a:lnTo>
                  <a:lnTo>
                    <a:pt x="9633" y="6597"/>
                  </a:lnTo>
                  <a:lnTo>
                    <a:pt x="11073" y="4382"/>
                  </a:lnTo>
                  <a:lnTo>
                    <a:pt x="9644" y="3680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1" name="Google Shape;6371;p45"/>
            <p:cNvSpPr/>
            <p:nvPr/>
          </p:nvSpPr>
          <p:spPr>
            <a:xfrm>
              <a:off x="6109675" y="3366025"/>
              <a:ext cx="684050" cy="861700"/>
            </a:xfrm>
            <a:custGeom>
              <a:avLst/>
              <a:gdLst/>
              <a:ahLst/>
              <a:cxnLst/>
              <a:rect l="l" t="t" r="r" b="b"/>
              <a:pathLst>
                <a:path w="27362" h="34468" extrusionOk="0">
                  <a:moveTo>
                    <a:pt x="25040" y="0"/>
                  </a:moveTo>
                  <a:lnTo>
                    <a:pt x="251" y="33266"/>
                  </a:lnTo>
                  <a:cubicBezTo>
                    <a:pt x="1" y="33600"/>
                    <a:pt x="72" y="34064"/>
                    <a:pt x="358" y="34302"/>
                  </a:cubicBezTo>
                  <a:cubicBezTo>
                    <a:pt x="493" y="34413"/>
                    <a:pt x="659" y="34467"/>
                    <a:pt x="827" y="34467"/>
                  </a:cubicBezTo>
                  <a:cubicBezTo>
                    <a:pt x="1073" y="34467"/>
                    <a:pt x="1321" y="34350"/>
                    <a:pt x="1477" y="34124"/>
                  </a:cubicBezTo>
                  <a:lnTo>
                    <a:pt x="27361" y="107"/>
                  </a:lnTo>
                  <a:lnTo>
                    <a:pt x="25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2" name="Google Shape;6372;p45"/>
            <p:cNvSpPr/>
            <p:nvPr/>
          </p:nvSpPr>
          <p:spPr>
            <a:xfrm>
              <a:off x="6289750" y="3355300"/>
              <a:ext cx="548025" cy="866275"/>
            </a:xfrm>
            <a:custGeom>
              <a:avLst/>
              <a:gdLst/>
              <a:ahLst/>
              <a:cxnLst/>
              <a:rect l="l" t="t" r="r" b="b"/>
              <a:pathLst>
                <a:path w="21921" h="34651" extrusionOk="0">
                  <a:moveTo>
                    <a:pt x="1" y="1"/>
                  </a:moveTo>
                  <a:lnTo>
                    <a:pt x="20277" y="34052"/>
                  </a:lnTo>
                  <a:cubicBezTo>
                    <a:pt x="20468" y="34458"/>
                    <a:pt x="20842" y="34650"/>
                    <a:pt x="21168" y="34650"/>
                  </a:cubicBezTo>
                  <a:cubicBezTo>
                    <a:pt x="21312" y="34650"/>
                    <a:pt x="21446" y="34613"/>
                    <a:pt x="21551" y="34541"/>
                  </a:cubicBezTo>
                  <a:cubicBezTo>
                    <a:pt x="21813" y="34362"/>
                    <a:pt x="21920" y="33922"/>
                    <a:pt x="21766" y="33505"/>
                  </a:cubicBezTo>
                  <a:lnTo>
                    <a:pt x="2811" y="11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3" name="Google Shape;6373;p45"/>
            <p:cNvSpPr/>
            <p:nvPr/>
          </p:nvSpPr>
          <p:spPr>
            <a:xfrm>
              <a:off x="6234400" y="2785875"/>
              <a:ext cx="50925" cy="469150"/>
            </a:xfrm>
            <a:custGeom>
              <a:avLst/>
              <a:gdLst/>
              <a:ahLst/>
              <a:cxnLst/>
              <a:rect l="l" t="t" r="r" b="b"/>
              <a:pathLst>
                <a:path w="2037" h="18766" extrusionOk="0">
                  <a:moveTo>
                    <a:pt x="703" y="0"/>
                  </a:moveTo>
                  <a:cubicBezTo>
                    <a:pt x="646" y="0"/>
                    <a:pt x="586" y="4"/>
                    <a:pt x="524" y="13"/>
                  </a:cubicBezTo>
                  <a:cubicBezTo>
                    <a:pt x="274" y="61"/>
                    <a:pt x="96" y="168"/>
                    <a:pt x="0" y="239"/>
                  </a:cubicBezTo>
                  <a:lnTo>
                    <a:pt x="846" y="18765"/>
                  </a:lnTo>
                  <a:lnTo>
                    <a:pt x="2036" y="18753"/>
                  </a:lnTo>
                  <a:lnTo>
                    <a:pt x="1370" y="180"/>
                  </a:lnTo>
                  <a:cubicBezTo>
                    <a:pt x="1288" y="129"/>
                    <a:pt x="1034" y="0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4" name="Google Shape;6374;p45"/>
            <p:cNvSpPr/>
            <p:nvPr/>
          </p:nvSpPr>
          <p:spPr>
            <a:xfrm>
              <a:off x="6791900" y="2807325"/>
              <a:ext cx="56000" cy="434050"/>
            </a:xfrm>
            <a:custGeom>
              <a:avLst/>
              <a:gdLst/>
              <a:ahLst/>
              <a:cxnLst/>
              <a:rect l="l" t="t" r="r" b="b"/>
              <a:pathLst>
                <a:path w="2240" h="17362" extrusionOk="0">
                  <a:moveTo>
                    <a:pt x="1" y="0"/>
                  </a:moveTo>
                  <a:cubicBezTo>
                    <a:pt x="1" y="0"/>
                    <a:pt x="989" y="16919"/>
                    <a:pt x="977" y="17157"/>
                  </a:cubicBezTo>
                  <a:cubicBezTo>
                    <a:pt x="959" y="17340"/>
                    <a:pt x="1715" y="17361"/>
                    <a:pt x="2066" y="17361"/>
                  </a:cubicBezTo>
                  <a:cubicBezTo>
                    <a:pt x="2171" y="17361"/>
                    <a:pt x="2239" y="17360"/>
                    <a:pt x="2239" y="17360"/>
                  </a:cubicBezTo>
                  <a:lnTo>
                    <a:pt x="14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5" name="Google Shape;6375;p45"/>
            <p:cNvSpPr/>
            <p:nvPr/>
          </p:nvSpPr>
          <p:spPr>
            <a:xfrm>
              <a:off x="6818100" y="3077000"/>
              <a:ext cx="246475" cy="53000"/>
            </a:xfrm>
            <a:custGeom>
              <a:avLst/>
              <a:gdLst/>
              <a:ahLst/>
              <a:cxnLst/>
              <a:rect l="l" t="t" r="r" b="b"/>
              <a:pathLst>
                <a:path w="9859" h="2120" extrusionOk="0">
                  <a:moveTo>
                    <a:pt x="894" y="0"/>
                  </a:moveTo>
                  <a:lnTo>
                    <a:pt x="1" y="12"/>
                  </a:lnTo>
                  <a:lnTo>
                    <a:pt x="120" y="1048"/>
                  </a:lnTo>
                  <a:lnTo>
                    <a:pt x="7978" y="1989"/>
                  </a:lnTo>
                  <a:lnTo>
                    <a:pt x="9788" y="2120"/>
                  </a:lnTo>
                  <a:lnTo>
                    <a:pt x="9859" y="834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6" name="Google Shape;6376;p45"/>
            <p:cNvSpPr/>
            <p:nvPr/>
          </p:nvSpPr>
          <p:spPr>
            <a:xfrm>
              <a:off x="6992525" y="3117775"/>
              <a:ext cx="33675" cy="197075"/>
            </a:xfrm>
            <a:custGeom>
              <a:avLst/>
              <a:gdLst/>
              <a:ahLst/>
              <a:cxnLst/>
              <a:rect l="l" t="t" r="r" b="b"/>
              <a:pathLst>
                <a:path w="1347" h="7883" extrusionOk="0">
                  <a:moveTo>
                    <a:pt x="310" y="0"/>
                  </a:moveTo>
                  <a:lnTo>
                    <a:pt x="1" y="7799"/>
                  </a:lnTo>
                  <a:lnTo>
                    <a:pt x="941" y="7882"/>
                  </a:lnTo>
                  <a:lnTo>
                    <a:pt x="1346" y="155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7" name="Google Shape;6377;p45"/>
            <p:cNvSpPr/>
            <p:nvPr/>
          </p:nvSpPr>
          <p:spPr>
            <a:xfrm>
              <a:off x="6784175" y="3227600"/>
              <a:ext cx="270600" cy="137550"/>
            </a:xfrm>
            <a:custGeom>
              <a:avLst/>
              <a:gdLst/>
              <a:ahLst/>
              <a:cxnLst/>
              <a:rect l="l" t="t" r="r" b="b"/>
              <a:pathLst>
                <a:path w="10824" h="5502" extrusionOk="0">
                  <a:moveTo>
                    <a:pt x="0" y="1"/>
                  </a:moveTo>
                  <a:lnTo>
                    <a:pt x="24" y="1406"/>
                  </a:lnTo>
                  <a:lnTo>
                    <a:pt x="8775" y="5502"/>
                  </a:lnTo>
                  <a:lnTo>
                    <a:pt x="10716" y="5466"/>
                  </a:lnTo>
                  <a:lnTo>
                    <a:pt x="10823" y="3978"/>
                  </a:lnTo>
                  <a:lnTo>
                    <a:pt x="1631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8" name="Google Shape;6378;p45"/>
            <p:cNvSpPr/>
            <p:nvPr/>
          </p:nvSpPr>
          <p:spPr>
            <a:xfrm>
              <a:off x="6318925" y="3268100"/>
              <a:ext cx="684650" cy="116400"/>
            </a:xfrm>
            <a:custGeom>
              <a:avLst/>
              <a:gdLst/>
              <a:ahLst/>
              <a:cxnLst/>
              <a:rect l="l" t="t" r="r" b="b"/>
              <a:pathLst>
                <a:path w="27386" h="4656" extrusionOk="0">
                  <a:moveTo>
                    <a:pt x="19098" y="0"/>
                  </a:moveTo>
                  <a:lnTo>
                    <a:pt x="1" y="500"/>
                  </a:lnTo>
                  <a:lnTo>
                    <a:pt x="4597" y="4655"/>
                  </a:lnTo>
                  <a:lnTo>
                    <a:pt x="27385" y="3882"/>
                  </a:lnTo>
                  <a:lnTo>
                    <a:pt x="190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9" name="Google Shape;6379;p45"/>
            <p:cNvSpPr/>
            <p:nvPr/>
          </p:nvSpPr>
          <p:spPr>
            <a:xfrm>
              <a:off x="6374600" y="3398750"/>
              <a:ext cx="649800" cy="943475"/>
            </a:xfrm>
            <a:custGeom>
              <a:avLst/>
              <a:gdLst/>
              <a:ahLst/>
              <a:cxnLst/>
              <a:rect l="l" t="t" r="r" b="b"/>
              <a:pathLst>
                <a:path w="25992" h="37739" extrusionOk="0">
                  <a:moveTo>
                    <a:pt x="0" y="1"/>
                  </a:moveTo>
                  <a:lnTo>
                    <a:pt x="24194" y="37232"/>
                  </a:lnTo>
                  <a:cubicBezTo>
                    <a:pt x="24363" y="37561"/>
                    <a:pt x="24694" y="37739"/>
                    <a:pt x="25020" y="37739"/>
                  </a:cubicBezTo>
                  <a:cubicBezTo>
                    <a:pt x="25177" y="37739"/>
                    <a:pt x="25332" y="37698"/>
                    <a:pt x="25468" y="37613"/>
                  </a:cubicBezTo>
                  <a:cubicBezTo>
                    <a:pt x="25861" y="37363"/>
                    <a:pt x="25992" y="36815"/>
                    <a:pt x="25742" y="36386"/>
                  </a:cubicBezTo>
                  <a:cubicBezTo>
                    <a:pt x="17955" y="24325"/>
                    <a:pt x="10180" y="12264"/>
                    <a:pt x="2393" y="2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0" name="Google Shape;6380;p45"/>
            <p:cNvSpPr/>
            <p:nvPr/>
          </p:nvSpPr>
          <p:spPr>
            <a:xfrm>
              <a:off x="6298400" y="3390150"/>
              <a:ext cx="701900" cy="1071175"/>
            </a:xfrm>
            <a:custGeom>
              <a:avLst/>
              <a:gdLst/>
              <a:ahLst/>
              <a:cxnLst/>
              <a:rect l="l" t="t" r="r" b="b"/>
              <a:pathLst>
                <a:path w="28076" h="42847" extrusionOk="0">
                  <a:moveTo>
                    <a:pt x="27029" y="0"/>
                  </a:moveTo>
                  <a:cubicBezTo>
                    <a:pt x="26709" y="0"/>
                    <a:pt x="26384" y="156"/>
                    <a:pt x="26182" y="452"/>
                  </a:cubicBezTo>
                  <a:lnTo>
                    <a:pt x="322" y="41207"/>
                  </a:lnTo>
                  <a:cubicBezTo>
                    <a:pt x="0" y="41648"/>
                    <a:pt x="36" y="42219"/>
                    <a:pt x="357" y="42553"/>
                  </a:cubicBezTo>
                  <a:cubicBezTo>
                    <a:pt x="539" y="42745"/>
                    <a:pt x="802" y="42846"/>
                    <a:pt x="1075" y="42846"/>
                  </a:cubicBezTo>
                  <a:cubicBezTo>
                    <a:pt x="1374" y="42846"/>
                    <a:pt x="1687" y="42725"/>
                    <a:pt x="1917" y="42469"/>
                  </a:cubicBezTo>
                  <a:cubicBezTo>
                    <a:pt x="10490" y="28860"/>
                    <a:pt x="19074" y="15263"/>
                    <a:pt x="27647" y="1655"/>
                  </a:cubicBezTo>
                  <a:cubicBezTo>
                    <a:pt x="28075" y="1238"/>
                    <a:pt x="28028" y="547"/>
                    <a:pt x="27611" y="202"/>
                  </a:cubicBezTo>
                  <a:cubicBezTo>
                    <a:pt x="27442" y="66"/>
                    <a:pt x="27236" y="0"/>
                    <a:pt x="270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1" name="Google Shape;6381;p45"/>
            <p:cNvSpPr/>
            <p:nvPr/>
          </p:nvSpPr>
          <p:spPr>
            <a:xfrm>
              <a:off x="6546350" y="3941975"/>
              <a:ext cx="385175" cy="74150"/>
            </a:xfrm>
            <a:custGeom>
              <a:avLst/>
              <a:gdLst/>
              <a:ahLst/>
              <a:cxnLst/>
              <a:rect l="l" t="t" r="r" b="b"/>
              <a:pathLst>
                <a:path w="15407" h="2966" extrusionOk="0">
                  <a:moveTo>
                    <a:pt x="13597" y="1"/>
                  </a:moveTo>
                  <a:lnTo>
                    <a:pt x="84" y="894"/>
                  </a:lnTo>
                  <a:lnTo>
                    <a:pt x="0" y="1918"/>
                  </a:lnTo>
                  <a:lnTo>
                    <a:pt x="1203" y="2965"/>
                  </a:lnTo>
                  <a:lnTo>
                    <a:pt x="15252" y="2025"/>
                  </a:lnTo>
                  <a:lnTo>
                    <a:pt x="15407" y="787"/>
                  </a:lnTo>
                  <a:lnTo>
                    <a:pt x="135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2" name="Google Shape;6382;p45"/>
            <p:cNvSpPr/>
            <p:nvPr/>
          </p:nvSpPr>
          <p:spPr>
            <a:xfrm>
              <a:off x="6532950" y="3611575"/>
              <a:ext cx="316725" cy="43800"/>
            </a:xfrm>
            <a:custGeom>
              <a:avLst/>
              <a:gdLst/>
              <a:ahLst/>
              <a:cxnLst/>
              <a:rect l="l" t="t" r="r" b="b"/>
              <a:pathLst>
                <a:path w="12669" h="1752" extrusionOk="0">
                  <a:moveTo>
                    <a:pt x="12276" y="1"/>
                  </a:moveTo>
                  <a:cubicBezTo>
                    <a:pt x="8370" y="144"/>
                    <a:pt x="4465" y="299"/>
                    <a:pt x="560" y="453"/>
                  </a:cubicBezTo>
                  <a:cubicBezTo>
                    <a:pt x="239" y="513"/>
                    <a:pt x="12" y="787"/>
                    <a:pt x="0" y="1096"/>
                  </a:cubicBezTo>
                  <a:cubicBezTo>
                    <a:pt x="0" y="1382"/>
                    <a:pt x="179" y="1644"/>
                    <a:pt x="453" y="1751"/>
                  </a:cubicBezTo>
                  <a:cubicBezTo>
                    <a:pt x="4334" y="1632"/>
                    <a:pt x="8216" y="1501"/>
                    <a:pt x="12097" y="1382"/>
                  </a:cubicBezTo>
                  <a:cubicBezTo>
                    <a:pt x="12431" y="1287"/>
                    <a:pt x="12669" y="989"/>
                    <a:pt x="12669" y="656"/>
                  </a:cubicBezTo>
                  <a:cubicBezTo>
                    <a:pt x="12669" y="394"/>
                    <a:pt x="12514" y="132"/>
                    <a:pt x="122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3" name="Google Shape;6383;p45"/>
            <p:cNvSpPr/>
            <p:nvPr/>
          </p:nvSpPr>
          <p:spPr>
            <a:xfrm>
              <a:off x="6182900" y="4084300"/>
              <a:ext cx="226250" cy="251550"/>
            </a:xfrm>
            <a:custGeom>
              <a:avLst/>
              <a:gdLst/>
              <a:ahLst/>
              <a:cxnLst/>
              <a:rect l="l" t="t" r="r" b="b"/>
              <a:pathLst>
                <a:path w="9050" h="10062" extrusionOk="0">
                  <a:moveTo>
                    <a:pt x="466" y="0"/>
                  </a:moveTo>
                  <a:cubicBezTo>
                    <a:pt x="414" y="0"/>
                    <a:pt x="360" y="10"/>
                    <a:pt x="310" y="35"/>
                  </a:cubicBezTo>
                  <a:cubicBezTo>
                    <a:pt x="108" y="142"/>
                    <a:pt x="1" y="487"/>
                    <a:pt x="179" y="809"/>
                  </a:cubicBezTo>
                  <a:lnTo>
                    <a:pt x="8049" y="9965"/>
                  </a:lnTo>
                  <a:cubicBezTo>
                    <a:pt x="8150" y="10030"/>
                    <a:pt x="8264" y="10061"/>
                    <a:pt x="8376" y="10061"/>
                  </a:cubicBezTo>
                  <a:cubicBezTo>
                    <a:pt x="8530" y="10061"/>
                    <a:pt x="8683" y="10003"/>
                    <a:pt x="8799" y="9893"/>
                  </a:cubicBezTo>
                  <a:cubicBezTo>
                    <a:pt x="9014" y="9691"/>
                    <a:pt x="9049" y="9345"/>
                    <a:pt x="8871" y="9083"/>
                  </a:cubicBezTo>
                  <a:cubicBezTo>
                    <a:pt x="6132" y="6047"/>
                    <a:pt x="3489" y="3118"/>
                    <a:pt x="763" y="82"/>
                  </a:cubicBezTo>
                  <a:cubicBezTo>
                    <a:pt x="745" y="74"/>
                    <a:pt x="611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4" name="Google Shape;6384;p45"/>
            <p:cNvSpPr/>
            <p:nvPr/>
          </p:nvSpPr>
          <p:spPr>
            <a:xfrm>
              <a:off x="6236775" y="3290725"/>
              <a:ext cx="233100" cy="159250"/>
            </a:xfrm>
            <a:custGeom>
              <a:avLst/>
              <a:gdLst/>
              <a:ahLst/>
              <a:cxnLst/>
              <a:rect l="l" t="t" r="r" b="b"/>
              <a:pathLst>
                <a:path w="9324" h="6370" extrusionOk="0">
                  <a:moveTo>
                    <a:pt x="1" y="0"/>
                  </a:moveTo>
                  <a:lnTo>
                    <a:pt x="1275" y="2143"/>
                  </a:lnTo>
                  <a:lnTo>
                    <a:pt x="7716" y="6370"/>
                  </a:lnTo>
                  <a:lnTo>
                    <a:pt x="9323" y="5489"/>
                  </a:lnTo>
                  <a:lnTo>
                    <a:pt x="8002" y="37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5" name="Google Shape;6385;p45"/>
            <p:cNvSpPr/>
            <p:nvPr/>
          </p:nvSpPr>
          <p:spPr>
            <a:xfrm>
              <a:off x="6231725" y="3241300"/>
              <a:ext cx="222375" cy="145575"/>
            </a:xfrm>
            <a:custGeom>
              <a:avLst/>
              <a:gdLst/>
              <a:ahLst/>
              <a:cxnLst/>
              <a:rect l="l" t="t" r="r" b="b"/>
              <a:pathLst>
                <a:path w="8895" h="5823" extrusionOk="0">
                  <a:moveTo>
                    <a:pt x="1810" y="1"/>
                  </a:moveTo>
                  <a:lnTo>
                    <a:pt x="0" y="108"/>
                  </a:lnTo>
                  <a:lnTo>
                    <a:pt x="12" y="1787"/>
                  </a:lnTo>
                  <a:lnTo>
                    <a:pt x="6680" y="5823"/>
                  </a:lnTo>
                  <a:lnTo>
                    <a:pt x="8894" y="5775"/>
                  </a:lnTo>
                  <a:lnTo>
                    <a:pt x="8823" y="4096"/>
                  </a:lnTo>
                  <a:lnTo>
                    <a:pt x="18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6" name="Google Shape;6386;p45"/>
            <p:cNvSpPr/>
            <p:nvPr/>
          </p:nvSpPr>
          <p:spPr>
            <a:xfrm>
              <a:off x="6376675" y="3131775"/>
              <a:ext cx="39925" cy="201225"/>
            </a:xfrm>
            <a:custGeom>
              <a:avLst/>
              <a:gdLst/>
              <a:ahLst/>
              <a:cxnLst/>
              <a:rect l="l" t="t" r="r" b="b"/>
              <a:pathLst>
                <a:path w="1597" h="8049" extrusionOk="0">
                  <a:moveTo>
                    <a:pt x="1" y="0"/>
                  </a:moveTo>
                  <a:lnTo>
                    <a:pt x="536" y="7965"/>
                  </a:lnTo>
                  <a:lnTo>
                    <a:pt x="1596" y="8049"/>
                  </a:lnTo>
                  <a:lnTo>
                    <a:pt x="1334" y="1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7" name="Google Shape;6387;p45"/>
            <p:cNvSpPr/>
            <p:nvPr/>
          </p:nvSpPr>
          <p:spPr>
            <a:xfrm>
              <a:off x="6235875" y="2808125"/>
              <a:ext cx="602800" cy="210850"/>
            </a:xfrm>
            <a:custGeom>
              <a:avLst/>
              <a:gdLst/>
              <a:ahLst/>
              <a:cxnLst/>
              <a:rect l="l" t="t" r="r" b="b"/>
              <a:pathLst>
                <a:path w="24112" h="8434" extrusionOk="0">
                  <a:moveTo>
                    <a:pt x="867" y="0"/>
                  </a:moveTo>
                  <a:cubicBezTo>
                    <a:pt x="566" y="0"/>
                    <a:pt x="18" y="25"/>
                    <a:pt x="1" y="206"/>
                  </a:cubicBezTo>
                  <a:lnTo>
                    <a:pt x="322" y="8434"/>
                  </a:lnTo>
                  <a:cubicBezTo>
                    <a:pt x="322" y="8434"/>
                    <a:pt x="703" y="8296"/>
                    <a:pt x="1496" y="8296"/>
                  </a:cubicBezTo>
                  <a:cubicBezTo>
                    <a:pt x="1694" y="8296"/>
                    <a:pt x="1918" y="8305"/>
                    <a:pt x="2168" y="8326"/>
                  </a:cubicBezTo>
                  <a:cubicBezTo>
                    <a:pt x="2506" y="8356"/>
                    <a:pt x="4291" y="8366"/>
                    <a:pt x="6710" y="8366"/>
                  </a:cubicBezTo>
                  <a:cubicBezTo>
                    <a:pt x="13160" y="8366"/>
                    <a:pt x="24111" y="8291"/>
                    <a:pt x="24111" y="8291"/>
                  </a:cubicBezTo>
                  <a:lnTo>
                    <a:pt x="23742" y="552"/>
                  </a:lnTo>
                  <a:lnTo>
                    <a:pt x="1061" y="4"/>
                  </a:lnTo>
                  <a:cubicBezTo>
                    <a:pt x="1061" y="4"/>
                    <a:pt x="982" y="0"/>
                    <a:pt x="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8" name="Google Shape;6388;p45"/>
            <p:cNvSpPr/>
            <p:nvPr/>
          </p:nvSpPr>
          <p:spPr>
            <a:xfrm>
              <a:off x="6256725" y="3076700"/>
              <a:ext cx="185750" cy="66100"/>
            </a:xfrm>
            <a:custGeom>
              <a:avLst/>
              <a:gdLst/>
              <a:ahLst/>
              <a:cxnLst/>
              <a:rect l="l" t="t" r="r" b="b"/>
              <a:pathLst>
                <a:path w="7430" h="2644" extrusionOk="0">
                  <a:moveTo>
                    <a:pt x="0" y="0"/>
                  </a:moveTo>
                  <a:lnTo>
                    <a:pt x="179" y="1417"/>
                  </a:lnTo>
                  <a:lnTo>
                    <a:pt x="4965" y="2644"/>
                  </a:lnTo>
                  <a:lnTo>
                    <a:pt x="7358" y="2608"/>
                  </a:lnTo>
                  <a:lnTo>
                    <a:pt x="7430" y="1393"/>
                  </a:lnTo>
                  <a:lnTo>
                    <a:pt x="834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9" name="Google Shape;6389;p45"/>
            <p:cNvSpPr/>
            <p:nvPr/>
          </p:nvSpPr>
          <p:spPr>
            <a:xfrm>
              <a:off x="6504075" y="2855550"/>
              <a:ext cx="113425" cy="107775"/>
            </a:xfrm>
            <a:custGeom>
              <a:avLst/>
              <a:gdLst/>
              <a:ahLst/>
              <a:cxnLst/>
              <a:rect l="l" t="t" r="r" b="b"/>
              <a:pathLst>
                <a:path w="4537" h="4311" extrusionOk="0">
                  <a:moveTo>
                    <a:pt x="2263" y="0"/>
                  </a:moveTo>
                  <a:lnTo>
                    <a:pt x="1739" y="1643"/>
                  </a:lnTo>
                  <a:lnTo>
                    <a:pt x="0" y="1643"/>
                  </a:lnTo>
                  <a:lnTo>
                    <a:pt x="1405" y="2655"/>
                  </a:lnTo>
                  <a:lnTo>
                    <a:pt x="870" y="4310"/>
                  </a:lnTo>
                  <a:lnTo>
                    <a:pt x="2263" y="3286"/>
                  </a:lnTo>
                  <a:lnTo>
                    <a:pt x="3668" y="4310"/>
                  </a:lnTo>
                  <a:lnTo>
                    <a:pt x="3132" y="2655"/>
                  </a:lnTo>
                  <a:lnTo>
                    <a:pt x="4537" y="1643"/>
                  </a:lnTo>
                  <a:lnTo>
                    <a:pt x="2798" y="164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0" name="Google Shape;6390;p45"/>
          <p:cNvGrpSpPr/>
          <p:nvPr/>
        </p:nvGrpSpPr>
        <p:grpSpPr>
          <a:xfrm>
            <a:off x="2106721" y="1363226"/>
            <a:ext cx="983548" cy="2945140"/>
            <a:chOff x="4857750" y="1803850"/>
            <a:chExt cx="844175" cy="2527800"/>
          </a:xfrm>
        </p:grpSpPr>
        <p:sp>
          <p:nvSpPr>
            <p:cNvPr id="6391" name="Google Shape;6391;p45"/>
            <p:cNvSpPr/>
            <p:nvPr/>
          </p:nvSpPr>
          <p:spPr>
            <a:xfrm>
              <a:off x="4880475" y="1830525"/>
              <a:ext cx="614575" cy="552575"/>
            </a:xfrm>
            <a:custGeom>
              <a:avLst/>
              <a:gdLst/>
              <a:ahLst/>
              <a:cxnLst/>
              <a:rect l="l" t="t" r="r" b="b"/>
              <a:pathLst>
                <a:path w="24583" h="22103" extrusionOk="0">
                  <a:moveTo>
                    <a:pt x="12439" y="1"/>
                  </a:moveTo>
                  <a:cubicBezTo>
                    <a:pt x="10359" y="1"/>
                    <a:pt x="7723" y="365"/>
                    <a:pt x="7723" y="365"/>
                  </a:cubicBezTo>
                  <a:cubicBezTo>
                    <a:pt x="7723" y="365"/>
                    <a:pt x="7080" y="2449"/>
                    <a:pt x="6425" y="5318"/>
                  </a:cubicBezTo>
                  <a:cubicBezTo>
                    <a:pt x="6163" y="6509"/>
                    <a:pt x="4413" y="6533"/>
                    <a:pt x="3699" y="8259"/>
                  </a:cubicBezTo>
                  <a:cubicBezTo>
                    <a:pt x="3056" y="9843"/>
                    <a:pt x="3270" y="11640"/>
                    <a:pt x="3056" y="12640"/>
                  </a:cubicBezTo>
                  <a:cubicBezTo>
                    <a:pt x="2768" y="13977"/>
                    <a:pt x="2186" y="14255"/>
                    <a:pt x="1610" y="14255"/>
                  </a:cubicBezTo>
                  <a:cubicBezTo>
                    <a:pt x="1201" y="14255"/>
                    <a:pt x="795" y="14115"/>
                    <a:pt x="498" y="14115"/>
                  </a:cubicBezTo>
                  <a:cubicBezTo>
                    <a:pt x="191" y="14115"/>
                    <a:pt x="1" y="14264"/>
                    <a:pt x="44" y="14867"/>
                  </a:cubicBezTo>
                  <a:cubicBezTo>
                    <a:pt x="141" y="16234"/>
                    <a:pt x="8388" y="22102"/>
                    <a:pt x="15668" y="22102"/>
                  </a:cubicBezTo>
                  <a:cubicBezTo>
                    <a:pt x="19103" y="22102"/>
                    <a:pt x="22322" y="20796"/>
                    <a:pt x="24368" y="17093"/>
                  </a:cubicBezTo>
                  <a:cubicBezTo>
                    <a:pt x="24368" y="17093"/>
                    <a:pt x="24582" y="14938"/>
                    <a:pt x="21570" y="13069"/>
                  </a:cubicBezTo>
                  <a:cubicBezTo>
                    <a:pt x="18558" y="11200"/>
                    <a:pt x="18629" y="11640"/>
                    <a:pt x="18772" y="9342"/>
                  </a:cubicBezTo>
                  <a:cubicBezTo>
                    <a:pt x="18915" y="7045"/>
                    <a:pt x="19486" y="7187"/>
                    <a:pt x="17046" y="4461"/>
                  </a:cubicBezTo>
                  <a:cubicBezTo>
                    <a:pt x="15605" y="2842"/>
                    <a:pt x="16046" y="794"/>
                    <a:pt x="14462" y="222"/>
                  </a:cubicBezTo>
                  <a:cubicBezTo>
                    <a:pt x="14013" y="59"/>
                    <a:pt x="13270" y="1"/>
                    <a:pt x="124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2" name="Google Shape;6392;p45"/>
            <p:cNvSpPr/>
            <p:nvPr/>
          </p:nvSpPr>
          <p:spPr>
            <a:xfrm>
              <a:off x="5067875" y="2035500"/>
              <a:ext cx="185775" cy="291900"/>
            </a:xfrm>
            <a:custGeom>
              <a:avLst/>
              <a:gdLst/>
              <a:ahLst/>
              <a:cxnLst/>
              <a:rect l="l" t="t" r="r" b="b"/>
              <a:pathLst>
                <a:path w="7431" h="11676" extrusionOk="0">
                  <a:moveTo>
                    <a:pt x="1" y="0"/>
                  </a:moveTo>
                  <a:cubicBezTo>
                    <a:pt x="1" y="1"/>
                    <a:pt x="1739" y="2691"/>
                    <a:pt x="1156" y="7311"/>
                  </a:cubicBezTo>
                  <a:cubicBezTo>
                    <a:pt x="1156" y="7311"/>
                    <a:pt x="1681" y="11676"/>
                    <a:pt x="3459" y="11676"/>
                  </a:cubicBezTo>
                  <a:cubicBezTo>
                    <a:pt x="4398" y="11676"/>
                    <a:pt x="5686" y="10459"/>
                    <a:pt x="7430" y="6739"/>
                  </a:cubicBezTo>
                  <a:lnTo>
                    <a:pt x="5323" y="11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3" name="Google Shape;6393;p45"/>
            <p:cNvSpPr/>
            <p:nvPr/>
          </p:nvSpPr>
          <p:spPr>
            <a:xfrm>
              <a:off x="5093250" y="2039275"/>
              <a:ext cx="120800" cy="101025"/>
            </a:xfrm>
            <a:custGeom>
              <a:avLst/>
              <a:gdLst/>
              <a:ahLst/>
              <a:cxnLst/>
              <a:rect l="l" t="t" r="r" b="b"/>
              <a:pathLst>
                <a:path w="4832" h="4041" extrusionOk="0">
                  <a:moveTo>
                    <a:pt x="2337" y="1"/>
                  </a:moveTo>
                  <a:cubicBezTo>
                    <a:pt x="1298" y="1"/>
                    <a:pt x="0" y="167"/>
                    <a:pt x="10" y="766"/>
                  </a:cubicBezTo>
                  <a:cubicBezTo>
                    <a:pt x="45" y="2683"/>
                    <a:pt x="1236" y="4017"/>
                    <a:pt x="2474" y="4040"/>
                  </a:cubicBezTo>
                  <a:cubicBezTo>
                    <a:pt x="2481" y="4041"/>
                    <a:pt x="2487" y="4041"/>
                    <a:pt x="2493" y="4041"/>
                  </a:cubicBezTo>
                  <a:cubicBezTo>
                    <a:pt x="3501" y="4041"/>
                    <a:pt x="4654" y="2164"/>
                    <a:pt x="4737" y="1088"/>
                  </a:cubicBezTo>
                  <a:cubicBezTo>
                    <a:pt x="4832" y="4"/>
                    <a:pt x="4058" y="111"/>
                    <a:pt x="3046" y="28"/>
                  </a:cubicBezTo>
                  <a:cubicBezTo>
                    <a:pt x="2843" y="11"/>
                    <a:pt x="2598" y="1"/>
                    <a:pt x="2337" y="1"/>
                  </a:cubicBezTo>
                  <a:close/>
                </a:path>
              </a:pathLst>
            </a:custGeom>
            <a:solidFill>
              <a:srgbClr val="FFA8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4" name="Google Shape;6394;p45"/>
            <p:cNvSpPr/>
            <p:nvPr/>
          </p:nvSpPr>
          <p:spPr>
            <a:xfrm>
              <a:off x="5234575" y="1971800"/>
              <a:ext cx="56275" cy="42125"/>
            </a:xfrm>
            <a:custGeom>
              <a:avLst/>
              <a:gdLst/>
              <a:ahLst/>
              <a:cxnLst/>
              <a:rect l="l" t="t" r="r" b="b"/>
              <a:pathLst>
                <a:path w="2251" h="1685" extrusionOk="0">
                  <a:moveTo>
                    <a:pt x="179" y="1"/>
                  </a:moveTo>
                  <a:lnTo>
                    <a:pt x="0" y="1513"/>
                  </a:lnTo>
                  <a:lnTo>
                    <a:pt x="1358" y="1679"/>
                  </a:lnTo>
                  <a:cubicBezTo>
                    <a:pt x="1387" y="1683"/>
                    <a:pt x="1416" y="1684"/>
                    <a:pt x="1445" y="1684"/>
                  </a:cubicBezTo>
                  <a:cubicBezTo>
                    <a:pt x="1826" y="1684"/>
                    <a:pt x="2159" y="1400"/>
                    <a:pt x="2203" y="1013"/>
                  </a:cubicBezTo>
                  <a:cubicBezTo>
                    <a:pt x="2251" y="596"/>
                    <a:pt x="1953" y="215"/>
                    <a:pt x="1536" y="167"/>
                  </a:cubicBezTo>
                  <a:lnTo>
                    <a:pt x="179" y="1"/>
                  </a:ln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5" name="Google Shape;6395;p45"/>
            <p:cNvSpPr/>
            <p:nvPr/>
          </p:nvSpPr>
          <p:spPr>
            <a:xfrm>
              <a:off x="5027400" y="1975975"/>
              <a:ext cx="53600" cy="38725"/>
            </a:xfrm>
            <a:custGeom>
              <a:avLst/>
              <a:gdLst/>
              <a:ahLst/>
              <a:cxnLst/>
              <a:rect l="l" t="t" r="r" b="b"/>
              <a:pathLst>
                <a:path w="2144" h="1549" extrusionOk="0">
                  <a:moveTo>
                    <a:pt x="2132" y="0"/>
                  </a:moveTo>
                  <a:lnTo>
                    <a:pt x="763" y="24"/>
                  </a:lnTo>
                  <a:cubicBezTo>
                    <a:pt x="334" y="24"/>
                    <a:pt x="1" y="369"/>
                    <a:pt x="12" y="798"/>
                  </a:cubicBezTo>
                  <a:cubicBezTo>
                    <a:pt x="12" y="1215"/>
                    <a:pt x="358" y="1548"/>
                    <a:pt x="786" y="1548"/>
                  </a:cubicBezTo>
                  <a:lnTo>
                    <a:pt x="2144" y="1524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6" name="Google Shape;6396;p45"/>
            <p:cNvSpPr/>
            <p:nvPr/>
          </p:nvSpPr>
          <p:spPr>
            <a:xfrm>
              <a:off x="5037225" y="1986375"/>
              <a:ext cx="22350" cy="16100"/>
            </a:xfrm>
            <a:custGeom>
              <a:avLst/>
              <a:gdLst/>
              <a:ahLst/>
              <a:cxnLst/>
              <a:rect l="l" t="t" r="r" b="b"/>
              <a:pathLst>
                <a:path w="894" h="644" extrusionOk="0">
                  <a:moveTo>
                    <a:pt x="882" y="1"/>
                  </a:moveTo>
                  <a:lnTo>
                    <a:pt x="322" y="13"/>
                  </a:lnTo>
                  <a:cubicBezTo>
                    <a:pt x="143" y="13"/>
                    <a:pt x="0" y="156"/>
                    <a:pt x="12" y="334"/>
                  </a:cubicBezTo>
                  <a:cubicBezTo>
                    <a:pt x="12" y="501"/>
                    <a:pt x="155" y="644"/>
                    <a:pt x="322" y="644"/>
                  </a:cubicBezTo>
                  <a:lnTo>
                    <a:pt x="893" y="632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FFA8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7" name="Google Shape;6397;p45"/>
            <p:cNvSpPr/>
            <p:nvPr/>
          </p:nvSpPr>
          <p:spPr>
            <a:xfrm>
              <a:off x="5256000" y="1984600"/>
              <a:ext cx="23550" cy="17650"/>
            </a:xfrm>
            <a:custGeom>
              <a:avLst/>
              <a:gdLst/>
              <a:ahLst/>
              <a:cxnLst/>
              <a:rect l="l" t="t" r="r" b="b"/>
              <a:pathLst>
                <a:path w="942" h="706" extrusionOk="0">
                  <a:moveTo>
                    <a:pt x="96" y="1"/>
                  </a:moveTo>
                  <a:lnTo>
                    <a:pt x="1" y="632"/>
                  </a:lnTo>
                  <a:lnTo>
                    <a:pt x="560" y="703"/>
                  </a:lnTo>
                  <a:cubicBezTo>
                    <a:pt x="575" y="705"/>
                    <a:pt x="591" y="706"/>
                    <a:pt x="606" y="706"/>
                  </a:cubicBezTo>
                  <a:cubicBezTo>
                    <a:pt x="764" y="706"/>
                    <a:pt x="896" y="593"/>
                    <a:pt x="917" y="441"/>
                  </a:cubicBezTo>
                  <a:cubicBezTo>
                    <a:pt x="941" y="262"/>
                    <a:pt x="822" y="108"/>
                    <a:pt x="655" y="84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rgbClr val="FFA8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8" name="Google Shape;6398;p45"/>
            <p:cNvSpPr/>
            <p:nvPr/>
          </p:nvSpPr>
          <p:spPr>
            <a:xfrm>
              <a:off x="5045250" y="1846550"/>
              <a:ext cx="229225" cy="260400"/>
            </a:xfrm>
            <a:custGeom>
              <a:avLst/>
              <a:gdLst/>
              <a:ahLst/>
              <a:cxnLst/>
              <a:rect l="l" t="t" r="r" b="b"/>
              <a:pathLst>
                <a:path w="9169" h="10416" extrusionOk="0">
                  <a:moveTo>
                    <a:pt x="4549" y="0"/>
                  </a:moveTo>
                  <a:cubicBezTo>
                    <a:pt x="2241" y="0"/>
                    <a:pt x="644" y="1772"/>
                    <a:pt x="346" y="4189"/>
                  </a:cubicBezTo>
                  <a:lnTo>
                    <a:pt x="322" y="4380"/>
                  </a:lnTo>
                  <a:cubicBezTo>
                    <a:pt x="1" y="6999"/>
                    <a:pt x="1846" y="10214"/>
                    <a:pt x="3990" y="10404"/>
                  </a:cubicBezTo>
                  <a:cubicBezTo>
                    <a:pt x="4073" y="10412"/>
                    <a:pt x="4156" y="10415"/>
                    <a:pt x="4240" y="10415"/>
                  </a:cubicBezTo>
                  <a:cubicBezTo>
                    <a:pt x="6265" y="10415"/>
                    <a:pt x="8412" y="8233"/>
                    <a:pt x="8823" y="5546"/>
                  </a:cubicBezTo>
                  <a:lnTo>
                    <a:pt x="8847" y="5344"/>
                  </a:lnTo>
                  <a:cubicBezTo>
                    <a:pt x="9169" y="2736"/>
                    <a:pt x="7716" y="355"/>
                    <a:pt x="5109" y="34"/>
                  </a:cubicBezTo>
                  <a:cubicBezTo>
                    <a:pt x="4918" y="11"/>
                    <a:pt x="4731" y="0"/>
                    <a:pt x="4549" y="0"/>
                  </a:cubicBez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9" name="Google Shape;6399;p45"/>
            <p:cNvSpPr/>
            <p:nvPr/>
          </p:nvSpPr>
          <p:spPr>
            <a:xfrm>
              <a:off x="5040425" y="1803850"/>
              <a:ext cx="295075" cy="174025"/>
            </a:xfrm>
            <a:custGeom>
              <a:avLst/>
              <a:gdLst/>
              <a:ahLst/>
              <a:cxnLst/>
              <a:rect l="l" t="t" r="r" b="b"/>
              <a:pathLst>
                <a:path w="11803" h="6961" extrusionOk="0">
                  <a:moveTo>
                    <a:pt x="4305" y="0"/>
                  </a:moveTo>
                  <a:cubicBezTo>
                    <a:pt x="577" y="0"/>
                    <a:pt x="0" y="3120"/>
                    <a:pt x="468" y="6826"/>
                  </a:cubicBezTo>
                  <a:cubicBezTo>
                    <a:pt x="468" y="6826"/>
                    <a:pt x="3023" y="4318"/>
                    <a:pt x="3194" y="3482"/>
                  </a:cubicBezTo>
                  <a:lnTo>
                    <a:pt x="3194" y="3482"/>
                  </a:lnTo>
                  <a:cubicBezTo>
                    <a:pt x="3182" y="3545"/>
                    <a:pt x="2954" y="4834"/>
                    <a:pt x="4997" y="4834"/>
                  </a:cubicBezTo>
                  <a:cubicBezTo>
                    <a:pt x="5478" y="4834"/>
                    <a:pt x="6085" y="4763"/>
                    <a:pt x="6850" y="4587"/>
                  </a:cubicBezTo>
                  <a:cubicBezTo>
                    <a:pt x="6901" y="4576"/>
                    <a:pt x="6949" y="4570"/>
                    <a:pt x="6994" y="4570"/>
                  </a:cubicBezTo>
                  <a:cubicBezTo>
                    <a:pt x="7930" y="4570"/>
                    <a:pt x="7592" y="6960"/>
                    <a:pt x="8570" y="6960"/>
                  </a:cubicBezTo>
                  <a:cubicBezTo>
                    <a:pt x="8704" y="6960"/>
                    <a:pt x="8862" y="6916"/>
                    <a:pt x="9052" y="6814"/>
                  </a:cubicBezTo>
                  <a:cubicBezTo>
                    <a:pt x="9052" y="6814"/>
                    <a:pt x="11803" y="230"/>
                    <a:pt x="4516" y="3"/>
                  </a:cubicBezTo>
                  <a:cubicBezTo>
                    <a:pt x="4444" y="1"/>
                    <a:pt x="4374" y="0"/>
                    <a:pt x="43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0" name="Google Shape;6400;p45"/>
            <p:cNvSpPr/>
            <p:nvPr/>
          </p:nvSpPr>
          <p:spPr>
            <a:xfrm>
              <a:off x="5048275" y="3925600"/>
              <a:ext cx="117850" cy="380950"/>
            </a:xfrm>
            <a:custGeom>
              <a:avLst/>
              <a:gdLst/>
              <a:ahLst/>
              <a:cxnLst/>
              <a:rect l="l" t="t" r="r" b="b"/>
              <a:pathLst>
                <a:path w="4714" h="15238" extrusionOk="0">
                  <a:moveTo>
                    <a:pt x="2642" y="1"/>
                  </a:moveTo>
                  <a:lnTo>
                    <a:pt x="106" y="2025"/>
                  </a:lnTo>
                  <a:cubicBezTo>
                    <a:pt x="618" y="5144"/>
                    <a:pt x="1237" y="7645"/>
                    <a:pt x="1178" y="9014"/>
                  </a:cubicBezTo>
                  <a:cubicBezTo>
                    <a:pt x="1118" y="10383"/>
                    <a:pt x="201" y="13860"/>
                    <a:pt x="82" y="14491"/>
                  </a:cubicBezTo>
                  <a:cubicBezTo>
                    <a:pt x="1" y="14914"/>
                    <a:pt x="237" y="14981"/>
                    <a:pt x="394" y="14981"/>
                  </a:cubicBezTo>
                  <a:cubicBezTo>
                    <a:pt x="467" y="14981"/>
                    <a:pt x="523" y="14967"/>
                    <a:pt x="523" y="14967"/>
                  </a:cubicBezTo>
                  <a:cubicBezTo>
                    <a:pt x="867" y="15179"/>
                    <a:pt x="1288" y="15238"/>
                    <a:pt x="1651" y="15238"/>
                  </a:cubicBezTo>
                  <a:cubicBezTo>
                    <a:pt x="2103" y="15238"/>
                    <a:pt x="2464" y="15146"/>
                    <a:pt x="2464" y="15146"/>
                  </a:cubicBezTo>
                  <a:cubicBezTo>
                    <a:pt x="2663" y="15178"/>
                    <a:pt x="2843" y="15193"/>
                    <a:pt x="3006" y="15193"/>
                  </a:cubicBezTo>
                  <a:cubicBezTo>
                    <a:pt x="4475" y="15193"/>
                    <a:pt x="4571" y="13961"/>
                    <a:pt x="4571" y="12729"/>
                  </a:cubicBezTo>
                  <a:cubicBezTo>
                    <a:pt x="4571" y="11360"/>
                    <a:pt x="4535" y="9669"/>
                    <a:pt x="4631" y="8954"/>
                  </a:cubicBezTo>
                  <a:cubicBezTo>
                    <a:pt x="4714" y="8240"/>
                    <a:pt x="4071" y="7764"/>
                    <a:pt x="3952" y="6371"/>
                  </a:cubicBezTo>
                  <a:cubicBezTo>
                    <a:pt x="3833" y="4966"/>
                    <a:pt x="3595" y="5264"/>
                    <a:pt x="3321" y="4466"/>
                  </a:cubicBezTo>
                  <a:cubicBezTo>
                    <a:pt x="3059" y="3656"/>
                    <a:pt x="2642" y="1"/>
                    <a:pt x="2642" y="1"/>
                  </a:cubicBez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1" name="Google Shape;6401;p45"/>
            <p:cNvSpPr/>
            <p:nvPr/>
          </p:nvSpPr>
          <p:spPr>
            <a:xfrm>
              <a:off x="4869650" y="2924300"/>
              <a:ext cx="699225" cy="1084100"/>
            </a:xfrm>
            <a:custGeom>
              <a:avLst/>
              <a:gdLst/>
              <a:ahLst/>
              <a:cxnLst/>
              <a:rect l="l" t="t" r="r" b="b"/>
              <a:pathLst>
                <a:path w="27969" h="43364" extrusionOk="0">
                  <a:moveTo>
                    <a:pt x="19003" y="0"/>
                  </a:moveTo>
                  <a:lnTo>
                    <a:pt x="1429" y="72"/>
                  </a:lnTo>
                  <a:cubicBezTo>
                    <a:pt x="1429" y="72"/>
                    <a:pt x="0" y="3346"/>
                    <a:pt x="596" y="7751"/>
                  </a:cubicBezTo>
                  <a:cubicBezTo>
                    <a:pt x="1191" y="12157"/>
                    <a:pt x="2536" y="16467"/>
                    <a:pt x="3346" y="23956"/>
                  </a:cubicBezTo>
                  <a:cubicBezTo>
                    <a:pt x="4144" y="31457"/>
                    <a:pt x="4679" y="35160"/>
                    <a:pt x="5168" y="37886"/>
                  </a:cubicBezTo>
                  <a:cubicBezTo>
                    <a:pt x="5668" y="40601"/>
                    <a:pt x="5620" y="42613"/>
                    <a:pt x="5620" y="42613"/>
                  </a:cubicBezTo>
                  <a:cubicBezTo>
                    <a:pt x="5941" y="42827"/>
                    <a:pt x="6811" y="43351"/>
                    <a:pt x="8025" y="43363"/>
                  </a:cubicBezTo>
                  <a:cubicBezTo>
                    <a:pt x="8051" y="43363"/>
                    <a:pt x="8077" y="43364"/>
                    <a:pt x="8103" y="43364"/>
                  </a:cubicBezTo>
                  <a:cubicBezTo>
                    <a:pt x="9395" y="43364"/>
                    <a:pt x="10305" y="42787"/>
                    <a:pt x="10621" y="42565"/>
                  </a:cubicBezTo>
                  <a:cubicBezTo>
                    <a:pt x="10621" y="42565"/>
                    <a:pt x="10347" y="29004"/>
                    <a:pt x="10216" y="26551"/>
                  </a:cubicBezTo>
                  <a:cubicBezTo>
                    <a:pt x="10085" y="24099"/>
                    <a:pt x="9859" y="16550"/>
                    <a:pt x="9811" y="14990"/>
                  </a:cubicBezTo>
                  <a:cubicBezTo>
                    <a:pt x="9763" y="13431"/>
                    <a:pt x="9906" y="8478"/>
                    <a:pt x="10573" y="8478"/>
                  </a:cubicBezTo>
                  <a:cubicBezTo>
                    <a:pt x="11240" y="8478"/>
                    <a:pt x="13561" y="14228"/>
                    <a:pt x="14323" y="16336"/>
                  </a:cubicBezTo>
                  <a:cubicBezTo>
                    <a:pt x="15074" y="18431"/>
                    <a:pt x="15216" y="19408"/>
                    <a:pt x="16990" y="24456"/>
                  </a:cubicBezTo>
                  <a:cubicBezTo>
                    <a:pt x="18776" y="29492"/>
                    <a:pt x="23372" y="42339"/>
                    <a:pt x="23372" y="42339"/>
                  </a:cubicBezTo>
                  <a:cubicBezTo>
                    <a:pt x="23372" y="42339"/>
                    <a:pt x="23933" y="42457"/>
                    <a:pt x="24716" y="42457"/>
                  </a:cubicBezTo>
                  <a:cubicBezTo>
                    <a:pt x="25674" y="42457"/>
                    <a:pt x="26965" y="42280"/>
                    <a:pt x="27968" y="41494"/>
                  </a:cubicBezTo>
                  <a:cubicBezTo>
                    <a:pt x="27968" y="41494"/>
                    <a:pt x="25920" y="31457"/>
                    <a:pt x="24753" y="27801"/>
                  </a:cubicBezTo>
                  <a:cubicBezTo>
                    <a:pt x="23598" y="24134"/>
                    <a:pt x="23086" y="16633"/>
                    <a:pt x="22836" y="15169"/>
                  </a:cubicBezTo>
                  <a:cubicBezTo>
                    <a:pt x="21551" y="7454"/>
                    <a:pt x="19003" y="0"/>
                    <a:pt x="19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2" name="Google Shape;6402;p45"/>
            <p:cNvSpPr/>
            <p:nvPr/>
          </p:nvSpPr>
          <p:spPr>
            <a:xfrm>
              <a:off x="4987828" y="2236892"/>
              <a:ext cx="294400" cy="761503"/>
            </a:xfrm>
            <a:custGeom>
              <a:avLst/>
              <a:gdLst/>
              <a:ahLst/>
              <a:cxnLst/>
              <a:rect l="l" t="t" r="r" b="b"/>
              <a:pathLst>
                <a:path w="11776" h="28264" extrusionOk="0">
                  <a:moveTo>
                    <a:pt x="4370" y="1"/>
                  </a:moveTo>
                  <a:lnTo>
                    <a:pt x="0" y="26623"/>
                  </a:lnTo>
                  <a:cubicBezTo>
                    <a:pt x="1119" y="27123"/>
                    <a:pt x="2536" y="27623"/>
                    <a:pt x="4227" y="27933"/>
                  </a:cubicBezTo>
                  <a:cubicBezTo>
                    <a:pt x="5492" y="28172"/>
                    <a:pt x="6682" y="28263"/>
                    <a:pt x="7765" y="28263"/>
                  </a:cubicBezTo>
                  <a:cubicBezTo>
                    <a:pt x="9372" y="28263"/>
                    <a:pt x="10744" y="28063"/>
                    <a:pt x="11775" y="27849"/>
                  </a:cubicBezTo>
                  <a:lnTo>
                    <a:pt x="9323" y="1144"/>
                  </a:lnTo>
                  <a:cubicBezTo>
                    <a:pt x="9105" y="1316"/>
                    <a:pt x="8357" y="1896"/>
                    <a:pt x="7281" y="1896"/>
                  </a:cubicBezTo>
                  <a:cubicBezTo>
                    <a:pt x="7239" y="1896"/>
                    <a:pt x="7198" y="1896"/>
                    <a:pt x="7156" y="1894"/>
                  </a:cubicBezTo>
                  <a:cubicBezTo>
                    <a:pt x="5989" y="1846"/>
                    <a:pt x="4929" y="1120"/>
                    <a:pt x="4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3" name="Google Shape;6403;p45"/>
            <p:cNvSpPr/>
            <p:nvPr/>
          </p:nvSpPr>
          <p:spPr>
            <a:xfrm>
              <a:off x="5241425" y="2250700"/>
              <a:ext cx="205400" cy="484600"/>
            </a:xfrm>
            <a:custGeom>
              <a:avLst/>
              <a:gdLst/>
              <a:ahLst/>
              <a:cxnLst/>
              <a:rect l="l" t="t" r="r" b="b"/>
              <a:pathLst>
                <a:path w="8216" h="19384" extrusionOk="0">
                  <a:moveTo>
                    <a:pt x="6715" y="1"/>
                  </a:moveTo>
                  <a:lnTo>
                    <a:pt x="4822" y="4858"/>
                  </a:lnTo>
                  <a:cubicBezTo>
                    <a:pt x="4822" y="4858"/>
                    <a:pt x="4822" y="11395"/>
                    <a:pt x="4155" y="12240"/>
                  </a:cubicBezTo>
                  <a:cubicBezTo>
                    <a:pt x="3489" y="13086"/>
                    <a:pt x="0" y="14407"/>
                    <a:pt x="0" y="14407"/>
                  </a:cubicBezTo>
                  <a:lnTo>
                    <a:pt x="4179" y="19384"/>
                  </a:lnTo>
                  <a:cubicBezTo>
                    <a:pt x="6894" y="17169"/>
                    <a:pt x="7323" y="15503"/>
                    <a:pt x="7763" y="13919"/>
                  </a:cubicBezTo>
                  <a:cubicBezTo>
                    <a:pt x="8215" y="12336"/>
                    <a:pt x="8013" y="7156"/>
                    <a:pt x="8013" y="7156"/>
                  </a:cubicBezTo>
                  <a:cubicBezTo>
                    <a:pt x="7942" y="5144"/>
                    <a:pt x="8061" y="2870"/>
                    <a:pt x="7906" y="1596"/>
                  </a:cubicBezTo>
                  <a:cubicBezTo>
                    <a:pt x="7751" y="334"/>
                    <a:pt x="6715" y="1"/>
                    <a:pt x="6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4" name="Google Shape;6404;p45"/>
            <p:cNvSpPr/>
            <p:nvPr/>
          </p:nvSpPr>
          <p:spPr>
            <a:xfrm>
              <a:off x="4857750" y="2168250"/>
              <a:ext cx="244675" cy="875200"/>
            </a:xfrm>
            <a:custGeom>
              <a:avLst/>
              <a:gdLst/>
              <a:ahLst/>
              <a:cxnLst/>
              <a:rect l="l" t="t" r="r" b="b"/>
              <a:pathLst>
                <a:path w="9787" h="35008" extrusionOk="0">
                  <a:moveTo>
                    <a:pt x="9680" y="1"/>
                  </a:moveTo>
                  <a:lnTo>
                    <a:pt x="9680" y="1"/>
                  </a:lnTo>
                  <a:cubicBezTo>
                    <a:pt x="9251" y="465"/>
                    <a:pt x="8846" y="1167"/>
                    <a:pt x="7703" y="1691"/>
                  </a:cubicBezTo>
                  <a:cubicBezTo>
                    <a:pt x="6775" y="2108"/>
                    <a:pt x="5929" y="2251"/>
                    <a:pt x="5346" y="2310"/>
                  </a:cubicBezTo>
                  <a:lnTo>
                    <a:pt x="3774" y="19158"/>
                  </a:lnTo>
                  <a:cubicBezTo>
                    <a:pt x="3774" y="19158"/>
                    <a:pt x="3096" y="20825"/>
                    <a:pt x="2084" y="23742"/>
                  </a:cubicBezTo>
                  <a:cubicBezTo>
                    <a:pt x="1072" y="26659"/>
                    <a:pt x="0" y="34422"/>
                    <a:pt x="0" y="34422"/>
                  </a:cubicBezTo>
                  <a:cubicBezTo>
                    <a:pt x="868" y="34897"/>
                    <a:pt x="1520" y="35008"/>
                    <a:pt x="1940" y="35008"/>
                  </a:cubicBezTo>
                  <a:cubicBezTo>
                    <a:pt x="2310" y="35008"/>
                    <a:pt x="2500" y="34922"/>
                    <a:pt x="2500" y="34922"/>
                  </a:cubicBezTo>
                  <a:cubicBezTo>
                    <a:pt x="4155" y="34362"/>
                    <a:pt x="4965" y="32159"/>
                    <a:pt x="5203" y="31564"/>
                  </a:cubicBezTo>
                  <a:cubicBezTo>
                    <a:pt x="5441" y="30969"/>
                    <a:pt x="6239" y="28230"/>
                    <a:pt x="7251" y="25647"/>
                  </a:cubicBezTo>
                  <a:cubicBezTo>
                    <a:pt x="8263" y="23063"/>
                    <a:pt x="9573" y="21003"/>
                    <a:pt x="9573" y="21003"/>
                  </a:cubicBezTo>
                  <a:lnTo>
                    <a:pt x="9668" y="19015"/>
                  </a:lnTo>
                  <a:cubicBezTo>
                    <a:pt x="9787" y="12681"/>
                    <a:pt x="9561" y="6335"/>
                    <a:pt x="9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5" name="Google Shape;6405;p45"/>
            <p:cNvSpPr/>
            <p:nvPr/>
          </p:nvSpPr>
          <p:spPr>
            <a:xfrm>
              <a:off x="5014600" y="2168250"/>
              <a:ext cx="85150" cy="480150"/>
            </a:xfrm>
            <a:custGeom>
              <a:avLst/>
              <a:gdLst/>
              <a:ahLst/>
              <a:cxnLst/>
              <a:rect l="l" t="t" r="r" b="b"/>
              <a:pathLst>
                <a:path w="3406" h="19206" extrusionOk="0">
                  <a:moveTo>
                    <a:pt x="3406" y="1"/>
                  </a:moveTo>
                  <a:cubicBezTo>
                    <a:pt x="3406" y="1"/>
                    <a:pt x="1584" y="1787"/>
                    <a:pt x="1" y="3834"/>
                  </a:cubicBezTo>
                  <a:cubicBezTo>
                    <a:pt x="1" y="3834"/>
                    <a:pt x="24" y="8704"/>
                    <a:pt x="441" y="10752"/>
                  </a:cubicBezTo>
                  <a:cubicBezTo>
                    <a:pt x="858" y="12812"/>
                    <a:pt x="3334" y="19205"/>
                    <a:pt x="3334" y="19205"/>
                  </a:cubicBezTo>
                  <a:lnTo>
                    <a:pt x="34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6" name="Google Shape;6406;p45"/>
            <p:cNvSpPr/>
            <p:nvPr/>
          </p:nvSpPr>
          <p:spPr>
            <a:xfrm>
              <a:off x="5185450" y="2210825"/>
              <a:ext cx="267025" cy="854025"/>
            </a:xfrm>
            <a:custGeom>
              <a:avLst/>
              <a:gdLst/>
              <a:ahLst/>
              <a:cxnLst/>
              <a:rect l="l" t="t" r="r" b="b"/>
              <a:pathLst>
                <a:path w="10681" h="34161" extrusionOk="0">
                  <a:moveTo>
                    <a:pt x="3632" y="0"/>
                  </a:moveTo>
                  <a:lnTo>
                    <a:pt x="1" y="17395"/>
                  </a:lnTo>
                  <a:lnTo>
                    <a:pt x="215" y="19038"/>
                  </a:lnTo>
                  <a:cubicBezTo>
                    <a:pt x="215" y="19038"/>
                    <a:pt x="2894" y="32719"/>
                    <a:pt x="5775" y="33850"/>
                  </a:cubicBezTo>
                  <a:cubicBezTo>
                    <a:pt x="6340" y="34071"/>
                    <a:pt x="6871" y="34160"/>
                    <a:pt x="7361" y="34160"/>
                  </a:cubicBezTo>
                  <a:cubicBezTo>
                    <a:pt x="9372" y="34160"/>
                    <a:pt x="10681" y="32659"/>
                    <a:pt x="10681" y="32659"/>
                  </a:cubicBezTo>
                  <a:cubicBezTo>
                    <a:pt x="10681" y="32659"/>
                    <a:pt x="8573" y="25872"/>
                    <a:pt x="8157" y="23586"/>
                  </a:cubicBezTo>
                  <a:cubicBezTo>
                    <a:pt x="7740" y="21300"/>
                    <a:pt x="7918" y="19062"/>
                    <a:pt x="7918" y="19062"/>
                  </a:cubicBezTo>
                  <a:lnTo>
                    <a:pt x="8954" y="1596"/>
                  </a:lnTo>
                  <a:cubicBezTo>
                    <a:pt x="8954" y="1596"/>
                    <a:pt x="8216" y="1334"/>
                    <a:pt x="6883" y="1036"/>
                  </a:cubicBezTo>
                  <a:cubicBezTo>
                    <a:pt x="5537" y="738"/>
                    <a:pt x="3632" y="0"/>
                    <a:pt x="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7" name="Google Shape;6407;p45"/>
            <p:cNvSpPr/>
            <p:nvPr/>
          </p:nvSpPr>
          <p:spPr>
            <a:xfrm>
              <a:off x="5181000" y="2173600"/>
              <a:ext cx="145875" cy="484925"/>
            </a:xfrm>
            <a:custGeom>
              <a:avLst/>
              <a:gdLst/>
              <a:ahLst/>
              <a:cxnLst/>
              <a:rect l="l" t="t" r="r" b="b"/>
              <a:pathLst>
                <a:path w="5835" h="19397" extrusionOk="0">
                  <a:moveTo>
                    <a:pt x="2393" y="1"/>
                  </a:moveTo>
                  <a:cubicBezTo>
                    <a:pt x="2393" y="1"/>
                    <a:pt x="1369" y="4787"/>
                    <a:pt x="691" y="8716"/>
                  </a:cubicBezTo>
                  <a:cubicBezTo>
                    <a:pt x="0" y="12645"/>
                    <a:pt x="119" y="19396"/>
                    <a:pt x="119" y="19396"/>
                  </a:cubicBezTo>
                  <a:cubicBezTo>
                    <a:pt x="119" y="19396"/>
                    <a:pt x="2620" y="11657"/>
                    <a:pt x="3513" y="9693"/>
                  </a:cubicBezTo>
                  <a:cubicBezTo>
                    <a:pt x="4406" y="7740"/>
                    <a:pt x="5834" y="5561"/>
                    <a:pt x="5656" y="2823"/>
                  </a:cubicBezTo>
                  <a:cubicBezTo>
                    <a:pt x="5179" y="2501"/>
                    <a:pt x="4679" y="2132"/>
                    <a:pt x="4167" y="1692"/>
                  </a:cubicBezTo>
                  <a:cubicBezTo>
                    <a:pt x="3477" y="1120"/>
                    <a:pt x="2893" y="537"/>
                    <a:pt x="2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8" name="Google Shape;6408;p45"/>
            <p:cNvSpPr/>
            <p:nvPr/>
          </p:nvSpPr>
          <p:spPr>
            <a:xfrm>
              <a:off x="4975025" y="2586750"/>
              <a:ext cx="353925" cy="127425"/>
            </a:xfrm>
            <a:custGeom>
              <a:avLst/>
              <a:gdLst/>
              <a:ahLst/>
              <a:cxnLst/>
              <a:rect l="l" t="t" r="r" b="b"/>
              <a:pathLst>
                <a:path w="14157" h="5097" extrusionOk="0">
                  <a:moveTo>
                    <a:pt x="1965" y="1"/>
                  </a:moveTo>
                  <a:lnTo>
                    <a:pt x="0" y="1668"/>
                  </a:lnTo>
                  <a:cubicBezTo>
                    <a:pt x="48" y="2144"/>
                    <a:pt x="107" y="2537"/>
                    <a:pt x="214" y="2775"/>
                  </a:cubicBezTo>
                  <a:cubicBezTo>
                    <a:pt x="463" y="3383"/>
                    <a:pt x="992" y="3529"/>
                    <a:pt x="1443" y="3529"/>
                  </a:cubicBezTo>
                  <a:cubicBezTo>
                    <a:pt x="1856" y="3529"/>
                    <a:pt x="2203" y="3406"/>
                    <a:pt x="2203" y="3406"/>
                  </a:cubicBezTo>
                  <a:lnTo>
                    <a:pt x="14157" y="5097"/>
                  </a:lnTo>
                  <a:lnTo>
                    <a:pt x="14157" y="5097"/>
                  </a:lnTo>
                  <a:lnTo>
                    <a:pt x="10918" y="1263"/>
                  </a:lnTo>
                  <a:lnTo>
                    <a:pt x="2024" y="489"/>
                  </a:lnTo>
                  <a:cubicBezTo>
                    <a:pt x="2024" y="489"/>
                    <a:pt x="2000" y="298"/>
                    <a:pt x="1965" y="1"/>
                  </a:cubicBezTo>
                  <a:close/>
                </a:path>
              </a:pathLst>
            </a:custGeom>
            <a:solidFill>
              <a:srgbClr val="FFA8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9" name="Google Shape;6409;p45"/>
            <p:cNvSpPr/>
            <p:nvPr/>
          </p:nvSpPr>
          <p:spPr>
            <a:xfrm>
              <a:off x="4982750" y="2431975"/>
              <a:ext cx="462875" cy="227425"/>
            </a:xfrm>
            <a:custGeom>
              <a:avLst/>
              <a:gdLst/>
              <a:ahLst/>
              <a:cxnLst/>
              <a:rect l="l" t="t" r="r" b="b"/>
              <a:pathLst>
                <a:path w="18515" h="9097" extrusionOk="0">
                  <a:moveTo>
                    <a:pt x="17038" y="1"/>
                  </a:moveTo>
                  <a:lnTo>
                    <a:pt x="17038" y="1"/>
                  </a:lnTo>
                  <a:cubicBezTo>
                    <a:pt x="16788" y="36"/>
                    <a:pt x="16169" y="96"/>
                    <a:pt x="16169" y="96"/>
                  </a:cubicBezTo>
                  <a:cubicBezTo>
                    <a:pt x="16169" y="96"/>
                    <a:pt x="15312" y="536"/>
                    <a:pt x="14991" y="667"/>
                  </a:cubicBezTo>
                  <a:cubicBezTo>
                    <a:pt x="14657" y="810"/>
                    <a:pt x="14514" y="1120"/>
                    <a:pt x="14514" y="1120"/>
                  </a:cubicBezTo>
                  <a:cubicBezTo>
                    <a:pt x="14514" y="1120"/>
                    <a:pt x="14062" y="1953"/>
                    <a:pt x="13598" y="2727"/>
                  </a:cubicBezTo>
                  <a:cubicBezTo>
                    <a:pt x="13145" y="3501"/>
                    <a:pt x="11740" y="5215"/>
                    <a:pt x="11740" y="5215"/>
                  </a:cubicBezTo>
                  <a:lnTo>
                    <a:pt x="2370" y="5108"/>
                  </a:lnTo>
                  <a:lnTo>
                    <a:pt x="1" y="9097"/>
                  </a:lnTo>
                  <a:cubicBezTo>
                    <a:pt x="1" y="9097"/>
                    <a:pt x="7002" y="8406"/>
                    <a:pt x="8275" y="8097"/>
                  </a:cubicBezTo>
                  <a:cubicBezTo>
                    <a:pt x="9549" y="7775"/>
                    <a:pt x="11740" y="7109"/>
                    <a:pt x="11740" y="7109"/>
                  </a:cubicBezTo>
                  <a:cubicBezTo>
                    <a:pt x="11845" y="7115"/>
                    <a:pt x="11945" y="7118"/>
                    <a:pt x="12040" y="7118"/>
                  </a:cubicBezTo>
                  <a:cubicBezTo>
                    <a:pt x="13921" y="7118"/>
                    <a:pt x="14169" y="5954"/>
                    <a:pt x="14169" y="5954"/>
                  </a:cubicBezTo>
                  <a:lnTo>
                    <a:pt x="15586" y="3822"/>
                  </a:lnTo>
                  <a:cubicBezTo>
                    <a:pt x="15733" y="3737"/>
                    <a:pt x="15883" y="3706"/>
                    <a:pt x="16022" y="3706"/>
                  </a:cubicBezTo>
                  <a:cubicBezTo>
                    <a:pt x="16367" y="3706"/>
                    <a:pt x="16646" y="3894"/>
                    <a:pt x="16646" y="3894"/>
                  </a:cubicBezTo>
                  <a:cubicBezTo>
                    <a:pt x="16646" y="3894"/>
                    <a:pt x="16872" y="4168"/>
                    <a:pt x="16908" y="4644"/>
                  </a:cubicBezTo>
                  <a:cubicBezTo>
                    <a:pt x="16931" y="5120"/>
                    <a:pt x="17419" y="5120"/>
                    <a:pt x="17419" y="5120"/>
                  </a:cubicBezTo>
                  <a:lnTo>
                    <a:pt x="17503" y="4287"/>
                  </a:lnTo>
                  <a:lnTo>
                    <a:pt x="16491" y="3037"/>
                  </a:lnTo>
                  <a:lnTo>
                    <a:pt x="16491" y="3037"/>
                  </a:lnTo>
                  <a:cubicBezTo>
                    <a:pt x="16491" y="3037"/>
                    <a:pt x="17205" y="3477"/>
                    <a:pt x="17586" y="3918"/>
                  </a:cubicBezTo>
                  <a:cubicBezTo>
                    <a:pt x="17715" y="4325"/>
                    <a:pt x="17969" y="4442"/>
                    <a:pt x="18146" y="4442"/>
                  </a:cubicBezTo>
                  <a:cubicBezTo>
                    <a:pt x="18181" y="4442"/>
                    <a:pt x="18213" y="4438"/>
                    <a:pt x="18241" y="4430"/>
                  </a:cubicBezTo>
                  <a:cubicBezTo>
                    <a:pt x="18408" y="4394"/>
                    <a:pt x="18229" y="3680"/>
                    <a:pt x="18229" y="3680"/>
                  </a:cubicBezTo>
                  <a:lnTo>
                    <a:pt x="17336" y="2679"/>
                  </a:lnTo>
                  <a:lnTo>
                    <a:pt x="16134" y="1989"/>
                  </a:lnTo>
                  <a:lnTo>
                    <a:pt x="16134" y="1989"/>
                  </a:lnTo>
                  <a:lnTo>
                    <a:pt x="17241" y="2084"/>
                  </a:lnTo>
                  <a:cubicBezTo>
                    <a:pt x="17241" y="2084"/>
                    <a:pt x="17693" y="2620"/>
                    <a:pt x="18074" y="2787"/>
                  </a:cubicBezTo>
                  <a:cubicBezTo>
                    <a:pt x="18164" y="2822"/>
                    <a:pt x="18236" y="2836"/>
                    <a:pt x="18293" y="2836"/>
                  </a:cubicBezTo>
                  <a:cubicBezTo>
                    <a:pt x="18486" y="2836"/>
                    <a:pt x="18515" y="2679"/>
                    <a:pt x="18515" y="2679"/>
                  </a:cubicBezTo>
                  <a:lnTo>
                    <a:pt x="18098" y="1989"/>
                  </a:lnTo>
                  <a:lnTo>
                    <a:pt x="17027" y="1263"/>
                  </a:lnTo>
                  <a:lnTo>
                    <a:pt x="15443" y="1227"/>
                  </a:lnTo>
                  <a:lnTo>
                    <a:pt x="15860" y="905"/>
                  </a:lnTo>
                  <a:cubicBezTo>
                    <a:pt x="15860" y="905"/>
                    <a:pt x="16491" y="727"/>
                    <a:pt x="16872" y="524"/>
                  </a:cubicBezTo>
                  <a:cubicBezTo>
                    <a:pt x="17241" y="322"/>
                    <a:pt x="17038" y="1"/>
                    <a:pt x="17038" y="1"/>
                  </a:cubicBez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0" name="Google Shape;6410;p45"/>
            <p:cNvSpPr/>
            <p:nvPr/>
          </p:nvSpPr>
          <p:spPr>
            <a:xfrm>
              <a:off x="4878575" y="2226000"/>
              <a:ext cx="177725" cy="439575"/>
            </a:xfrm>
            <a:custGeom>
              <a:avLst/>
              <a:gdLst/>
              <a:ahLst/>
              <a:cxnLst/>
              <a:rect l="l" t="t" r="r" b="b"/>
              <a:pathLst>
                <a:path w="7109" h="17583" extrusionOk="0">
                  <a:moveTo>
                    <a:pt x="4513" y="0"/>
                  </a:moveTo>
                  <a:lnTo>
                    <a:pt x="4513" y="0"/>
                  </a:lnTo>
                  <a:cubicBezTo>
                    <a:pt x="2370" y="298"/>
                    <a:pt x="1036" y="596"/>
                    <a:pt x="798" y="3418"/>
                  </a:cubicBezTo>
                  <a:cubicBezTo>
                    <a:pt x="584" y="5965"/>
                    <a:pt x="679" y="7049"/>
                    <a:pt x="441" y="9192"/>
                  </a:cubicBezTo>
                  <a:cubicBezTo>
                    <a:pt x="203" y="11335"/>
                    <a:pt x="0" y="14478"/>
                    <a:pt x="858" y="16169"/>
                  </a:cubicBezTo>
                  <a:cubicBezTo>
                    <a:pt x="1501" y="17420"/>
                    <a:pt x="3016" y="17582"/>
                    <a:pt x="3762" y="17582"/>
                  </a:cubicBezTo>
                  <a:cubicBezTo>
                    <a:pt x="4024" y="17582"/>
                    <a:pt x="4191" y="17562"/>
                    <a:pt x="4191" y="17562"/>
                  </a:cubicBezTo>
                  <a:lnTo>
                    <a:pt x="7108" y="13109"/>
                  </a:lnTo>
                  <a:cubicBezTo>
                    <a:pt x="7108" y="13109"/>
                    <a:pt x="6585" y="12966"/>
                    <a:pt x="5894" y="12740"/>
                  </a:cubicBezTo>
                  <a:lnTo>
                    <a:pt x="5894" y="12740"/>
                  </a:lnTo>
                  <a:cubicBezTo>
                    <a:pt x="5942" y="13169"/>
                    <a:pt x="5989" y="13562"/>
                    <a:pt x="6025" y="13859"/>
                  </a:cubicBezTo>
                  <a:lnTo>
                    <a:pt x="4072" y="15526"/>
                  </a:lnTo>
                  <a:cubicBezTo>
                    <a:pt x="3977" y="14502"/>
                    <a:pt x="3989" y="13109"/>
                    <a:pt x="4013" y="12097"/>
                  </a:cubicBezTo>
                  <a:lnTo>
                    <a:pt x="4025" y="11788"/>
                  </a:lnTo>
                  <a:cubicBezTo>
                    <a:pt x="4049" y="11299"/>
                    <a:pt x="4060" y="10942"/>
                    <a:pt x="4072" y="10811"/>
                  </a:cubicBezTo>
                  <a:lnTo>
                    <a:pt x="4072" y="10740"/>
                  </a:lnTo>
                  <a:lnTo>
                    <a:pt x="4108" y="9942"/>
                  </a:lnTo>
                  <a:lnTo>
                    <a:pt x="4108" y="9811"/>
                  </a:lnTo>
                  <a:lnTo>
                    <a:pt x="4203" y="7680"/>
                  </a:lnTo>
                  <a:lnTo>
                    <a:pt x="4489" y="1084"/>
                  </a:lnTo>
                  <a:lnTo>
                    <a:pt x="45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1" name="Google Shape;6411;p45"/>
            <p:cNvSpPr/>
            <p:nvPr/>
          </p:nvSpPr>
          <p:spPr>
            <a:xfrm>
              <a:off x="4949125" y="2403700"/>
              <a:ext cx="76825" cy="140825"/>
            </a:xfrm>
            <a:custGeom>
              <a:avLst/>
              <a:gdLst/>
              <a:ahLst/>
              <a:cxnLst/>
              <a:rect l="l" t="t" r="r" b="b"/>
              <a:pathLst>
                <a:path w="3073" h="5633" extrusionOk="0">
                  <a:moveTo>
                    <a:pt x="965" y="0"/>
                  </a:moveTo>
                  <a:cubicBezTo>
                    <a:pt x="524" y="131"/>
                    <a:pt x="703" y="501"/>
                    <a:pt x="703" y="501"/>
                  </a:cubicBezTo>
                  <a:lnTo>
                    <a:pt x="834" y="1108"/>
                  </a:lnTo>
                  <a:lnTo>
                    <a:pt x="465" y="751"/>
                  </a:lnTo>
                  <a:cubicBezTo>
                    <a:pt x="36" y="917"/>
                    <a:pt x="369" y="1417"/>
                    <a:pt x="369" y="1417"/>
                  </a:cubicBezTo>
                  <a:lnTo>
                    <a:pt x="1286" y="2703"/>
                  </a:lnTo>
                  <a:lnTo>
                    <a:pt x="1489" y="2989"/>
                  </a:lnTo>
                  <a:lnTo>
                    <a:pt x="1286" y="2834"/>
                  </a:lnTo>
                  <a:lnTo>
                    <a:pt x="310" y="2155"/>
                  </a:lnTo>
                  <a:lnTo>
                    <a:pt x="310" y="2155"/>
                  </a:lnTo>
                  <a:cubicBezTo>
                    <a:pt x="0" y="2513"/>
                    <a:pt x="346" y="2763"/>
                    <a:pt x="346" y="2763"/>
                  </a:cubicBezTo>
                  <a:lnTo>
                    <a:pt x="1250" y="3632"/>
                  </a:lnTo>
                  <a:lnTo>
                    <a:pt x="1250" y="3644"/>
                  </a:lnTo>
                  <a:cubicBezTo>
                    <a:pt x="1250" y="3644"/>
                    <a:pt x="1250" y="3656"/>
                    <a:pt x="1250" y="3703"/>
                  </a:cubicBezTo>
                  <a:cubicBezTo>
                    <a:pt x="1238" y="3834"/>
                    <a:pt x="1227" y="4191"/>
                    <a:pt x="1203" y="4680"/>
                  </a:cubicBezTo>
                  <a:cubicBezTo>
                    <a:pt x="1203" y="4775"/>
                    <a:pt x="1203" y="4882"/>
                    <a:pt x="1191" y="4989"/>
                  </a:cubicBezTo>
                  <a:cubicBezTo>
                    <a:pt x="1810" y="5227"/>
                    <a:pt x="2501" y="5454"/>
                    <a:pt x="3072" y="5632"/>
                  </a:cubicBezTo>
                  <a:cubicBezTo>
                    <a:pt x="2929" y="4453"/>
                    <a:pt x="2751" y="3001"/>
                    <a:pt x="2762" y="2715"/>
                  </a:cubicBezTo>
                  <a:cubicBezTo>
                    <a:pt x="2798" y="2215"/>
                    <a:pt x="2405" y="2013"/>
                    <a:pt x="2405" y="2013"/>
                  </a:cubicBezTo>
                  <a:lnTo>
                    <a:pt x="1381" y="572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A8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2" name="Google Shape;6412;p45"/>
            <p:cNvSpPr/>
            <p:nvPr/>
          </p:nvSpPr>
          <p:spPr>
            <a:xfrm>
              <a:off x="5472700" y="3934550"/>
              <a:ext cx="219825" cy="349050"/>
            </a:xfrm>
            <a:custGeom>
              <a:avLst/>
              <a:gdLst/>
              <a:ahLst/>
              <a:cxnLst/>
              <a:rect l="l" t="t" r="r" b="b"/>
              <a:pathLst>
                <a:path w="8793" h="13962" extrusionOk="0">
                  <a:moveTo>
                    <a:pt x="0" y="0"/>
                  </a:moveTo>
                  <a:cubicBezTo>
                    <a:pt x="0" y="0"/>
                    <a:pt x="1274" y="4703"/>
                    <a:pt x="1608" y="5775"/>
                  </a:cubicBezTo>
                  <a:cubicBezTo>
                    <a:pt x="1929" y="6834"/>
                    <a:pt x="917" y="8085"/>
                    <a:pt x="1489" y="9037"/>
                  </a:cubicBezTo>
                  <a:cubicBezTo>
                    <a:pt x="2048" y="9990"/>
                    <a:pt x="3536" y="10644"/>
                    <a:pt x="3691" y="11275"/>
                  </a:cubicBezTo>
                  <a:cubicBezTo>
                    <a:pt x="3834" y="11894"/>
                    <a:pt x="4644" y="13538"/>
                    <a:pt x="5501" y="13680"/>
                  </a:cubicBezTo>
                  <a:cubicBezTo>
                    <a:pt x="5855" y="13886"/>
                    <a:pt x="6205" y="13961"/>
                    <a:pt x="6529" y="13961"/>
                  </a:cubicBezTo>
                  <a:cubicBezTo>
                    <a:pt x="7426" y="13961"/>
                    <a:pt x="8120" y="13383"/>
                    <a:pt x="8120" y="13383"/>
                  </a:cubicBezTo>
                  <a:cubicBezTo>
                    <a:pt x="8174" y="13394"/>
                    <a:pt x="8224" y="13399"/>
                    <a:pt x="8271" y="13399"/>
                  </a:cubicBezTo>
                  <a:cubicBezTo>
                    <a:pt x="8639" y="13399"/>
                    <a:pt x="8792" y="13090"/>
                    <a:pt x="8740" y="12847"/>
                  </a:cubicBezTo>
                  <a:cubicBezTo>
                    <a:pt x="8680" y="12585"/>
                    <a:pt x="8180" y="12585"/>
                    <a:pt x="7847" y="12252"/>
                  </a:cubicBezTo>
                  <a:cubicBezTo>
                    <a:pt x="7525" y="11930"/>
                    <a:pt x="6537" y="10621"/>
                    <a:pt x="6299" y="9847"/>
                  </a:cubicBezTo>
                  <a:cubicBezTo>
                    <a:pt x="6061" y="9073"/>
                    <a:pt x="5727" y="8085"/>
                    <a:pt x="5227" y="6394"/>
                  </a:cubicBezTo>
                  <a:cubicBezTo>
                    <a:pt x="4739" y="4703"/>
                    <a:pt x="3358" y="774"/>
                    <a:pt x="3358" y="7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3" name="Google Shape;6413;p45"/>
            <p:cNvSpPr/>
            <p:nvPr/>
          </p:nvSpPr>
          <p:spPr>
            <a:xfrm>
              <a:off x="5503650" y="4106875"/>
              <a:ext cx="198275" cy="177550"/>
            </a:xfrm>
            <a:custGeom>
              <a:avLst/>
              <a:gdLst/>
              <a:ahLst/>
              <a:cxnLst/>
              <a:rect l="l" t="t" r="r" b="b"/>
              <a:pathLst>
                <a:path w="7931" h="7102" extrusionOk="0">
                  <a:moveTo>
                    <a:pt x="358" y="1"/>
                  </a:moveTo>
                  <a:cubicBezTo>
                    <a:pt x="358" y="1"/>
                    <a:pt x="1" y="715"/>
                    <a:pt x="72" y="1358"/>
                  </a:cubicBezTo>
                  <a:lnTo>
                    <a:pt x="489" y="4966"/>
                  </a:lnTo>
                  <a:lnTo>
                    <a:pt x="798" y="5121"/>
                  </a:lnTo>
                  <a:lnTo>
                    <a:pt x="953" y="2942"/>
                  </a:lnTo>
                  <a:cubicBezTo>
                    <a:pt x="953" y="2942"/>
                    <a:pt x="2203" y="3930"/>
                    <a:pt x="2322" y="4287"/>
                  </a:cubicBezTo>
                  <a:cubicBezTo>
                    <a:pt x="2429" y="4632"/>
                    <a:pt x="3001" y="6561"/>
                    <a:pt x="4454" y="6966"/>
                  </a:cubicBezTo>
                  <a:cubicBezTo>
                    <a:pt x="4795" y="7064"/>
                    <a:pt x="5154" y="7101"/>
                    <a:pt x="5505" y="7101"/>
                  </a:cubicBezTo>
                  <a:cubicBezTo>
                    <a:pt x="6647" y="7101"/>
                    <a:pt x="7692" y="6704"/>
                    <a:pt x="7692" y="6704"/>
                  </a:cubicBezTo>
                  <a:cubicBezTo>
                    <a:pt x="7692" y="6704"/>
                    <a:pt x="7930" y="6097"/>
                    <a:pt x="7573" y="5823"/>
                  </a:cubicBezTo>
                  <a:cubicBezTo>
                    <a:pt x="7228" y="5537"/>
                    <a:pt x="6537" y="5287"/>
                    <a:pt x="6537" y="5287"/>
                  </a:cubicBezTo>
                  <a:cubicBezTo>
                    <a:pt x="6537" y="5287"/>
                    <a:pt x="6078" y="5426"/>
                    <a:pt x="5484" y="5426"/>
                  </a:cubicBezTo>
                  <a:cubicBezTo>
                    <a:pt x="5078" y="5426"/>
                    <a:pt x="4609" y="5362"/>
                    <a:pt x="4180" y="5144"/>
                  </a:cubicBezTo>
                  <a:cubicBezTo>
                    <a:pt x="3132" y="4597"/>
                    <a:pt x="358" y="1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4" name="Google Shape;6414;p45"/>
            <p:cNvSpPr/>
            <p:nvPr/>
          </p:nvSpPr>
          <p:spPr>
            <a:xfrm>
              <a:off x="5042575" y="4119375"/>
              <a:ext cx="123250" cy="212275"/>
            </a:xfrm>
            <a:custGeom>
              <a:avLst/>
              <a:gdLst/>
              <a:ahLst/>
              <a:cxnLst/>
              <a:rect l="l" t="t" r="r" b="b"/>
              <a:pathLst>
                <a:path w="4930" h="8491" extrusionOk="0">
                  <a:moveTo>
                    <a:pt x="4525" y="1"/>
                  </a:moveTo>
                  <a:lnTo>
                    <a:pt x="4525" y="1"/>
                  </a:lnTo>
                  <a:cubicBezTo>
                    <a:pt x="4716" y="525"/>
                    <a:pt x="4620" y="1370"/>
                    <a:pt x="4620" y="1370"/>
                  </a:cubicBezTo>
                  <a:cubicBezTo>
                    <a:pt x="4620" y="1370"/>
                    <a:pt x="4430" y="4061"/>
                    <a:pt x="4263" y="4787"/>
                  </a:cubicBezTo>
                  <a:cubicBezTo>
                    <a:pt x="4097" y="5514"/>
                    <a:pt x="3239" y="6454"/>
                    <a:pt x="1989" y="6454"/>
                  </a:cubicBezTo>
                  <a:cubicBezTo>
                    <a:pt x="751" y="6454"/>
                    <a:pt x="632" y="5359"/>
                    <a:pt x="632" y="5359"/>
                  </a:cubicBezTo>
                  <a:cubicBezTo>
                    <a:pt x="465" y="5787"/>
                    <a:pt x="310" y="6740"/>
                    <a:pt x="310" y="6740"/>
                  </a:cubicBezTo>
                  <a:cubicBezTo>
                    <a:pt x="310" y="6740"/>
                    <a:pt x="1" y="8109"/>
                    <a:pt x="1965" y="8490"/>
                  </a:cubicBezTo>
                  <a:cubicBezTo>
                    <a:pt x="4609" y="8335"/>
                    <a:pt x="4763" y="5906"/>
                    <a:pt x="4799" y="5347"/>
                  </a:cubicBezTo>
                  <a:cubicBezTo>
                    <a:pt x="4835" y="4787"/>
                    <a:pt x="4930" y="1668"/>
                    <a:pt x="4930" y="1168"/>
                  </a:cubicBezTo>
                  <a:cubicBezTo>
                    <a:pt x="4870" y="358"/>
                    <a:pt x="4525" y="1"/>
                    <a:pt x="4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15" name="Google Shape;6415;p45"/>
          <p:cNvSpPr txBox="1">
            <a:spLocks noGrp="1"/>
          </p:cNvSpPr>
          <p:nvPr>
            <p:ph type="title" idx="4294967295"/>
          </p:nvPr>
        </p:nvSpPr>
        <p:spPr>
          <a:xfrm>
            <a:off x="2988377" y="1980811"/>
            <a:ext cx="1537500" cy="1188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 dirty="0">
                <a:solidFill>
                  <a:schemeClr val="accent2"/>
                </a:solidFill>
              </a:rPr>
              <a:t>01</a:t>
            </a:r>
            <a:endParaRPr sz="75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1" name="Google Shape;6571;p49"/>
          <p:cNvSpPr/>
          <p:nvPr/>
        </p:nvSpPr>
        <p:spPr>
          <a:xfrm>
            <a:off x="759053" y="783446"/>
            <a:ext cx="1207623" cy="1147494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72" name="Google Shape;6572;p49"/>
          <p:cNvSpPr/>
          <p:nvPr/>
        </p:nvSpPr>
        <p:spPr>
          <a:xfrm>
            <a:off x="759053" y="1964504"/>
            <a:ext cx="1207623" cy="1147494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/>
          </a:p>
        </p:txBody>
      </p:sp>
      <p:sp>
        <p:nvSpPr>
          <p:cNvPr id="6573" name="Google Shape;6573;p49"/>
          <p:cNvSpPr/>
          <p:nvPr/>
        </p:nvSpPr>
        <p:spPr>
          <a:xfrm>
            <a:off x="793577" y="3126990"/>
            <a:ext cx="1207623" cy="1147494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5" name="Google Shape;6575;p49"/>
          <p:cNvSpPr txBox="1">
            <a:spLocks noGrp="1"/>
          </p:cNvSpPr>
          <p:nvPr>
            <p:ph type="title"/>
          </p:nvPr>
        </p:nvSpPr>
        <p:spPr>
          <a:xfrm rot="-877">
            <a:off x="2219549" y="1275936"/>
            <a:ext cx="5433162" cy="4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國家電影及視聽文化中心</a:t>
            </a:r>
            <a:r>
              <a:rPr lang="en-US" altLang="zh-TW" dirty="0">
                <a:solidFill>
                  <a:schemeClr val="dk1"/>
                </a:solidFill>
              </a:rPr>
              <a:t>-</a:t>
            </a:r>
            <a:br>
              <a:rPr lang="en-US" altLang="zh-TW" dirty="0">
                <a:solidFill>
                  <a:schemeClr val="dk1"/>
                </a:solidFill>
              </a:rPr>
            </a:br>
            <a:r>
              <a:rPr lang="zh-TW" altLang="en-US" dirty="0">
                <a:solidFill>
                  <a:schemeClr val="dk1"/>
                </a:solidFill>
              </a:rPr>
              <a:t>每周票房公告</a:t>
            </a:r>
            <a:r>
              <a:rPr lang="zh-TW" altLang="en-US" dirty="0"/>
              <a:t>  </a:t>
            </a:r>
            <a:r>
              <a:rPr lang="zh-TW" altLang="en-US" dirty="0">
                <a:solidFill>
                  <a:schemeClr val="dk1"/>
                </a:solidFill>
              </a:rPr>
              <a:t>爬蟲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6576" name="Google Shape;6576;p49"/>
          <p:cNvSpPr txBox="1">
            <a:spLocks noGrp="1"/>
          </p:cNvSpPr>
          <p:nvPr>
            <p:ph type="title" idx="2"/>
          </p:nvPr>
        </p:nvSpPr>
        <p:spPr>
          <a:xfrm>
            <a:off x="2219491" y="2464457"/>
            <a:ext cx="5088275" cy="4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文化部資料開放服務網</a:t>
            </a:r>
            <a:r>
              <a:rPr lang="en-US" altLang="zh-TW" dirty="0"/>
              <a:t>-</a:t>
            </a:r>
            <a:br>
              <a:rPr lang="en-US" altLang="zh-TW" dirty="0"/>
            </a:br>
            <a:r>
              <a:rPr lang="en-US" altLang="zh-TW" dirty="0"/>
              <a:t>111-108</a:t>
            </a:r>
            <a:r>
              <a:rPr lang="zh-TW" altLang="en-US" dirty="0"/>
              <a:t>年電影片分級及相關資訊</a:t>
            </a:r>
            <a:r>
              <a:rPr lang="en-US" altLang="zh-TW" dirty="0"/>
              <a:t>.csv</a:t>
            </a:r>
            <a:endParaRPr dirty="0"/>
          </a:p>
        </p:txBody>
      </p:sp>
      <p:sp>
        <p:nvSpPr>
          <p:cNvPr id="6578" name="Google Shape;6578;p49"/>
          <p:cNvSpPr txBox="1">
            <a:spLocks noGrp="1"/>
          </p:cNvSpPr>
          <p:nvPr>
            <p:ph type="title" idx="4"/>
          </p:nvPr>
        </p:nvSpPr>
        <p:spPr>
          <a:xfrm>
            <a:off x="1936162" y="3523752"/>
            <a:ext cx="2352000" cy="4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OMDB API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4C60DA7-AF69-F5E0-3BAF-74F21F04B76A}"/>
              </a:ext>
            </a:extLst>
          </p:cNvPr>
          <p:cNvSpPr txBox="1"/>
          <p:nvPr/>
        </p:nvSpPr>
        <p:spPr>
          <a:xfrm>
            <a:off x="1084856" y="1111253"/>
            <a:ext cx="554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tx1"/>
                </a:solidFill>
              </a:rPr>
              <a:t>1.</a:t>
            </a:r>
            <a:endParaRPr lang="zh-TW" altLang="en-US" sz="3600" b="1" dirty="0">
              <a:solidFill>
                <a:schemeClr val="tx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FC77903-3A06-E632-A884-083EA23B0119}"/>
              </a:ext>
            </a:extLst>
          </p:cNvPr>
          <p:cNvSpPr txBox="1"/>
          <p:nvPr/>
        </p:nvSpPr>
        <p:spPr>
          <a:xfrm>
            <a:off x="1125883" y="2258747"/>
            <a:ext cx="796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tx1"/>
                </a:solidFill>
              </a:rPr>
              <a:t>2.</a:t>
            </a:r>
            <a:endParaRPr lang="zh-TW" alt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47B2CE4-4155-15EF-5FFA-7C4B8AF28D5B}"/>
              </a:ext>
            </a:extLst>
          </p:cNvPr>
          <p:cNvSpPr txBox="1"/>
          <p:nvPr/>
        </p:nvSpPr>
        <p:spPr>
          <a:xfrm>
            <a:off x="1139971" y="3428287"/>
            <a:ext cx="694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tx1"/>
                </a:solidFill>
              </a:rPr>
              <a:t>3.</a:t>
            </a:r>
            <a:endParaRPr lang="zh-TW" altLang="en-US" sz="3600" b="1" dirty="0">
              <a:solidFill>
                <a:schemeClr val="tx1"/>
              </a:solidFill>
            </a:endParaRPr>
          </a:p>
        </p:txBody>
      </p:sp>
      <p:sp>
        <p:nvSpPr>
          <p:cNvPr id="15" name="左右中括弧 14">
            <a:extLst>
              <a:ext uri="{FF2B5EF4-FFF2-40B4-BE49-F238E27FC236}">
                <a16:creationId xmlns:a16="http://schemas.microsoft.com/office/drawing/2014/main" id="{110DC391-970D-77E1-A56C-443F24193A02}"/>
              </a:ext>
            </a:extLst>
          </p:cNvPr>
          <p:cNvSpPr/>
          <p:nvPr/>
        </p:nvSpPr>
        <p:spPr>
          <a:xfrm>
            <a:off x="4015182" y="1503636"/>
            <a:ext cx="777798" cy="303007"/>
          </a:xfrm>
          <a:prstGeom prst="bracketPair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54" name="Google Shape;7554;p65"/>
          <p:cNvCxnSpPr>
            <a:cxnSpLocks/>
          </p:cNvCxnSpPr>
          <p:nvPr/>
        </p:nvCxnSpPr>
        <p:spPr>
          <a:xfrm flipV="1">
            <a:off x="1056903" y="739140"/>
            <a:ext cx="5257" cy="353568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55" name="Google Shape;7555;p65"/>
          <p:cNvSpPr/>
          <p:nvPr/>
        </p:nvSpPr>
        <p:spPr>
          <a:xfrm>
            <a:off x="927382" y="965435"/>
            <a:ext cx="259043" cy="246145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6" name="Google Shape;7556;p65"/>
          <p:cNvSpPr/>
          <p:nvPr/>
        </p:nvSpPr>
        <p:spPr>
          <a:xfrm>
            <a:off x="940994" y="1957285"/>
            <a:ext cx="259043" cy="246145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7" name="Google Shape;7557;p65"/>
          <p:cNvSpPr/>
          <p:nvPr/>
        </p:nvSpPr>
        <p:spPr>
          <a:xfrm>
            <a:off x="946338" y="2882735"/>
            <a:ext cx="259043" cy="246145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58" name="Google Shape;7558;p65"/>
          <p:cNvSpPr/>
          <p:nvPr/>
        </p:nvSpPr>
        <p:spPr>
          <a:xfrm>
            <a:off x="927382" y="3883167"/>
            <a:ext cx="259043" cy="246145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0" name="Google Shape;7610;p65"/>
          <p:cNvSpPr/>
          <p:nvPr/>
        </p:nvSpPr>
        <p:spPr>
          <a:xfrm>
            <a:off x="1082243" y="2851706"/>
            <a:ext cx="1588800" cy="3858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Limelight"/>
                <a:ea typeface="Limelight"/>
                <a:cs typeface="Limelight"/>
                <a:sym typeface="Limelight"/>
              </a:rPr>
              <a:t>Step 3</a:t>
            </a:r>
            <a:endParaRPr sz="2200" dirty="0">
              <a:solidFill>
                <a:srgbClr val="FFFFFF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7611" name="Google Shape;7611;p65"/>
          <p:cNvSpPr/>
          <p:nvPr/>
        </p:nvSpPr>
        <p:spPr>
          <a:xfrm>
            <a:off x="1047361" y="3844148"/>
            <a:ext cx="1588800" cy="3858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Limelight"/>
                <a:ea typeface="Limelight"/>
                <a:cs typeface="Limelight"/>
                <a:sym typeface="Limelight"/>
              </a:rPr>
              <a:t>Step 4</a:t>
            </a:r>
            <a:endParaRPr sz="2200" dirty="0">
              <a:solidFill>
                <a:srgbClr val="FFFFFF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7612" name="Google Shape;7612;p65"/>
          <p:cNvSpPr/>
          <p:nvPr/>
        </p:nvSpPr>
        <p:spPr>
          <a:xfrm>
            <a:off x="1070515" y="965435"/>
            <a:ext cx="1588800" cy="3858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Limelight"/>
                <a:ea typeface="Limelight"/>
                <a:cs typeface="Limelight"/>
                <a:sym typeface="Limelight"/>
              </a:rPr>
              <a:t>Step 1</a:t>
            </a:r>
            <a:endParaRPr sz="2200" dirty="0">
              <a:solidFill>
                <a:srgbClr val="FFFFFF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7613" name="Google Shape;7613;p65"/>
          <p:cNvSpPr/>
          <p:nvPr/>
        </p:nvSpPr>
        <p:spPr>
          <a:xfrm>
            <a:off x="1004035" y="1897535"/>
            <a:ext cx="1588800" cy="3858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Limelight"/>
                <a:ea typeface="Limelight"/>
                <a:cs typeface="Limelight"/>
                <a:sym typeface="Limelight"/>
              </a:rPr>
              <a:t>Step 2</a:t>
            </a:r>
            <a:endParaRPr sz="2200" dirty="0">
              <a:solidFill>
                <a:srgbClr val="FFFFFF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7614" name="Google Shape;7614;p65"/>
          <p:cNvSpPr txBox="1"/>
          <p:nvPr/>
        </p:nvSpPr>
        <p:spPr>
          <a:xfrm>
            <a:off x="2483484" y="2687481"/>
            <a:ext cx="6204508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91425" rIns="73150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zh-TW" altLang="en-US" sz="1600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以</a:t>
            </a:r>
            <a:r>
              <a:rPr lang="en-US" sz="1600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OMDB API </a:t>
            </a:r>
            <a:r>
              <a:rPr lang="zh-TW" altLang="en-US" sz="1600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更改網址尾端的參數，如</a:t>
            </a:r>
            <a:r>
              <a:rPr lang="en-US" altLang="zh-TW" sz="1600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:</a:t>
            </a:r>
            <a:r>
              <a:rPr lang="en-US" sz="1600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t (title)、</a:t>
            </a:r>
            <a:r>
              <a:rPr lang="en-US" sz="1600" dirty="0" err="1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i</a:t>
            </a:r>
            <a:r>
              <a:rPr lang="en-US" sz="1600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(id)，</a:t>
            </a:r>
            <a:r>
              <a:rPr lang="zh-TW" altLang="en-US" sz="1600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取得每部電影的詳細資料 </a:t>
            </a:r>
            <a:r>
              <a:rPr lang="en-US" altLang="zh-TW" sz="1600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(ex: </a:t>
            </a:r>
            <a:r>
              <a:rPr lang="en-US" altLang="zh-TW" sz="1600" dirty="0" err="1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imdbID</a:t>
            </a:r>
            <a:r>
              <a:rPr lang="zh-TW" altLang="en-US" sz="1600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、</a:t>
            </a:r>
            <a:r>
              <a:rPr lang="en-US" sz="1600" dirty="0" err="1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imdbRating、</a:t>
            </a:r>
            <a:r>
              <a:rPr lang="en-US" altLang="zh-TW" sz="1600" dirty="0" err="1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Genre</a:t>
            </a:r>
            <a:r>
              <a:rPr lang="en-US" altLang="zh-TW" sz="1600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)</a:t>
            </a:r>
            <a:r>
              <a:rPr lang="zh-TW" altLang="en-US" sz="1600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，加入</a:t>
            </a:r>
            <a:r>
              <a:rPr lang="en-US" altLang="zh-TW" sz="1600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step </a:t>
            </a:r>
            <a:r>
              <a:rPr lang="en" altLang="zh-TW" sz="1600" dirty="0">
                <a:solidFill>
                  <a:srgbClr val="FFFFFF"/>
                </a:solidFill>
                <a:latin typeface="Limelight"/>
                <a:ea typeface="Limelight"/>
                <a:cs typeface="Limelight"/>
                <a:sym typeface="Limelight"/>
              </a:rPr>
              <a:t>2 </a:t>
            </a:r>
            <a:r>
              <a:rPr lang="zh-TW" altLang="en-US" sz="1600" dirty="0">
                <a:solidFill>
                  <a:srgbClr val="FFFFFF"/>
                </a:solidFill>
                <a:latin typeface="Limelight"/>
                <a:ea typeface="Limelight"/>
                <a:cs typeface="Limelight"/>
                <a:sym typeface="Limelight"/>
              </a:rPr>
              <a:t>所得到的資料</a:t>
            </a:r>
            <a:endParaRPr lang="en-US" sz="1600"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7615" name="Google Shape;7615;p65"/>
          <p:cNvSpPr txBox="1"/>
          <p:nvPr/>
        </p:nvSpPr>
        <p:spPr>
          <a:xfrm>
            <a:off x="2483484" y="3716793"/>
            <a:ext cx="6271505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TW" sz="1600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Power bi </a:t>
            </a:r>
            <a:r>
              <a:rPr lang="zh-TW" altLang="en-US" sz="1600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做出圖表及做多元線性迴歸，以自變數 </a:t>
            </a:r>
            <a:r>
              <a:rPr lang="en-US" altLang="zh-TW" sz="1600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(ex:</a:t>
            </a:r>
            <a:r>
              <a:rPr lang="zh-TW" altLang="en-US" sz="1600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上映院數  </a:t>
            </a:r>
            <a:r>
              <a:rPr lang="en-US" sz="1600" dirty="0" err="1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imdbrating</a:t>
            </a:r>
            <a:r>
              <a:rPr lang="en-US" sz="1600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、</a:t>
            </a:r>
            <a:r>
              <a:rPr lang="en-US" sz="1600" dirty="0" err="1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country、Genre</a:t>
            </a:r>
            <a:r>
              <a:rPr lang="zh-TW" altLang="en-US" sz="1600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、</a:t>
            </a:r>
            <a:r>
              <a:rPr lang="en-US" altLang="zh-TW" sz="1600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wins</a:t>
            </a:r>
            <a:r>
              <a:rPr lang="en-US" sz="1600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 ) </a:t>
            </a:r>
            <a:r>
              <a:rPr lang="zh-TW" altLang="en-US" sz="1600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對應變數票房的影響</a:t>
            </a:r>
          </a:p>
        </p:txBody>
      </p:sp>
      <p:sp>
        <p:nvSpPr>
          <p:cNvPr id="7616" name="Google Shape;7616;p65"/>
          <p:cNvSpPr txBox="1"/>
          <p:nvPr/>
        </p:nvSpPr>
        <p:spPr>
          <a:xfrm>
            <a:off x="2483484" y="849301"/>
            <a:ext cx="6035141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zh-TW" altLang="en-US" sz="1600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以網路爬蟲 </a:t>
            </a:r>
            <a:r>
              <a:rPr lang="en-US" sz="1600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requests </a:t>
            </a:r>
            <a:r>
              <a:rPr lang="zh-TW" altLang="en-US" sz="1600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及 </a:t>
            </a:r>
            <a:r>
              <a:rPr lang="en-US" sz="1600" dirty="0" err="1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BeautifulSoup</a:t>
            </a:r>
            <a:r>
              <a:rPr lang="en-US" sz="1600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r>
              <a:rPr lang="zh-TW" altLang="en-US" sz="1600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抓取每周票房資料，再整理出每部電影的總票房</a:t>
            </a:r>
          </a:p>
        </p:txBody>
      </p:sp>
      <p:sp>
        <p:nvSpPr>
          <p:cNvPr id="7617" name="Google Shape;7617;p65"/>
          <p:cNvSpPr txBox="1"/>
          <p:nvPr/>
        </p:nvSpPr>
        <p:spPr>
          <a:xfrm>
            <a:off x="2483484" y="1765419"/>
            <a:ext cx="5952004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zh-TW" altLang="en-US" sz="1600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以文化部</a:t>
            </a:r>
            <a:r>
              <a:rPr lang="en-US" altLang="zh-TW" sz="1600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Open data  111-108</a:t>
            </a:r>
            <a:r>
              <a:rPr lang="zh-TW" altLang="en-US" sz="1600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年電影分級及相關資訊</a:t>
            </a:r>
            <a:r>
              <a:rPr lang="en-US" altLang="zh-TW" sz="1600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.csv</a:t>
            </a:r>
            <a:r>
              <a:rPr lang="zh-TW" altLang="en-US" sz="1600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，取得所有電影名稱 </a:t>
            </a:r>
            <a:r>
              <a:rPr lang="en-US" altLang="zh-TW" sz="1600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(ex:</a:t>
            </a:r>
            <a:r>
              <a:rPr lang="zh-TW" altLang="en-US" sz="1600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中文片名 、 外文片名</a:t>
            </a:r>
            <a:r>
              <a:rPr lang="en-US" altLang="zh-TW" sz="1600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)</a:t>
            </a:r>
            <a:r>
              <a:rPr lang="zh-TW" altLang="en-US" sz="1600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，與</a:t>
            </a:r>
            <a:r>
              <a:rPr lang="en-US" altLang="zh-TW" sz="1600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step </a:t>
            </a:r>
            <a:r>
              <a:rPr lang="en" altLang="zh-TW" sz="1600" dirty="0">
                <a:solidFill>
                  <a:srgbClr val="FFFFFF"/>
                </a:solidFill>
                <a:latin typeface="Limelight"/>
                <a:ea typeface="Limelight"/>
                <a:cs typeface="Limelight"/>
                <a:sym typeface="Limelight"/>
              </a:rPr>
              <a:t>1</a:t>
            </a:r>
            <a:r>
              <a:rPr lang="zh-TW" altLang="en-US" sz="1600" dirty="0">
                <a:solidFill>
                  <a:srgbClr val="FFFFFF"/>
                </a:solidFill>
                <a:latin typeface="Limelight"/>
                <a:ea typeface="Limelight"/>
                <a:cs typeface="Limelight"/>
                <a:sym typeface="Limelight"/>
              </a:rPr>
              <a:t>資料做比對</a:t>
            </a:r>
            <a:r>
              <a:rPr lang="en-US" altLang="zh-TW" sz="1600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3" name="Google Shape;6613;p51"/>
          <p:cNvSpPr txBox="1">
            <a:spLocks noGrp="1"/>
          </p:cNvSpPr>
          <p:nvPr>
            <p:ph type="title"/>
          </p:nvPr>
        </p:nvSpPr>
        <p:spPr>
          <a:xfrm>
            <a:off x="3790154" y="2514018"/>
            <a:ext cx="463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/>
              <a:t>問題及分析結果</a:t>
            </a:r>
            <a:endParaRPr b="1" dirty="0"/>
          </a:p>
        </p:txBody>
      </p:sp>
      <p:sp>
        <p:nvSpPr>
          <p:cNvPr id="6614" name="Google Shape;6614;p51"/>
          <p:cNvSpPr txBox="1">
            <a:spLocks noGrp="1"/>
          </p:cNvSpPr>
          <p:nvPr>
            <p:ph type="title" idx="2"/>
          </p:nvPr>
        </p:nvSpPr>
        <p:spPr>
          <a:xfrm>
            <a:off x="5390504" y="1190175"/>
            <a:ext cx="1432200" cy="1188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6616" name="Google Shape;6616;p51"/>
          <p:cNvGrpSpPr/>
          <p:nvPr/>
        </p:nvGrpSpPr>
        <p:grpSpPr>
          <a:xfrm>
            <a:off x="1" y="1656122"/>
            <a:ext cx="3692794" cy="2613438"/>
            <a:chOff x="1833350" y="1615625"/>
            <a:chExt cx="1286150" cy="910225"/>
          </a:xfrm>
        </p:grpSpPr>
        <p:sp>
          <p:nvSpPr>
            <p:cNvPr id="6617" name="Google Shape;6617;p51"/>
            <p:cNvSpPr/>
            <p:nvPr/>
          </p:nvSpPr>
          <p:spPr>
            <a:xfrm>
              <a:off x="2442225" y="1914850"/>
              <a:ext cx="677275" cy="140225"/>
            </a:xfrm>
            <a:custGeom>
              <a:avLst/>
              <a:gdLst/>
              <a:ahLst/>
              <a:cxnLst/>
              <a:rect l="l" t="t" r="r" b="b"/>
              <a:pathLst>
                <a:path w="27091" h="5609" extrusionOk="0">
                  <a:moveTo>
                    <a:pt x="1" y="0"/>
                  </a:moveTo>
                  <a:lnTo>
                    <a:pt x="1" y="5608"/>
                  </a:lnTo>
                  <a:lnTo>
                    <a:pt x="27091" y="5608"/>
                  </a:lnTo>
                  <a:lnTo>
                    <a:pt x="270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8" name="Google Shape;6618;p51"/>
            <p:cNvSpPr/>
            <p:nvPr/>
          </p:nvSpPr>
          <p:spPr>
            <a:xfrm>
              <a:off x="2561500" y="1951125"/>
              <a:ext cx="130450" cy="62800"/>
            </a:xfrm>
            <a:custGeom>
              <a:avLst/>
              <a:gdLst/>
              <a:ahLst/>
              <a:cxnLst/>
              <a:rect l="l" t="t" r="r" b="b"/>
              <a:pathLst>
                <a:path w="5218" h="2512" extrusionOk="0">
                  <a:moveTo>
                    <a:pt x="2149" y="0"/>
                  </a:moveTo>
                  <a:lnTo>
                    <a:pt x="1" y="2511"/>
                  </a:lnTo>
                  <a:lnTo>
                    <a:pt x="3070" y="2511"/>
                  </a:lnTo>
                  <a:lnTo>
                    <a:pt x="5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9" name="Google Shape;6619;p51"/>
            <p:cNvSpPr/>
            <p:nvPr/>
          </p:nvSpPr>
          <p:spPr>
            <a:xfrm>
              <a:off x="2714950" y="1951125"/>
              <a:ext cx="131850" cy="62800"/>
            </a:xfrm>
            <a:custGeom>
              <a:avLst/>
              <a:gdLst/>
              <a:ahLst/>
              <a:cxnLst/>
              <a:rect l="l" t="t" r="r" b="b"/>
              <a:pathLst>
                <a:path w="5274" h="2512" extrusionOk="0">
                  <a:moveTo>
                    <a:pt x="2149" y="0"/>
                  </a:moveTo>
                  <a:lnTo>
                    <a:pt x="0" y="2511"/>
                  </a:lnTo>
                  <a:lnTo>
                    <a:pt x="3069" y="2511"/>
                  </a:lnTo>
                  <a:lnTo>
                    <a:pt x="52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0" name="Google Shape;6620;p51"/>
            <p:cNvSpPr/>
            <p:nvPr/>
          </p:nvSpPr>
          <p:spPr>
            <a:xfrm>
              <a:off x="2869100" y="1951125"/>
              <a:ext cx="131150" cy="62800"/>
            </a:xfrm>
            <a:custGeom>
              <a:avLst/>
              <a:gdLst/>
              <a:ahLst/>
              <a:cxnLst/>
              <a:rect l="l" t="t" r="r" b="b"/>
              <a:pathLst>
                <a:path w="5246" h="2512" extrusionOk="0">
                  <a:moveTo>
                    <a:pt x="2176" y="0"/>
                  </a:moveTo>
                  <a:lnTo>
                    <a:pt x="0" y="2511"/>
                  </a:lnTo>
                  <a:lnTo>
                    <a:pt x="3069" y="2511"/>
                  </a:lnTo>
                  <a:lnTo>
                    <a:pt x="5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1" name="Google Shape;6621;p51"/>
            <p:cNvSpPr/>
            <p:nvPr/>
          </p:nvSpPr>
          <p:spPr>
            <a:xfrm>
              <a:off x="2484775" y="1951125"/>
              <a:ext cx="53725" cy="62800"/>
            </a:xfrm>
            <a:custGeom>
              <a:avLst/>
              <a:gdLst/>
              <a:ahLst/>
              <a:cxnLst/>
              <a:rect l="l" t="t" r="r" b="b"/>
              <a:pathLst>
                <a:path w="2149" h="2512" extrusionOk="0">
                  <a:moveTo>
                    <a:pt x="1" y="0"/>
                  </a:moveTo>
                  <a:lnTo>
                    <a:pt x="1" y="2511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2" name="Google Shape;6622;p51"/>
            <p:cNvSpPr/>
            <p:nvPr/>
          </p:nvSpPr>
          <p:spPr>
            <a:xfrm>
              <a:off x="3024625" y="1951125"/>
              <a:ext cx="53725" cy="62800"/>
            </a:xfrm>
            <a:custGeom>
              <a:avLst/>
              <a:gdLst/>
              <a:ahLst/>
              <a:cxnLst/>
              <a:rect l="l" t="t" r="r" b="b"/>
              <a:pathLst>
                <a:path w="2149" h="2512" extrusionOk="0">
                  <a:moveTo>
                    <a:pt x="2149" y="0"/>
                  </a:moveTo>
                  <a:lnTo>
                    <a:pt x="1" y="2511"/>
                  </a:lnTo>
                  <a:lnTo>
                    <a:pt x="2149" y="2511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3" name="Google Shape;6623;p51"/>
            <p:cNvSpPr/>
            <p:nvPr/>
          </p:nvSpPr>
          <p:spPr>
            <a:xfrm>
              <a:off x="2422700" y="1682600"/>
              <a:ext cx="689825" cy="231575"/>
            </a:xfrm>
            <a:custGeom>
              <a:avLst/>
              <a:gdLst/>
              <a:ahLst/>
              <a:cxnLst/>
              <a:rect l="l" t="t" r="r" b="b"/>
              <a:pathLst>
                <a:path w="27593" h="9263" extrusionOk="0">
                  <a:moveTo>
                    <a:pt x="26840" y="0"/>
                  </a:moveTo>
                  <a:lnTo>
                    <a:pt x="1" y="3711"/>
                  </a:lnTo>
                  <a:lnTo>
                    <a:pt x="754" y="9262"/>
                  </a:lnTo>
                  <a:lnTo>
                    <a:pt x="27593" y="5552"/>
                  </a:lnTo>
                  <a:lnTo>
                    <a:pt x="268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4" name="Google Shape;6624;p51"/>
            <p:cNvSpPr/>
            <p:nvPr/>
          </p:nvSpPr>
          <p:spPr>
            <a:xfrm>
              <a:off x="2850950" y="1741875"/>
              <a:ext cx="137425" cy="66275"/>
            </a:xfrm>
            <a:custGeom>
              <a:avLst/>
              <a:gdLst/>
              <a:ahLst/>
              <a:cxnLst/>
              <a:rect l="l" t="t" r="r" b="b"/>
              <a:pathLst>
                <a:path w="5497" h="2651" extrusionOk="0">
                  <a:moveTo>
                    <a:pt x="3042" y="0"/>
                  </a:moveTo>
                  <a:lnTo>
                    <a:pt x="1" y="419"/>
                  </a:lnTo>
                  <a:lnTo>
                    <a:pt x="2484" y="2651"/>
                  </a:lnTo>
                  <a:lnTo>
                    <a:pt x="5497" y="2232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5" name="Google Shape;6625;p51"/>
            <p:cNvSpPr/>
            <p:nvPr/>
          </p:nvSpPr>
          <p:spPr>
            <a:xfrm>
              <a:off x="2698200" y="1762800"/>
              <a:ext cx="138825" cy="66275"/>
            </a:xfrm>
            <a:custGeom>
              <a:avLst/>
              <a:gdLst/>
              <a:ahLst/>
              <a:cxnLst/>
              <a:rect l="l" t="t" r="r" b="b"/>
              <a:pathLst>
                <a:path w="5553" h="2651" extrusionOk="0">
                  <a:moveTo>
                    <a:pt x="3042" y="0"/>
                  </a:moveTo>
                  <a:lnTo>
                    <a:pt x="1" y="419"/>
                  </a:lnTo>
                  <a:lnTo>
                    <a:pt x="2512" y="2651"/>
                  </a:lnTo>
                  <a:lnTo>
                    <a:pt x="5553" y="2232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6" name="Google Shape;6626;p51"/>
            <p:cNvSpPr/>
            <p:nvPr/>
          </p:nvSpPr>
          <p:spPr>
            <a:xfrm>
              <a:off x="2546850" y="1783725"/>
              <a:ext cx="137425" cy="66275"/>
            </a:xfrm>
            <a:custGeom>
              <a:avLst/>
              <a:gdLst/>
              <a:ahLst/>
              <a:cxnLst/>
              <a:rect l="l" t="t" r="r" b="b"/>
              <a:pathLst>
                <a:path w="5497" h="2651" extrusionOk="0">
                  <a:moveTo>
                    <a:pt x="3014" y="0"/>
                  </a:moveTo>
                  <a:lnTo>
                    <a:pt x="1" y="419"/>
                  </a:lnTo>
                  <a:lnTo>
                    <a:pt x="2456" y="2651"/>
                  </a:lnTo>
                  <a:lnTo>
                    <a:pt x="5497" y="2232"/>
                  </a:lnTo>
                  <a:lnTo>
                    <a:pt x="3014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7" name="Google Shape;6627;p51"/>
            <p:cNvSpPr/>
            <p:nvPr/>
          </p:nvSpPr>
          <p:spPr>
            <a:xfrm>
              <a:off x="3002300" y="1724425"/>
              <a:ext cx="62100" cy="62800"/>
            </a:xfrm>
            <a:custGeom>
              <a:avLst/>
              <a:gdLst/>
              <a:ahLst/>
              <a:cxnLst/>
              <a:rect l="l" t="t" r="r" b="b"/>
              <a:pathLst>
                <a:path w="2484" h="2512" extrusionOk="0">
                  <a:moveTo>
                    <a:pt x="2121" y="1"/>
                  </a:moveTo>
                  <a:lnTo>
                    <a:pt x="1" y="280"/>
                  </a:lnTo>
                  <a:lnTo>
                    <a:pt x="2484" y="2512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8" name="Google Shape;6628;p51"/>
            <p:cNvSpPr/>
            <p:nvPr/>
          </p:nvSpPr>
          <p:spPr>
            <a:xfrm>
              <a:off x="2468050" y="1806050"/>
              <a:ext cx="62800" cy="62800"/>
            </a:xfrm>
            <a:custGeom>
              <a:avLst/>
              <a:gdLst/>
              <a:ahLst/>
              <a:cxnLst/>
              <a:rect l="l" t="t" r="r" b="b"/>
              <a:pathLst>
                <a:path w="2512" h="2512" extrusionOk="0">
                  <a:moveTo>
                    <a:pt x="0" y="0"/>
                  </a:moveTo>
                  <a:lnTo>
                    <a:pt x="363" y="2511"/>
                  </a:lnTo>
                  <a:lnTo>
                    <a:pt x="2511" y="2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9" name="Google Shape;6629;p51"/>
            <p:cNvSpPr/>
            <p:nvPr/>
          </p:nvSpPr>
          <p:spPr>
            <a:xfrm>
              <a:off x="2391325" y="1863925"/>
              <a:ext cx="101150" cy="101175"/>
            </a:xfrm>
            <a:custGeom>
              <a:avLst/>
              <a:gdLst/>
              <a:ahLst/>
              <a:cxnLst/>
              <a:rect l="l" t="t" r="r" b="b"/>
              <a:pathLst>
                <a:path w="4046" h="4047" extrusionOk="0">
                  <a:moveTo>
                    <a:pt x="2037" y="1"/>
                  </a:moveTo>
                  <a:cubicBezTo>
                    <a:pt x="893" y="1"/>
                    <a:pt x="0" y="921"/>
                    <a:pt x="0" y="2037"/>
                  </a:cubicBezTo>
                  <a:cubicBezTo>
                    <a:pt x="0" y="3153"/>
                    <a:pt x="893" y="4046"/>
                    <a:pt x="2037" y="4046"/>
                  </a:cubicBezTo>
                  <a:cubicBezTo>
                    <a:pt x="3153" y="4046"/>
                    <a:pt x="4046" y="3153"/>
                    <a:pt x="4046" y="2037"/>
                  </a:cubicBezTo>
                  <a:cubicBezTo>
                    <a:pt x="4046" y="921"/>
                    <a:pt x="3153" y="1"/>
                    <a:pt x="2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0" name="Google Shape;6630;p51"/>
            <p:cNvSpPr/>
            <p:nvPr/>
          </p:nvSpPr>
          <p:spPr>
            <a:xfrm>
              <a:off x="2442225" y="2055050"/>
              <a:ext cx="677275" cy="375950"/>
            </a:xfrm>
            <a:custGeom>
              <a:avLst/>
              <a:gdLst/>
              <a:ahLst/>
              <a:cxnLst/>
              <a:rect l="l" t="t" r="r" b="b"/>
              <a:pathLst>
                <a:path w="27091" h="15038" extrusionOk="0">
                  <a:moveTo>
                    <a:pt x="1" y="0"/>
                  </a:moveTo>
                  <a:lnTo>
                    <a:pt x="1" y="15038"/>
                  </a:lnTo>
                  <a:lnTo>
                    <a:pt x="27091" y="15038"/>
                  </a:lnTo>
                  <a:lnTo>
                    <a:pt x="270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1" name="Google Shape;6631;p51"/>
            <p:cNvSpPr/>
            <p:nvPr/>
          </p:nvSpPr>
          <p:spPr>
            <a:xfrm>
              <a:off x="2506400" y="2112925"/>
              <a:ext cx="532900" cy="260875"/>
            </a:xfrm>
            <a:custGeom>
              <a:avLst/>
              <a:gdLst/>
              <a:ahLst/>
              <a:cxnLst/>
              <a:rect l="l" t="t" r="r" b="b"/>
              <a:pathLst>
                <a:path w="21316" h="10435" extrusionOk="0">
                  <a:moveTo>
                    <a:pt x="6696" y="447"/>
                  </a:moveTo>
                  <a:lnTo>
                    <a:pt x="6696" y="3656"/>
                  </a:lnTo>
                  <a:lnTo>
                    <a:pt x="447" y="3656"/>
                  </a:lnTo>
                  <a:lnTo>
                    <a:pt x="447" y="447"/>
                  </a:lnTo>
                  <a:close/>
                  <a:moveTo>
                    <a:pt x="14173" y="447"/>
                  </a:moveTo>
                  <a:lnTo>
                    <a:pt x="14173" y="3656"/>
                  </a:lnTo>
                  <a:lnTo>
                    <a:pt x="7143" y="3656"/>
                  </a:lnTo>
                  <a:lnTo>
                    <a:pt x="7143" y="447"/>
                  </a:lnTo>
                  <a:close/>
                  <a:moveTo>
                    <a:pt x="20869" y="447"/>
                  </a:moveTo>
                  <a:lnTo>
                    <a:pt x="20869" y="3656"/>
                  </a:lnTo>
                  <a:lnTo>
                    <a:pt x="14620" y="3656"/>
                  </a:lnTo>
                  <a:lnTo>
                    <a:pt x="14620" y="447"/>
                  </a:lnTo>
                  <a:close/>
                  <a:moveTo>
                    <a:pt x="20869" y="4102"/>
                  </a:moveTo>
                  <a:lnTo>
                    <a:pt x="20869" y="6836"/>
                  </a:lnTo>
                  <a:lnTo>
                    <a:pt x="447" y="6836"/>
                  </a:lnTo>
                  <a:lnTo>
                    <a:pt x="447" y="4102"/>
                  </a:lnTo>
                  <a:close/>
                  <a:moveTo>
                    <a:pt x="20869" y="7282"/>
                  </a:moveTo>
                  <a:lnTo>
                    <a:pt x="20869" y="9961"/>
                  </a:lnTo>
                  <a:lnTo>
                    <a:pt x="447" y="9961"/>
                  </a:lnTo>
                  <a:lnTo>
                    <a:pt x="447" y="7282"/>
                  </a:lnTo>
                  <a:close/>
                  <a:moveTo>
                    <a:pt x="224" y="1"/>
                  </a:moveTo>
                  <a:cubicBezTo>
                    <a:pt x="56" y="1"/>
                    <a:pt x="1" y="84"/>
                    <a:pt x="1" y="224"/>
                  </a:cubicBezTo>
                  <a:lnTo>
                    <a:pt x="1" y="10212"/>
                  </a:lnTo>
                  <a:cubicBezTo>
                    <a:pt x="1" y="10351"/>
                    <a:pt x="112" y="10435"/>
                    <a:pt x="224" y="10435"/>
                  </a:cubicBezTo>
                  <a:lnTo>
                    <a:pt x="21064" y="10435"/>
                  </a:lnTo>
                  <a:cubicBezTo>
                    <a:pt x="21204" y="10435"/>
                    <a:pt x="21260" y="10351"/>
                    <a:pt x="21260" y="10212"/>
                  </a:cubicBezTo>
                  <a:lnTo>
                    <a:pt x="21260" y="224"/>
                  </a:lnTo>
                  <a:cubicBezTo>
                    <a:pt x="21316" y="84"/>
                    <a:pt x="21204" y="1"/>
                    <a:pt x="2109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2" name="Google Shape;6632;p51"/>
            <p:cNvSpPr/>
            <p:nvPr/>
          </p:nvSpPr>
          <p:spPr>
            <a:xfrm>
              <a:off x="2471525" y="2080150"/>
              <a:ext cx="174400" cy="324350"/>
            </a:xfrm>
            <a:custGeom>
              <a:avLst/>
              <a:gdLst/>
              <a:ahLst/>
              <a:cxnLst/>
              <a:rect l="l" t="t" r="r" b="b"/>
              <a:pathLst>
                <a:path w="6976" h="12974" extrusionOk="0">
                  <a:moveTo>
                    <a:pt x="4325" y="12974"/>
                  </a:moveTo>
                  <a:lnTo>
                    <a:pt x="1" y="12974"/>
                  </a:lnTo>
                  <a:lnTo>
                    <a:pt x="1" y="0"/>
                  </a:lnTo>
                  <a:lnTo>
                    <a:pt x="6975" y="0"/>
                  </a:lnTo>
                  <a:close/>
                </a:path>
              </a:pathLst>
            </a:custGeom>
            <a:solidFill>
              <a:srgbClr val="FFFFFF">
                <a:alpha val="1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3" name="Google Shape;6633;p51"/>
            <p:cNvSpPr/>
            <p:nvPr/>
          </p:nvSpPr>
          <p:spPr>
            <a:xfrm>
              <a:off x="2153475" y="2308925"/>
              <a:ext cx="105350" cy="192525"/>
            </a:xfrm>
            <a:custGeom>
              <a:avLst/>
              <a:gdLst/>
              <a:ahLst/>
              <a:cxnLst/>
              <a:rect l="l" t="t" r="r" b="b"/>
              <a:pathLst>
                <a:path w="4214" h="7701" extrusionOk="0">
                  <a:moveTo>
                    <a:pt x="1" y="0"/>
                  </a:moveTo>
                  <a:lnTo>
                    <a:pt x="1" y="7701"/>
                  </a:lnTo>
                  <a:lnTo>
                    <a:pt x="4213" y="7701"/>
                  </a:lnTo>
                  <a:lnTo>
                    <a:pt x="42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4" name="Google Shape;6634;p51"/>
            <p:cNvSpPr/>
            <p:nvPr/>
          </p:nvSpPr>
          <p:spPr>
            <a:xfrm>
              <a:off x="1833350" y="2292175"/>
              <a:ext cx="379450" cy="226025"/>
            </a:xfrm>
            <a:custGeom>
              <a:avLst/>
              <a:gdLst/>
              <a:ahLst/>
              <a:cxnLst/>
              <a:rect l="l" t="t" r="r" b="b"/>
              <a:pathLst>
                <a:path w="15178" h="9041" extrusionOk="0">
                  <a:moveTo>
                    <a:pt x="0" y="1"/>
                  </a:moveTo>
                  <a:lnTo>
                    <a:pt x="0" y="9040"/>
                  </a:lnTo>
                  <a:lnTo>
                    <a:pt x="15177" y="9040"/>
                  </a:lnTo>
                  <a:lnTo>
                    <a:pt x="1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5" name="Google Shape;6635;p51"/>
            <p:cNvSpPr/>
            <p:nvPr/>
          </p:nvSpPr>
          <p:spPr>
            <a:xfrm>
              <a:off x="2259500" y="2319375"/>
              <a:ext cx="592175" cy="206475"/>
            </a:xfrm>
            <a:custGeom>
              <a:avLst/>
              <a:gdLst/>
              <a:ahLst/>
              <a:cxnLst/>
              <a:rect l="l" t="t" r="r" b="b"/>
              <a:pathLst>
                <a:path w="23687" h="8259" extrusionOk="0">
                  <a:moveTo>
                    <a:pt x="23659" y="5078"/>
                  </a:moveTo>
                  <a:cubicBezTo>
                    <a:pt x="22292" y="5748"/>
                    <a:pt x="21483" y="5971"/>
                    <a:pt x="20227" y="6390"/>
                  </a:cubicBezTo>
                  <a:cubicBezTo>
                    <a:pt x="19223" y="6725"/>
                    <a:pt x="18107" y="6864"/>
                    <a:pt x="17130" y="7255"/>
                  </a:cubicBezTo>
                  <a:cubicBezTo>
                    <a:pt x="16042" y="7729"/>
                    <a:pt x="15540" y="7785"/>
                    <a:pt x="14424" y="8008"/>
                  </a:cubicBezTo>
                  <a:cubicBezTo>
                    <a:pt x="13364" y="8231"/>
                    <a:pt x="12136" y="8259"/>
                    <a:pt x="10741" y="8147"/>
                  </a:cubicBezTo>
                  <a:cubicBezTo>
                    <a:pt x="9709" y="8036"/>
                    <a:pt x="7756" y="8092"/>
                    <a:pt x="6668" y="8008"/>
                  </a:cubicBezTo>
                  <a:cubicBezTo>
                    <a:pt x="5636" y="7952"/>
                    <a:pt x="5162" y="7841"/>
                    <a:pt x="4185" y="7422"/>
                  </a:cubicBezTo>
                  <a:cubicBezTo>
                    <a:pt x="3041" y="6892"/>
                    <a:pt x="1953" y="6390"/>
                    <a:pt x="698" y="6390"/>
                  </a:cubicBezTo>
                  <a:lnTo>
                    <a:pt x="0" y="6390"/>
                  </a:lnTo>
                  <a:lnTo>
                    <a:pt x="0" y="587"/>
                  </a:lnTo>
                  <a:cubicBezTo>
                    <a:pt x="670" y="419"/>
                    <a:pt x="1479" y="419"/>
                    <a:pt x="2009" y="280"/>
                  </a:cubicBezTo>
                  <a:cubicBezTo>
                    <a:pt x="2790" y="29"/>
                    <a:pt x="3683" y="1"/>
                    <a:pt x="4520" y="1"/>
                  </a:cubicBezTo>
                  <a:cubicBezTo>
                    <a:pt x="6333" y="1"/>
                    <a:pt x="8035" y="336"/>
                    <a:pt x="9849" y="280"/>
                  </a:cubicBezTo>
                  <a:cubicBezTo>
                    <a:pt x="10518" y="252"/>
                    <a:pt x="11299" y="112"/>
                    <a:pt x="11997" y="252"/>
                  </a:cubicBezTo>
                  <a:cubicBezTo>
                    <a:pt x="12750" y="2065"/>
                    <a:pt x="10686" y="2902"/>
                    <a:pt x="9458" y="2902"/>
                  </a:cubicBezTo>
                  <a:lnTo>
                    <a:pt x="8454" y="2902"/>
                  </a:lnTo>
                  <a:cubicBezTo>
                    <a:pt x="8928" y="3349"/>
                    <a:pt x="9430" y="3795"/>
                    <a:pt x="10100" y="4018"/>
                  </a:cubicBezTo>
                  <a:cubicBezTo>
                    <a:pt x="11076" y="4353"/>
                    <a:pt x="11076" y="4493"/>
                    <a:pt x="13029" y="4521"/>
                  </a:cubicBezTo>
                  <a:cubicBezTo>
                    <a:pt x="15568" y="4604"/>
                    <a:pt x="15456" y="4744"/>
                    <a:pt x="17354" y="4493"/>
                  </a:cubicBezTo>
                  <a:cubicBezTo>
                    <a:pt x="18637" y="4353"/>
                    <a:pt x="19167" y="4186"/>
                    <a:pt x="20506" y="3907"/>
                  </a:cubicBezTo>
                  <a:lnTo>
                    <a:pt x="20506" y="3907"/>
                  </a:lnTo>
                  <a:cubicBezTo>
                    <a:pt x="22264" y="3405"/>
                    <a:pt x="23212" y="3907"/>
                    <a:pt x="23631" y="4660"/>
                  </a:cubicBezTo>
                  <a:cubicBezTo>
                    <a:pt x="23631" y="4744"/>
                    <a:pt x="23687" y="4911"/>
                    <a:pt x="23659" y="5078"/>
                  </a:cubicBez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6" name="Google Shape;6636;p51"/>
            <p:cNvSpPr/>
            <p:nvPr/>
          </p:nvSpPr>
          <p:spPr>
            <a:xfrm>
              <a:off x="2391325" y="2389825"/>
              <a:ext cx="117900" cy="28850"/>
            </a:xfrm>
            <a:custGeom>
              <a:avLst/>
              <a:gdLst/>
              <a:ahLst/>
              <a:cxnLst/>
              <a:rect l="l" t="t" r="r" b="b"/>
              <a:pathLst>
                <a:path w="4716" h="1154" extrusionOk="0">
                  <a:moveTo>
                    <a:pt x="3153" y="1"/>
                  </a:moveTo>
                  <a:cubicBezTo>
                    <a:pt x="2093" y="280"/>
                    <a:pt x="1060" y="252"/>
                    <a:pt x="0" y="308"/>
                  </a:cubicBezTo>
                  <a:cubicBezTo>
                    <a:pt x="391" y="419"/>
                    <a:pt x="726" y="587"/>
                    <a:pt x="1088" y="670"/>
                  </a:cubicBezTo>
                  <a:cubicBezTo>
                    <a:pt x="2115" y="921"/>
                    <a:pt x="3049" y="1154"/>
                    <a:pt x="4041" y="1154"/>
                  </a:cubicBezTo>
                  <a:cubicBezTo>
                    <a:pt x="4262" y="1154"/>
                    <a:pt x="4487" y="1142"/>
                    <a:pt x="4715" y="1117"/>
                  </a:cubicBezTo>
                  <a:cubicBezTo>
                    <a:pt x="4074" y="921"/>
                    <a:pt x="3627" y="447"/>
                    <a:pt x="3153" y="1"/>
                  </a:cubicBezTo>
                  <a:close/>
                </a:path>
              </a:pathLst>
            </a:custGeom>
            <a:solidFill>
              <a:srgbClr val="000D20">
                <a:alpha val="11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7" name="Google Shape;6637;p51"/>
            <p:cNvSpPr/>
            <p:nvPr/>
          </p:nvSpPr>
          <p:spPr>
            <a:xfrm>
              <a:off x="2196725" y="1688875"/>
              <a:ext cx="106050" cy="192525"/>
            </a:xfrm>
            <a:custGeom>
              <a:avLst/>
              <a:gdLst/>
              <a:ahLst/>
              <a:cxnLst/>
              <a:rect l="l" t="t" r="r" b="b"/>
              <a:pathLst>
                <a:path w="4242" h="7701" extrusionOk="0">
                  <a:moveTo>
                    <a:pt x="0" y="0"/>
                  </a:moveTo>
                  <a:lnTo>
                    <a:pt x="0" y="7700"/>
                  </a:lnTo>
                  <a:lnTo>
                    <a:pt x="4241" y="7700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8" name="Google Shape;6638;p51"/>
            <p:cNvSpPr/>
            <p:nvPr/>
          </p:nvSpPr>
          <p:spPr>
            <a:xfrm>
              <a:off x="1833350" y="1672125"/>
              <a:ext cx="425475" cy="226000"/>
            </a:xfrm>
            <a:custGeom>
              <a:avLst/>
              <a:gdLst/>
              <a:ahLst/>
              <a:cxnLst/>
              <a:rect l="l" t="t" r="r" b="b"/>
              <a:pathLst>
                <a:path w="17019" h="9040" extrusionOk="0">
                  <a:moveTo>
                    <a:pt x="0" y="1"/>
                  </a:moveTo>
                  <a:lnTo>
                    <a:pt x="0" y="9040"/>
                  </a:lnTo>
                  <a:lnTo>
                    <a:pt x="17018" y="9040"/>
                  </a:lnTo>
                  <a:lnTo>
                    <a:pt x="170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9" name="Google Shape;6639;p51"/>
            <p:cNvSpPr/>
            <p:nvPr/>
          </p:nvSpPr>
          <p:spPr>
            <a:xfrm>
              <a:off x="2302750" y="1615625"/>
              <a:ext cx="492425" cy="248325"/>
            </a:xfrm>
            <a:custGeom>
              <a:avLst/>
              <a:gdLst/>
              <a:ahLst/>
              <a:cxnLst/>
              <a:rect l="l" t="t" r="r" b="b"/>
              <a:pathLst>
                <a:path w="19697" h="9933" extrusionOk="0">
                  <a:moveTo>
                    <a:pt x="0" y="3516"/>
                  </a:moveTo>
                  <a:lnTo>
                    <a:pt x="0" y="9933"/>
                  </a:lnTo>
                  <a:lnTo>
                    <a:pt x="7393" y="9347"/>
                  </a:lnTo>
                  <a:lnTo>
                    <a:pt x="8844" y="9235"/>
                  </a:lnTo>
                  <a:lnTo>
                    <a:pt x="9681" y="9179"/>
                  </a:lnTo>
                  <a:lnTo>
                    <a:pt x="9960" y="9152"/>
                  </a:lnTo>
                  <a:lnTo>
                    <a:pt x="9960" y="9152"/>
                  </a:lnTo>
                  <a:lnTo>
                    <a:pt x="10211" y="9152"/>
                  </a:lnTo>
                  <a:lnTo>
                    <a:pt x="11299" y="9068"/>
                  </a:lnTo>
                  <a:lnTo>
                    <a:pt x="13866" y="8928"/>
                  </a:lnTo>
                  <a:lnTo>
                    <a:pt x="15651" y="8817"/>
                  </a:lnTo>
                  <a:cubicBezTo>
                    <a:pt x="16265" y="8789"/>
                    <a:pt x="16098" y="8789"/>
                    <a:pt x="16740" y="8789"/>
                  </a:cubicBezTo>
                  <a:cubicBezTo>
                    <a:pt x="17521" y="8789"/>
                    <a:pt x="18609" y="8677"/>
                    <a:pt x="19167" y="8036"/>
                  </a:cubicBezTo>
                  <a:cubicBezTo>
                    <a:pt x="19697" y="7478"/>
                    <a:pt x="19613" y="6696"/>
                    <a:pt x="18971" y="6166"/>
                  </a:cubicBezTo>
                  <a:lnTo>
                    <a:pt x="18916" y="6138"/>
                  </a:lnTo>
                  <a:cubicBezTo>
                    <a:pt x="18553" y="5859"/>
                    <a:pt x="17604" y="5832"/>
                    <a:pt x="16795" y="5832"/>
                  </a:cubicBezTo>
                  <a:cubicBezTo>
                    <a:pt x="16461" y="5832"/>
                    <a:pt x="16209" y="5832"/>
                    <a:pt x="15903" y="5859"/>
                  </a:cubicBezTo>
                  <a:lnTo>
                    <a:pt x="15512" y="5859"/>
                  </a:lnTo>
                  <a:lnTo>
                    <a:pt x="11048" y="5748"/>
                  </a:lnTo>
                  <a:lnTo>
                    <a:pt x="10602" y="5748"/>
                  </a:lnTo>
                  <a:lnTo>
                    <a:pt x="10909" y="5469"/>
                  </a:lnTo>
                  <a:lnTo>
                    <a:pt x="11522" y="4604"/>
                  </a:lnTo>
                  <a:lnTo>
                    <a:pt x="11522" y="4604"/>
                  </a:lnTo>
                  <a:lnTo>
                    <a:pt x="12555" y="5357"/>
                  </a:lnTo>
                  <a:lnTo>
                    <a:pt x="18609" y="4520"/>
                  </a:lnTo>
                  <a:lnTo>
                    <a:pt x="15233" y="559"/>
                  </a:lnTo>
                  <a:lnTo>
                    <a:pt x="14954" y="280"/>
                  </a:lnTo>
                  <a:cubicBezTo>
                    <a:pt x="14870" y="196"/>
                    <a:pt x="14814" y="168"/>
                    <a:pt x="14731" y="140"/>
                  </a:cubicBezTo>
                  <a:cubicBezTo>
                    <a:pt x="14731" y="140"/>
                    <a:pt x="14703" y="140"/>
                    <a:pt x="14703" y="112"/>
                  </a:cubicBezTo>
                  <a:cubicBezTo>
                    <a:pt x="14675" y="112"/>
                    <a:pt x="14675" y="112"/>
                    <a:pt x="14647" y="56"/>
                  </a:cubicBezTo>
                  <a:lnTo>
                    <a:pt x="14647" y="56"/>
                  </a:lnTo>
                  <a:cubicBezTo>
                    <a:pt x="14591" y="56"/>
                    <a:pt x="14563" y="29"/>
                    <a:pt x="14536" y="29"/>
                  </a:cubicBezTo>
                  <a:cubicBezTo>
                    <a:pt x="14508" y="29"/>
                    <a:pt x="14452" y="1"/>
                    <a:pt x="14396" y="1"/>
                  </a:cubicBezTo>
                  <a:lnTo>
                    <a:pt x="14284" y="1"/>
                  </a:lnTo>
                  <a:lnTo>
                    <a:pt x="14173" y="1"/>
                  </a:lnTo>
                  <a:lnTo>
                    <a:pt x="13950" y="1"/>
                  </a:lnTo>
                  <a:lnTo>
                    <a:pt x="9235" y="112"/>
                  </a:lnTo>
                  <a:cubicBezTo>
                    <a:pt x="8872" y="112"/>
                    <a:pt x="6835" y="670"/>
                    <a:pt x="6277" y="977"/>
                  </a:cubicBez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0" name="Google Shape;6640;p51"/>
            <p:cNvSpPr/>
            <p:nvPr/>
          </p:nvSpPr>
          <p:spPr>
            <a:xfrm>
              <a:off x="2590100" y="1695150"/>
              <a:ext cx="94875" cy="53025"/>
            </a:xfrm>
            <a:custGeom>
              <a:avLst/>
              <a:gdLst/>
              <a:ahLst/>
              <a:cxnLst/>
              <a:rect l="l" t="t" r="r" b="b"/>
              <a:pathLst>
                <a:path w="3795" h="2121" extrusionOk="0">
                  <a:moveTo>
                    <a:pt x="977" y="0"/>
                  </a:moveTo>
                  <a:lnTo>
                    <a:pt x="1" y="1367"/>
                  </a:lnTo>
                  <a:lnTo>
                    <a:pt x="1005" y="2121"/>
                  </a:lnTo>
                  <a:lnTo>
                    <a:pt x="3795" y="1730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838F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1" name="Google Shape;6641;p51"/>
            <p:cNvSpPr/>
            <p:nvPr/>
          </p:nvSpPr>
          <p:spPr>
            <a:xfrm>
              <a:off x="2471525" y="2341700"/>
              <a:ext cx="148600" cy="83725"/>
            </a:xfrm>
            <a:custGeom>
              <a:avLst/>
              <a:gdLst/>
              <a:ahLst/>
              <a:cxnLst/>
              <a:rect l="l" t="t" r="r" b="b"/>
              <a:pathLst>
                <a:path w="5944" h="3349" extrusionOk="0">
                  <a:moveTo>
                    <a:pt x="2651" y="2763"/>
                  </a:moveTo>
                  <a:lnTo>
                    <a:pt x="1647" y="2763"/>
                  </a:lnTo>
                  <a:cubicBezTo>
                    <a:pt x="1870" y="2986"/>
                    <a:pt x="2093" y="3181"/>
                    <a:pt x="2344" y="3349"/>
                  </a:cubicBezTo>
                  <a:cubicBezTo>
                    <a:pt x="2121" y="3293"/>
                    <a:pt x="1926" y="3181"/>
                    <a:pt x="1619" y="3070"/>
                  </a:cubicBezTo>
                  <a:cubicBezTo>
                    <a:pt x="1563" y="3070"/>
                    <a:pt x="1563" y="3070"/>
                    <a:pt x="1535" y="3042"/>
                  </a:cubicBezTo>
                  <a:lnTo>
                    <a:pt x="1535" y="3042"/>
                  </a:lnTo>
                  <a:lnTo>
                    <a:pt x="1340" y="2930"/>
                  </a:lnTo>
                  <a:cubicBezTo>
                    <a:pt x="838" y="2679"/>
                    <a:pt x="419" y="2316"/>
                    <a:pt x="1" y="1926"/>
                  </a:cubicBezTo>
                  <a:lnTo>
                    <a:pt x="1005" y="1926"/>
                  </a:lnTo>
                  <a:cubicBezTo>
                    <a:pt x="2037" y="1926"/>
                    <a:pt x="3628" y="1340"/>
                    <a:pt x="3711" y="84"/>
                  </a:cubicBezTo>
                  <a:cubicBezTo>
                    <a:pt x="4186" y="29"/>
                    <a:pt x="4744" y="1"/>
                    <a:pt x="5246" y="84"/>
                  </a:cubicBezTo>
                  <a:cubicBezTo>
                    <a:pt x="5943" y="1926"/>
                    <a:pt x="3879" y="2763"/>
                    <a:pt x="2651" y="2763"/>
                  </a:cubicBezTo>
                  <a:close/>
                </a:path>
              </a:pathLst>
            </a:custGeom>
            <a:solidFill>
              <a:srgbClr val="000D20">
                <a:alpha val="11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2" name="Google Shape;6642;p51"/>
            <p:cNvSpPr/>
            <p:nvPr/>
          </p:nvSpPr>
          <p:spPr>
            <a:xfrm>
              <a:off x="2400375" y="1793475"/>
              <a:ext cx="418525" cy="93500"/>
            </a:xfrm>
            <a:custGeom>
              <a:avLst/>
              <a:gdLst/>
              <a:ahLst/>
              <a:cxnLst/>
              <a:rect l="l" t="t" r="r" b="b"/>
              <a:pathLst>
                <a:path w="16741" h="3740" extrusionOk="0">
                  <a:moveTo>
                    <a:pt x="16210" y="2065"/>
                  </a:moveTo>
                  <a:cubicBezTo>
                    <a:pt x="15624" y="2735"/>
                    <a:pt x="14536" y="2819"/>
                    <a:pt x="13755" y="2819"/>
                  </a:cubicBezTo>
                  <a:cubicBezTo>
                    <a:pt x="13141" y="2819"/>
                    <a:pt x="13309" y="2819"/>
                    <a:pt x="12695" y="2875"/>
                  </a:cubicBezTo>
                  <a:lnTo>
                    <a:pt x="10909" y="2958"/>
                  </a:lnTo>
                  <a:lnTo>
                    <a:pt x="8315" y="3098"/>
                  </a:lnTo>
                  <a:lnTo>
                    <a:pt x="7255" y="3181"/>
                  </a:lnTo>
                  <a:lnTo>
                    <a:pt x="7004" y="3181"/>
                  </a:lnTo>
                  <a:lnTo>
                    <a:pt x="7004" y="3181"/>
                  </a:lnTo>
                  <a:lnTo>
                    <a:pt x="6725" y="3209"/>
                  </a:lnTo>
                  <a:lnTo>
                    <a:pt x="5888" y="3293"/>
                  </a:lnTo>
                  <a:lnTo>
                    <a:pt x="4409" y="3377"/>
                  </a:lnTo>
                  <a:lnTo>
                    <a:pt x="1" y="3739"/>
                  </a:lnTo>
                  <a:cubicBezTo>
                    <a:pt x="308" y="3237"/>
                    <a:pt x="838" y="2902"/>
                    <a:pt x="1424" y="2819"/>
                  </a:cubicBezTo>
                  <a:lnTo>
                    <a:pt x="1340" y="2372"/>
                  </a:lnTo>
                  <a:lnTo>
                    <a:pt x="3516" y="2205"/>
                  </a:lnTo>
                  <a:lnTo>
                    <a:pt x="4967" y="2093"/>
                  </a:lnTo>
                  <a:lnTo>
                    <a:pt x="5804" y="2038"/>
                  </a:lnTo>
                  <a:lnTo>
                    <a:pt x="6083" y="1982"/>
                  </a:lnTo>
                  <a:lnTo>
                    <a:pt x="6083" y="1982"/>
                  </a:lnTo>
                  <a:lnTo>
                    <a:pt x="6334" y="1982"/>
                  </a:lnTo>
                  <a:lnTo>
                    <a:pt x="7422" y="1926"/>
                  </a:lnTo>
                  <a:lnTo>
                    <a:pt x="9989" y="1786"/>
                  </a:lnTo>
                  <a:lnTo>
                    <a:pt x="11774" y="1675"/>
                  </a:lnTo>
                  <a:cubicBezTo>
                    <a:pt x="12416" y="1647"/>
                    <a:pt x="12221" y="1647"/>
                    <a:pt x="12862" y="1647"/>
                  </a:cubicBezTo>
                  <a:cubicBezTo>
                    <a:pt x="13644" y="1647"/>
                    <a:pt x="14732" y="1535"/>
                    <a:pt x="15318" y="866"/>
                  </a:cubicBezTo>
                  <a:cubicBezTo>
                    <a:pt x="15569" y="643"/>
                    <a:pt x="15680" y="308"/>
                    <a:pt x="15680" y="1"/>
                  </a:cubicBezTo>
                  <a:cubicBezTo>
                    <a:pt x="15820" y="29"/>
                    <a:pt x="15931" y="85"/>
                    <a:pt x="15987" y="140"/>
                  </a:cubicBezTo>
                  <a:lnTo>
                    <a:pt x="16015" y="168"/>
                  </a:lnTo>
                  <a:cubicBezTo>
                    <a:pt x="16657" y="698"/>
                    <a:pt x="16740" y="1508"/>
                    <a:pt x="16210" y="2065"/>
                  </a:cubicBezTo>
                  <a:close/>
                </a:path>
              </a:pathLst>
            </a:custGeom>
            <a:solidFill>
              <a:srgbClr val="000D20">
                <a:alpha val="11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3" name="Google Shape;6643;p51"/>
          <p:cNvGrpSpPr/>
          <p:nvPr/>
        </p:nvGrpSpPr>
        <p:grpSpPr>
          <a:xfrm>
            <a:off x="-417858" y="-823150"/>
            <a:ext cx="9978772" cy="5996593"/>
            <a:chOff x="-417858" y="-823150"/>
            <a:chExt cx="9978772" cy="5996593"/>
          </a:xfrm>
        </p:grpSpPr>
        <p:grpSp>
          <p:nvGrpSpPr>
            <p:cNvPr id="6644" name="Google Shape;6644;p51"/>
            <p:cNvGrpSpPr/>
            <p:nvPr/>
          </p:nvGrpSpPr>
          <p:grpSpPr>
            <a:xfrm>
              <a:off x="8" y="-132175"/>
              <a:ext cx="1291188" cy="5305618"/>
              <a:chOff x="1440600" y="197825"/>
              <a:chExt cx="990175" cy="3797050"/>
            </a:xfrm>
          </p:grpSpPr>
          <p:sp>
            <p:nvSpPr>
              <p:cNvPr id="6645" name="Google Shape;6645;p51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6" name="Google Shape;6646;p51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7" name="Google Shape;6647;p51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8" name="Google Shape;6648;p51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9" name="Google Shape;6649;p51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0" name="Google Shape;6650;p51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1" name="Google Shape;6651;p51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2" name="Google Shape;6652;p51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3" name="Google Shape;6653;p51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54" name="Google Shape;6654;p51"/>
            <p:cNvGrpSpPr/>
            <p:nvPr/>
          </p:nvGrpSpPr>
          <p:grpSpPr>
            <a:xfrm flipH="1">
              <a:off x="7860254" y="-132175"/>
              <a:ext cx="1291188" cy="5305618"/>
              <a:chOff x="1440600" y="197825"/>
              <a:chExt cx="990175" cy="3797050"/>
            </a:xfrm>
          </p:grpSpPr>
          <p:sp>
            <p:nvSpPr>
              <p:cNvPr id="6655" name="Google Shape;6655;p51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6" name="Google Shape;6656;p51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7" name="Google Shape;6657;p51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8" name="Google Shape;6658;p51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9" name="Google Shape;6659;p51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0" name="Google Shape;6660;p51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1" name="Google Shape;6661;p51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2" name="Google Shape;6662;p51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3" name="Google Shape;6663;p51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64" name="Google Shape;6664;p51"/>
            <p:cNvGrpSpPr/>
            <p:nvPr/>
          </p:nvGrpSpPr>
          <p:grpSpPr>
            <a:xfrm>
              <a:off x="-417858" y="-823150"/>
              <a:ext cx="9978772" cy="1382075"/>
              <a:chOff x="193475" y="-693375"/>
              <a:chExt cx="7221575" cy="1382075"/>
            </a:xfrm>
          </p:grpSpPr>
          <p:sp>
            <p:nvSpPr>
              <p:cNvPr id="6665" name="Google Shape;6665;p51"/>
              <p:cNvSpPr/>
              <p:nvPr/>
            </p:nvSpPr>
            <p:spPr>
              <a:xfrm>
                <a:off x="363575" y="384325"/>
                <a:ext cx="6883875" cy="304375"/>
              </a:xfrm>
              <a:custGeom>
                <a:avLst/>
                <a:gdLst/>
                <a:ahLst/>
                <a:cxnLst/>
                <a:rect l="l" t="t" r="r" b="b"/>
                <a:pathLst>
                  <a:path w="275355" h="12175" extrusionOk="0">
                    <a:moveTo>
                      <a:pt x="0" y="0"/>
                    </a:moveTo>
                    <a:lnTo>
                      <a:pt x="0" y="9390"/>
                    </a:lnTo>
                    <a:lnTo>
                      <a:pt x="0" y="10782"/>
                    </a:lnTo>
                    <a:lnTo>
                      <a:pt x="14522" y="10782"/>
                    </a:lnTo>
                    <a:lnTo>
                      <a:pt x="14522" y="9370"/>
                    </a:lnTo>
                    <a:lnTo>
                      <a:pt x="16869" y="9370"/>
                    </a:lnTo>
                    <a:lnTo>
                      <a:pt x="16869" y="12175"/>
                    </a:lnTo>
                    <a:lnTo>
                      <a:pt x="30913" y="12175"/>
                    </a:lnTo>
                    <a:lnTo>
                      <a:pt x="30913" y="9370"/>
                    </a:lnTo>
                    <a:lnTo>
                      <a:pt x="33261" y="9370"/>
                    </a:lnTo>
                    <a:lnTo>
                      <a:pt x="33261" y="10782"/>
                    </a:lnTo>
                    <a:lnTo>
                      <a:pt x="47782" y="10782"/>
                    </a:lnTo>
                    <a:lnTo>
                      <a:pt x="47782" y="9370"/>
                    </a:lnTo>
                    <a:lnTo>
                      <a:pt x="50110" y="9370"/>
                    </a:lnTo>
                    <a:lnTo>
                      <a:pt x="50110" y="12175"/>
                    </a:lnTo>
                    <a:lnTo>
                      <a:pt x="64632" y="12175"/>
                    </a:lnTo>
                    <a:lnTo>
                      <a:pt x="64632" y="9370"/>
                    </a:lnTo>
                    <a:lnTo>
                      <a:pt x="66979" y="9370"/>
                    </a:lnTo>
                    <a:lnTo>
                      <a:pt x="66979" y="10782"/>
                    </a:lnTo>
                    <a:lnTo>
                      <a:pt x="81023" y="10782"/>
                    </a:lnTo>
                    <a:lnTo>
                      <a:pt x="81023" y="9370"/>
                    </a:lnTo>
                    <a:lnTo>
                      <a:pt x="83370" y="9370"/>
                    </a:lnTo>
                    <a:lnTo>
                      <a:pt x="83370" y="12175"/>
                    </a:lnTo>
                    <a:lnTo>
                      <a:pt x="97892" y="12175"/>
                    </a:lnTo>
                    <a:lnTo>
                      <a:pt x="97892" y="9370"/>
                    </a:lnTo>
                    <a:lnTo>
                      <a:pt x="101174" y="9370"/>
                    </a:lnTo>
                    <a:lnTo>
                      <a:pt x="101174" y="10782"/>
                    </a:lnTo>
                    <a:lnTo>
                      <a:pt x="115656" y="10782"/>
                    </a:lnTo>
                    <a:lnTo>
                      <a:pt x="115656" y="9370"/>
                    </a:lnTo>
                    <a:lnTo>
                      <a:pt x="118481" y="9370"/>
                    </a:lnTo>
                    <a:lnTo>
                      <a:pt x="118481" y="12175"/>
                    </a:lnTo>
                    <a:lnTo>
                      <a:pt x="133460" y="12175"/>
                    </a:lnTo>
                    <a:lnTo>
                      <a:pt x="133460" y="9370"/>
                    </a:lnTo>
                    <a:lnTo>
                      <a:pt x="136285" y="9370"/>
                    </a:lnTo>
                    <a:lnTo>
                      <a:pt x="136285" y="10782"/>
                    </a:lnTo>
                    <a:lnTo>
                      <a:pt x="151722" y="10782"/>
                    </a:lnTo>
                    <a:lnTo>
                      <a:pt x="151722" y="9370"/>
                    </a:lnTo>
                    <a:lnTo>
                      <a:pt x="154527" y="9370"/>
                    </a:lnTo>
                    <a:lnTo>
                      <a:pt x="154527" y="12175"/>
                    </a:lnTo>
                    <a:lnTo>
                      <a:pt x="169048" y="12175"/>
                    </a:lnTo>
                    <a:lnTo>
                      <a:pt x="169048" y="9370"/>
                    </a:lnTo>
                    <a:lnTo>
                      <a:pt x="172331" y="9370"/>
                    </a:lnTo>
                    <a:lnTo>
                      <a:pt x="172331" y="10782"/>
                    </a:lnTo>
                    <a:lnTo>
                      <a:pt x="186852" y="10782"/>
                    </a:lnTo>
                    <a:lnTo>
                      <a:pt x="186852" y="9370"/>
                    </a:lnTo>
                    <a:lnTo>
                      <a:pt x="190115" y="9370"/>
                    </a:lnTo>
                    <a:lnTo>
                      <a:pt x="190115" y="12175"/>
                    </a:lnTo>
                    <a:lnTo>
                      <a:pt x="204636" y="12175"/>
                    </a:lnTo>
                    <a:lnTo>
                      <a:pt x="204636" y="9370"/>
                    </a:lnTo>
                    <a:lnTo>
                      <a:pt x="207441" y="9370"/>
                    </a:lnTo>
                    <a:lnTo>
                      <a:pt x="207441" y="12175"/>
                    </a:lnTo>
                    <a:lnTo>
                      <a:pt x="222440" y="12175"/>
                    </a:lnTo>
                    <a:lnTo>
                      <a:pt x="222440" y="9370"/>
                    </a:lnTo>
                    <a:lnTo>
                      <a:pt x="225722" y="9370"/>
                    </a:lnTo>
                    <a:lnTo>
                      <a:pt x="225722" y="10782"/>
                    </a:lnTo>
                    <a:lnTo>
                      <a:pt x="240224" y="10782"/>
                    </a:lnTo>
                    <a:lnTo>
                      <a:pt x="240224" y="9370"/>
                    </a:lnTo>
                    <a:lnTo>
                      <a:pt x="243507" y="9370"/>
                    </a:lnTo>
                    <a:lnTo>
                      <a:pt x="243507" y="12175"/>
                    </a:lnTo>
                    <a:lnTo>
                      <a:pt x="257551" y="12175"/>
                    </a:lnTo>
                    <a:lnTo>
                      <a:pt x="257551" y="9370"/>
                    </a:lnTo>
                    <a:lnTo>
                      <a:pt x="260833" y="9370"/>
                    </a:lnTo>
                    <a:lnTo>
                      <a:pt x="260833" y="10782"/>
                    </a:lnTo>
                    <a:lnTo>
                      <a:pt x="275355" y="10782"/>
                    </a:lnTo>
                    <a:lnTo>
                      <a:pt x="2753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6" name="Google Shape;6666;p51"/>
              <p:cNvSpPr/>
              <p:nvPr/>
            </p:nvSpPr>
            <p:spPr>
              <a:xfrm>
                <a:off x="363575" y="-634175"/>
                <a:ext cx="6695900" cy="1158775"/>
              </a:xfrm>
              <a:custGeom>
                <a:avLst/>
                <a:gdLst/>
                <a:ahLst/>
                <a:cxnLst/>
                <a:rect l="l" t="t" r="r" b="b"/>
                <a:pathLst>
                  <a:path w="267836" h="46351" extrusionOk="0">
                    <a:moveTo>
                      <a:pt x="0" y="0"/>
                    </a:moveTo>
                    <a:lnTo>
                      <a:pt x="0" y="46350"/>
                    </a:lnTo>
                    <a:lnTo>
                      <a:pt x="267835" y="46350"/>
                    </a:lnTo>
                    <a:lnTo>
                      <a:pt x="26783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7" name="Google Shape;6667;p51"/>
              <p:cNvSpPr/>
              <p:nvPr/>
            </p:nvSpPr>
            <p:spPr>
              <a:xfrm>
                <a:off x="363575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8" name="Google Shape;6668;p51"/>
              <p:cNvSpPr/>
              <p:nvPr/>
            </p:nvSpPr>
            <p:spPr>
              <a:xfrm>
                <a:off x="4341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9" name="Google Shape;6669;p51"/>
              <p:cNvSpPr/>
              <p:nvPr/>
            </p:nvSpPr>
            <p:spPr>
              <a:xfrm>
                <a:off x="785300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044" y="49155"/>
                    </a:lnTo>
                    <a:lnTo>
                      <a:pt x="14044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0" name="Google Shape;6670;p51"/>
              <p:cNvSpPr/>
              <p:nvPr/>
            </p:nvSpPr>
            <p:spPr>
              <a:xfrm>
                <a:off x="867350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480" y="49155"/>
                    </a:lnTo>
                    <a:lnTo>
                      <a:pt x="7480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1" name="Google Shape;6671;p51"/>
              <p:cNvSpPr/>
              <p:nvPr/>
            </p:nvSpPr>
            <p:spPr>
              <a:xfrm>
                <a:off x="119507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2" name="Google Shape;6672;p51"/>
              <p:cNvSpPr/>
              <p:nvPr/>
            </p:nvSpPr>
            <p:spPr>
              <a:xfrm>
                <a:off x="1277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7957" y="47782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3" name="Google Shape;6673;p51"/>
              <p:cNvSpPr/>
              <p:nvPr/>
            </p:nvSpPr>
            <p:spPr>
              <a:xfrm>
                <a:off x="1616300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3" y="49155"/>
                    </a:lnTo>
                    <a:lnTo>
                      <a:pt x="14523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4" name="Google Shape;6674;p51"/>
              <p:cNvSpPr/>
              <p:nvPr/>
            </p:nvSpPr>
            <p:spPr>
              <a:xfrm>
                <a:off x="1698375" y="-634175"/>
                <a:ext cx="2108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35" y="49155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5" name="Google Shape;6675;p51"/>
              <p:cNvSpPr/>
              <p:nvPr/>
            </p:nvSpPr>
            <p:spPr>
              <a:xfrm>
                <a:off x="2038025" y="-634175"/>
                <a:ext cx="3511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04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045" y="47782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6" name="Google Shape;6676;p51"/>
              <p:cNvSpPr/>
              <p:nvPr/>
            </p:nvSpPr>
            <p:spPr>
              <a:xfrm>
                <a:off x="2108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7" name="Google Shape;6677;p51"/>
              <p:cNvSpPr/>
              <p:nvPr/>
            </p:nvSpPr>
            <p:spPr>
              <a:xfrm>
                <a:off x="24478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8" name="Google Shape;6678;p51"/>
              <p:cNvSpPr/>
              <p:nvPr/>
            </p:nvSpPr>
            <p:spPr>
              <a:xfrm>
                <a:off x="25293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9" name="Google Shape;6679;p51"/>
              <p:cNvSpPr/>
              <p:nvPr/>
            </p:nvSpPr>
            <p:spPr>
              <a:xfrm>
                <a:off x="28929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0" name="Google Shape;6680;p51"/>
              <p:cNvSpPr/>
              <p:nvPr/>
            </p:nvSpPr>
            <p:spPr>
              <a:xfrm>
                <a:off x="29739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1" name="Google Shape;6681;p51"/>
              <p:cNvSpPr/>
              <p:nvPr/>
            </p:nvSpPr>
            <p:spPr>
              <a:xfrm>
                <a:off x="3325600" y="-634175"/>
                <a:ext cx="3745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98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79" y="49155"/>
                    </a:lnTo>
                    <a:lnTo>
                      <a:pt x="1497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2" name="Google Shape;6682;p51"/>
              <p:cNvSpPr/>
              <p:nvPr/>
            </p:nvSpPr>
            <p:spPr>
              <a:xfrm>
                <a:off x="3407650" y="-634175"/>
                <a:ext cx="2103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1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15" y="49155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3" name="Google Shape;6683;p51"/>
              <p:cNvSpPr/>
              <p:nvPr/>
            </p:nvSpPr>
            <p:spPr>
              <a:xfrm>
                <a:off x="3770675" y="-634175"/>
                <a:ext cx="385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543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5438" y="47782"/>
                    </a:lnTo>
                    <a:lnTo>
                      <a:pt x="15438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4" name="Google Shape;6684;p51"/>
              <p:cNvSpPr/>
              <p:nvPr/>
            </p:nvSpPr>
            <p:spPr>
              <a:xfrm>
                <a:off x="38641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5" name="Google Shape;6685;p51"/>
              <p:cNvSpPr/>
              <p:nvPr/>
            </p:nvSpPr>
            <p:spPr>
              <a:xfrm>
                <a:off x="42267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6" name="Google Shape;6686;p51"/>
              <p:cNvSpPr/>
              <p:nvPr/>
            </p:nvSpPr>
            <p:spPr>
              <a:xfrm>
                <a:off x="4308775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481" y="49155"/>
                    </a:lnTo>
                    <a:lnTo>
                      <a:pt x="748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7" name="Google Shape;6687;p51"/>
              <p:cNvSpPr/>
              <p:nvPr/>
            </p:nvSpPr>
            <p:spPr>
              <a:xfrm>
                <a:off x="46718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8" name="Google Shape;6688;p51"/>
              <p:cNvSpPr/>
              <p:nvPr/>
            </p:nvSpPr>
            <p:spPr>
              <a:xfrm>
                <a:off x="47419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9" name="Google Shape;6689;p51"/>
              <p:cNvSpPr/>
              <p:nvPr/>
            </p:nvSpPr>
            <p:spPr>
              <a:xfrm>
                <a:off x="51164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0" name="Google Shape;6690;p51"/>
              <p:cNvSpPr/>
              <p:nvPr/>
            </p:nvSpPr>
            <p:spPr>
              <a:xfrm>
                <a:off x="51984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1" name="Google Shape;6691;p51"/>
              <p:cNvSpPr/>
              <p:nvPr/>
            </p:nvSpPr>
            <p:spPr>
              <a:xfrm>
                <a:off x="5549600" y="-634175"/>
                <a:ext cx="3750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500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99" y="49155"/>
                    </a:lnTo>
                    <a:lnTo>
                      <a:pt x="1499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2" name="Google Shape;6692;p51"/>
              <p:cNvSpPr/>
              <p:nvPr/>
            </p:nvSpPr>
            <p:spPr>
              <a:xfrm>
                <a:off x="5631650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957" y="49155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3" name="Google Shape;6693;p51"/>
              <p:cNvSpPr/>
              <p:nvPr/>
            </p:nvSpPr>
            <p:spPr>
              <a:xfrm>
                <a:off x="60066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4" name="Google Shape;6694;p51"/>
              <p:cNvSpPr/>
              <p:nvPr/>
            </p:nvSpPr>
            <p:spPr>
              <a:xfrm>
                <a:off x="60767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5" name="Google Shape;6695;p51"/>
              <p:cNvSpPr/>
              <p:nvPr/>
            </p:nvSpPr>
            <p:spPr>
              <a:xfrm>
                <a:off x="6451225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045" y="49155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6" name="Google Shape;6696;p51"/>
              <p:cNvSpPr/>
              <p:nvPr/>
            </p:nvSpPr>
            <p:spPr>
              <a:xfrm>
                <a:off x="6532775" y="-634175"/>
                <a:ext cx="1875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50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501" y="49155"/>
                    </a:lnTo>
                    <a:lnTo>
                      <a:pt x="750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7" name="Google Shape;6697;p51"/>
              <p:cNvSpPr/>
              <p:nvPr/>
            </p:nvSpPr>
            <p:spPr>
              <a:xfrm>
                <a:off x="6884400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8" name="Google Shape;6698;p51"/>
              <p:cNvSpPr/>
              <p:nvPr/>
            </p:nvSpPr>
            <p:spPr>
              <a:xfrm>
                <a:off x="69783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9" name="Google Shape;6699;p51"/>
              <p:cNvSpPr/>
              <p:nvPr/>
            </p:nvSpPr>
            <p:spPr>
              <a:xfrm>
                <a:off x="211400" y="-634175"/>
                <a:ext cx="709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83770" h="1" fill="none" extrusionOk="0">
                    <a:moveTo>
                      <a:pt x="0" y="0"/>
                    </a:moveTo>
                    <a:lnTo>
                      <a:pt x="283769" y="0"/>
                    </a:lnTo>
                  </a:path>
                </a:pathLst>
              </a:custGeom>
              <a:noFill/>
              <a:ln w="46750" cap="flat" cmpd="sng">
                <a:solidFill>
                  <a:srgbClr val="FFB726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0" name="Google Shape;6700;p51"/>
              <p:cNvSpPr/>
              <p:nvPr/>
            </p:nvSpPr>
            <p:spPr>
              <a:xfrm>
                <a:off x="7287225" y="-693375"/>
                <a:ext cx="127825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5134" extrusionOk="0">
                    <a:moveTo>
                      <a:pt x="2566" y="1"/>
                    </a:moveTo>
                    <a:cubicBezTo>
                      <a:pt x="1134" y="1"/>
                      <a:pt x="0" y="1155"/>
                      <a:pt x="0" y="2567"/>
                    </a:cubicBezTo>
                    <a:cubicBezTo>
                      <a:pt x="0" y="3979"/>
                      <a:pt x="1134" y="5133"/>
                      <a:pt x="2566" y="5133"/>
                    </a:cubicBezTo>
                    <a:cubicBezTo>
                      <a:pt x="3979" y="5133"/>
                      <a:pt x="5113" y="3979"/>
                      <a:pt x="5113" y="2567"/>
                    </a:cubicBezTo>
                    <a:cubicBezTo>
                      <a:pt x="5113" y="1155"/>
                      <a:pt x="3979" y="1"/>
                      <a:pt x="2566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1" name="Google Shape;6701;p51"/>
              <p:cNvSpPr/>
              <p:nvPr/>
            </p:nvSpPr>
            <p:spPr>
              <a:xfrm>
                <a:off x="193475" y="-693375"/>
                <a:ext cx="128350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34" h="5134" extrusionOk="0">
                    <a:moveTo>
                      <a:pt x="2567" y="1"/>
                    </a:moveTo>
                    <a:cubicBezTo>
                      <a:pt x="1155" y="1"/>
                      <a:pt x="1" y="1155"/>
                      <a:pt x="1" y="2567"/>
                    </a:cubicBezTo>
                    <a:cubicBezTo>
                      <a:pt x="1" y="3979"/>
                      <a:pt x="1155" y="5133"/>
                      <a:pt x="2567" y="5133"/>
                    </a:cubicBezTo>
                    <a:cubicBezTo>
                      <a:pt x="3979" y="5133"/>
                      <a:pt x="5133" y="3979"/>
                      <a:pt x="5133" y="2567"/>
                    </a:cubicBezTo>
                    <a:cubicBezTo>
                      <a:pt x="5133" y="1155"/>
                      <a:pt x="3979" y="1"/>
                      <a:pt x="2567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1" name="Google Shape;6501;p47"/>
          <p:cNvSpPr txBox="1">
            <a:spLocks noGrp="1"/>
          </p:cNvSpPr>
          <p:nvPr>
            <p:ph type="title"/>
          </p:nvPr>
        </p:nvSpPr>
        <p:spPr>
          <a:xfrm>
            <a:off x="2823492" y="1450743"/>
            <a:ext cx="5573310" cy="10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accent2"/>
                </a:solidFill>
              </a:rPr>
              <a:t>有哪些因素會影響電影票房呢</a:t>
            </a:r>
            <a:r>
              <a:rPr lang="en-US" altLang="zh-TW" dirty="0">
                <a:solidFill>
                  <a:schemeClr val="accent2"/>
                </a:solidFill>
              </a:rPr>
              <a:t>?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6502" name="Google Shape;6502;p47"/>
          <p:cNvSpPr txBox="1">
            <a:spLocks noGrp="1"/>
          </p:cNvSpPr>
          <p:nvPr>
            <p:ph type="subTitle" idx="1"/>
          </p:nvPr>
        </p:nvSpPr>
        <p:spPr>
          <a:xfrm>
            <a:off x="3133015" y="2538243"/>
            <a:ext cx="4954263" cy="12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dirty="0"/>
              <a:t>究竟是哪一類型的電影會更受大眾的青睞</a:t>
            </a:r>
            <a:r>
              <a:rPr lang="en-US" altLang="zh-TW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dirty="0"/>
              <a:t>國片在全球電影夾殺下有優勢嗎</a:t>
            </a:r>
            <a:r>
              <a:rPr lang="en-US" altLang="zh-TW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dirty="0"/>
              <a:t>全球大型影評機構 </a:t>
            </a:r>
            <a:r>
              <a:rPr lang="en-US" altLang="zh-TW" dirty="0" err="1"/>
              <a:t>imdb</a:t>
            </a:r>
            <a:r>
              <a:rPr lang="zh-TW" altLang="en-US" dirty="0"/>
              <a:t>評價能反映出票房的好壞嗎</a:t>
            </a:r>
            <a:r>
              <a:rPr lang="en-US" altLang="zh-TW" dirty="0"/>
              <a:t>?</a:t>
            </a:r>
          </a:p>
        </p:txBody>
      </p:sp>
      <p:grpSp>
        <p:nvGrpSpPr>
          <p:cNvPr id="6503" name="Google Shape;6503;p47"/>
          <p:cNvGrpSpPr/>
          <p:nvPr/>
        </p:nvGrpSpPr>
        <p:grpSpPr>
          <a:xfrm>
            <a:off x="1262714" y="2030251"/>
            <a:ext cx="1560794" cy="2003203"/>
            <a:chOff x="1690388" y="1583302"/>
            <a:chExt cx="2236414" cy="2870329"/>
          </a:xfrm>
        </p:grpSpPr>
        <p:sp>
          <p:nvSpPr>
            <p:cNvPr id="6504" name="Google Shape;6504;p47"/>
            <p:cNvSpPr/>
            <p:nvPr/>
          </p:nvSpPr>
          <p:spPr>
            <a:xfrm>
              <a:off x="2672398" y="3123604"/>
              <a:ext cx="285691" cy="681976"/>
            </a:xfrm>
            <a:custGeom>
              <a:avLst/>
              <a:gdLst/>
              <a:ahLst/>
              <a:cxnLst/>
              <a:rect l="l" t="t" r="r" b="b"/>
              <a:pathLst>
                <a:path w="19382" h="46267" extrusionOk="0">
                  <a:moveTo>
                    <a:pt x="5305" y="0"/>
                  </a:moveTo>
                  <a:cubicBezTo>
                    <a:pt x="5305" y="0"/>
                    <a:pt x="5138" y="33891"/>
                    <a:pt x="1" y="46267"/>
                  </a:cubicBezTo>
                  <a:lnTo>
                    <a:pt x="19381" y="46267"/>
                  </a:lnTo>
                  <a:cubicBezTo>
                    <a:pt x="14244" y="33891"/>
                    <a:pt x="14078" y="0"/>
                    <a:pt x="140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5" name="Google Shape;6505;p47"/>
            <p:cNvSpPr/>
            <p:nvPr/>
          </p:nvSpPr>
          <p:spPr>
            <a:xfrm>
              <a:off x="2672398" y="3123604"/>
              <a:ext cx="285691" cy="681976"/>
            </a:xfrm>
            <a:custGeom>
              <a:avLst/>
              <a:gdLst/>
              <a:ahLst/>
              <a:cxnLst/>
              <a:rect l="l" t="t" r="r" b="b"/>
              <a:pathLst>
                <a:path w="19382" h="46267" extrusionOk="0">
                  <a:moveTo>
                    <a:pt x="5305" y="0"/>
                  </a:moveTo>
                  <a:cubicBezTo>
                    <a:pt x="5305" y="0"/>
                    <a:pt x="5138" y="33891"/>
                    <a:pt x="1" y="46267"/>
                  </a:cubicBezTo>
                  <a:lnTo>
                    <a:pt x="19381" y="46267"/>
                  </a:lnTo>
                  <a:cubicBezTo>
                    <a:pt x="14244" y="33891"/>
                    <a:pt x="14078" y="0"/>
                    <a:pt x="140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6" name="Google Shape;6506;p47"/>
            <p:cNvSpPr/>
            <p:nvPr/>
          </p:nvSpPr>
          <p:spPr>
            <a:xfrm>
              <a:off x="2688626" y="3123604"/>
              <a:ext cx="253233" cy="681976"/>
            </a:xfrm>
            <a:custGeom>
              <a:avLst/>
              <a:gdLst/>
              <a:ahLst/>
              <a:cxnLst/>
              <a:rect l="l" t="t" r="r" b="b"/>
              <a:pathLst>
                <a:path w="17180" h="46267" extrusionOk="0">
                  <a:moveTo>
                    <a:pt x="4737" y="0"/>
                  </a:moveTo>
                  <a:cubicBezTo>
                    <a:pt x="4737" y="0"/>
                    <a:pt x="4571" y="33891"/>
                    <a:pt x="1" y="46267"/>
                  </a:cubicBezTo>
                  <a:lnTo>
                    <a:pt x="17180" y="46267"/>
                  </a:lnTo>
                  <a:cubicBezTo>
                    <a:pt x="12610" y="33891"/>
                    <a:pt x="12443" y="0"/>
                    <a:pt x="124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7" name="Google Shape;6507;p47"/>
            <p:cNvSpPr/>
            <p:nvPr/>
          </p:nvSpPr>
          <p:spPr>
            <a:xfrm>
              <a:off x="2688626" y="3123604"/>
              <a:ext cx="253233" cy="681976"/>
            </a:xfrm>
            <a:custGeom>
              <a:avLst/>
              <a:gdLst/>
              <a:ahLst/>
              <a:cxnLst/>
              <a:rect l="l" t="t" r="r" b="b"/>
              <a:pathLst>
                <a:path w="17180" h="46267" extrusionOk="0">
                  <a:moveTo>
                    <a:pt x="4737" y="0"/>
                  </a:moveTo>
                  <a:cubicBezTo>
                    <a:pt x="4737" y="0"/>
                    <a:pt x="4571" y="33891"/>
                    <a:pt x="1" y="46267"/>
                  </a:cubicBezTo>
                  <a:lnTo>
                    <a:pt x="17180" y="46267"/>
                  </a:lnTo>
                  <a:cubicBezTo>
                    <a:pt x="12610" y="33891"/>
                    <a:pt x="12443" y="0"/>
                    <a:pt x="124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8" name="Google Shape;6508;p47"/>
            <p:cNvSpPr/>
            <p:nvPr/>
          </p:nvSpPr>
          <p:spPr>
            <a:xfrm>
              <a:off x="2755985" y="3123604"/>
              <a:ext cx="146044" cy="681976"/>
            </a:xfrm>
            <a:custGeom>
              <a:avLst/>
              <a:gdLst/>
              <a:ahLst/>
              <a:cxnLst/>
              <a:rect l="l" t="t" r="r" b="b"/>
              <a:pathLst>
                <a:path w="9908" h="46267" extrusionOk="0">
                  <a:moveTo>
                    <a:pt x="3536" y="0"/>
                  </a:moveTo>
                  <a:cubicBezTo>
                    <a:pt x="3536" y="0"/>
                    <a:pt x="2903" y="33891"/>
                    <a:pt x="1" y="46267"/>
                  </a:cubicBezTo>
                  <a:lnTo>
                    <a:pt x="9908" y="46267"/>
                  </a:lnTo>
                  <a:cubicBezTo>
                    <a:pt x="7006" y="33891"/>
                    <a:pt x="5805" y="0"/>
                    <a:pt x="58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9" name="Google Shape;6509;p47"/>
            <p:cNvSpPr/>
            <p:nvPr/>
          </p:nvSpPr>
          <p:spPr>
            <a:xfrm>
              <a:off x="2795324" y="3123604"/>
              <a:ext cx="67863" cy="681976"/>
            </a:xfrm>
            <a:custGeom>
              <a:avLst/>
              <a:gdLst/>
              <a:ahLst/>
              <a:cxnLst/>
              <a:rect l="l" t="t" r="r" b="b"/>
              <a:pathLst>
                <a:path w="4604" h="46267" extrusionOk="0">
                  <a:moveTo>
                    <a:pt x="2102" y="0"/>
                  </a:moveTo>
                  <a:cubicBezTo>
                    <a:pt x="2102" y="0"/>
                    <a:pt x="1501" y="33891"/>
                    <a:pt x="0" y="46267"/>
                  </a:cubicBezTo>
                  <a:lnTo>
                    <a:pt x="4603" y="46267"/>
                  </a:lnTo>
                  <a:cubicBezTo>
                    <a:pt x="3403" y="33891"/>
                    <a:pt x="3136" y="0"/>
                    <a:pt x="3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0" name="Google Shape;6510;p47"/>
            <p:cNvSpPr/>
            <p:nvPr/>
          </p:nvSpPr>
          <p:spPr>
            <a:xfrm>
              <a:off x="2253506" y="4070549"/>
              <a:ext cx="1111219" cy="134237"/>
            </a:xfrm>
            <a:custGeom>
              <a:avLst/>
              <a:gdLst/>
              <a:ahLst/>
              <a:cxnLst/>
              <a:rect l="l" t="t" r="r" b="b"/>
              <a:pathLst>
                <a:path w="75388" h="9107" extrusionOk="0">
                  <a:moveTo>
                    <a:pt x="4070" y="0"/>
                  </a:moveTo>
                  <a:cubicBezTo>
                    <a:pt x="2969" y="0"/>
                    <a:pt x="2002" y="1068"/>
                    <a:pt x="1602" y="2669"/>
                  </a:cubicBezTo>
                  <a:lnTo>
                    <a:pt x="1" y="9107"/>
                  </a:lnTo>
                  <a:lnTo>
                    <a:pt x="75388" y="9107"/>
                  </a:lnTo>
                  <a:lnTo>
                    <a:pt x="73753" y="2669"/>
                  </a:lnTo>
                  <a:cubicBezTo>
                    <a:pt x="73353" y="1068"/>
                    <a:pt x="72386" y="0"/>
                    <a:pt x="713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1" name="Google Shape;6511;p47"/>
            <p:cNvSpPr/>
            <p:nvPr/>
          </p:nvSpPr>
          <p:spPr>
            <a:xfrm>
              <a:off x="2253506" y="4070549"/>
              <a:ext cx="1111219" cy="134237"/>
            </a:xfrm>
            <a:custGeom>
              <a:avLst/>
              <a:gdLst/>
              <a:ahLst/>
              <a:cxnLst/>
              <a:rect l="l" t="t" r="r" b="b"/>
              <a:pathLst>
                <a:path w="75388" h="9107" extrusionOk="0">
                  <a:moveTo>
                    <a:pt x="4070" y="0"/>
                  </a:moveTo>
                  <a:cubicBezTo>
                    <a:pt x="2969" y="0"/>
                    <a:pt x="2002" y="1068"/>
                    <a:pt x="1602" y="2669"/>
                  </a:cubicBezTo>
                  <a:lnTo>
                    <a:pt x="1" y="9107"/>
                  </a:lnTo>
                  <a:lnTo>
                    <a:pt x="868" y="9107"/>
                  </a:lnTo>
                  <a:lnTo>
                    <a:pt x="2436" y="3670"/>
                  </a:lnTo>
                  <a:cubicBezTo>
                    <a:pt x="2836" y="2335"/>
                    <a:pt x="3803" y="1435"/>
                    <a:pt x="4837" y="1435"/>
                  </a:cubicBezTo>
                  <a:lnTo>
                    <a:pt x="70518" y="1435"/>
                  </a:lnTo>
                  <a:cubicBezTo>
                    <a:pt x="71585" y="1435"/>
                    <a:pt x="72519" y="2335"/>
                    <a:pt x="72919" y="3670"/>
                  </a:cubicBezTo>
                  <a:lnTo>
                    <a:pt x="74487" y="9107"/>
                  </a:lnTo>
                  <a:lnTo>
                    <a:pt x="75388" y="9107"/>
                  </a:lnTo>
                  <a:lnTo>
                    <a:pt x="73753" y="2669"/>
                  </a:lnTo>
                  <a:cubicBezTo>
                    <a:pt x="73353" y="1068"/>
                    <a:pt x="72386" y="0"/>
                    <a:pt x="713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2" name="Google Shape;6512;p47"/>
            <p:cNvSpPr/>
            <p:nvPr/>
          </p:nvSpPr>
          <p:spPr>
            <a:xfrm>
              <a:off x="2341029" y="3938293"/>
              <a:ext cx="935680" cy="132277"/>
            </a:xfrm>
            <a:custGeom>
              <a:avLst/>
              <a:gdLst/>
              <a:ahLst/>
              <a:cxnLst/>
              <a:rect l="l" t="t" r="r" b="b"/>
              <a:pathLst>
                <a:path w="63479" h="8974" extrusionOk="0">
                  <a:moveTo>
                    <a:pt x="3436" y="0"/>
                  </a:moveTo>
                  <a:cubicBezTo>
                    <a:pt x="2535" y="0"/>
                    <a:pt x="1701" y="1034"/>
                    <a:pt x="1368" y="2636"/>
                  </a:cubicBezTo>
                  <a:lnTo>
                    <a:pt x="0" y="8973"/>
                  </a:lnTo>
                  <a:lnTo>
                    <a:pt x="63479" y="8973"/>
                  </a:lnTo>
                  <a:lnTo>
                    <a:pt x="62145" y="2636"/>
                  </a:lnTo>
                  <a:cubicBezTo>
                    <a:pt x="61778" y="1034"/>
                    <a:pt x="60977" y="0"/>
                    <a:pt x="60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3" name="Google Shape;6513;p47"/>
            <p:cNvSpPr/>
            <p:nvPr/>
          </p:nvSpPr>
          <p:spPr>
            <a:xfrm>
              <a:off x="2341029" y="3938293"/>
              <a:ext cx="935680" cy="132277"/>
            </a:xfrm>
            <a:custGeom>
              <a:avLst/>
              <a:gdLst/>
              <a:ahLst/>
              <a:cxnLst/>
              <a:rect l="l" t="t" r="r" b="b"/>
              <a:pathLst>
                <a:path w="63479" h="8974" extrusionOk="0">
                  <a:moveTo>
                    <a:pt x="3436" y="0"/>
                  </a:moveTo>
                  <a:cubicBezTo>
                    <a:pt x="2535" y="0"/>
                    <a:pt x="1701" y="1034"/>
                    <a:pt x="1368" y="2636"/>
                  </a:cubicBezTo>
                  <a:lnTo>
                    <a:pt x="0" y="8973"/>
                  </a:lnTo>
                  <a:lnTo>
                    <a:pt x="734" y="8973"/>
                  </a:lnTo>
                  <a:lnTo>
                    <a:pt x="2068" y="3636"/>
                  </a:lnTo>
                  <a:cubicBezTo>
                    <a:pt x="2402" y="2302"/>
                    <a:pt x="3202" y="1401"/>
                    <a:pt x="4103" y="1401"/>
                  </a:cubicBezTo>
                  <a:lnTo>
                    <a:pt x="59409" y="1401"/>
                  </a:lnTo>
                  <a:cubicBezTo>
                    <a:pt x="60277" y="1401"/>
                    <a:pt x="61077" y="2302"/>
                    <a:pt x="61411" y="3636"/>
                  </a:cubicBezTo>
                  <a:lnTo>
                    <a:pt x="62745" y="8973"/>
                  </a:lnTo>
                  <a:lnTo>
                    <a:pt x="63479" y="8973"/>
                  </a:lnTo>
                  <a:lnTo>
                    <a:pt x="62145" y="2636"/>
                  </a:lnTo>
                  <a:cubicBezTo>
                    <a:pt x="61778" y="1034"/>
                    <a:pt x="60977" y="0"/>
                    <a:pt x="60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4" name="Google Shape;6514;p47"/>
            <p:cNvSpPr/>
            <p:nvPr/>
          </p:nvSpPr>
          <p:spPr>
            <a:xfrm>
              <a:off x="2189095" y="4204279"/>
              <a:ext cx="1239560" cy="249298"/>
            </a:xfrm>
            <a:custGeom>
              <a:avLst/>
              <a:gdLst/>
              <a:ahLst/>
              <a:cxnLst/>
              <a:rect l="l" t="t" r="r" b="b"/>
              <a:pathLst>
                <a:path w="84095" h="16913" extrusionOk="0">
                  <a:moveTo>
                    <a:pt x="3003" y="1"/>
                  </a:moveTo>
                  <a:cubicBezTo>
                    <a:pt x="2036" y="1"/>
                    <a:pt x="1135" y="801"/>
                    <a:pt x="935" y="1769"/>
                  </a:cubicBezTo>
                  <a:lnTo>
                    <a:pt x="1" y="16913"/>
                  </a:lnTo>
                  <a:lnTo>
                    <a:pt x="84094" y="16913"/>
                  </a:lnTo>
                  <a:lnTo>
                    <a:pt x="83160" y="1769"/>
                  </a:lnTo>
                  <a:cubicBezTo>
                    <a:pt x="82993" y="801"/>
                    <a:pt x="82059" y="1"/>
                    <a:pt x="81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5" name="Google Shape;6515;p47"/>
            <p:cNvSpPr/>
            <p:nvPr/>
          </p:nvSpPr>
          <p:spPr>
            <a:xfrm>
              <a:off x="2189095" y="4204279"/>
              <a:ext cx="1239560" cy="249298"/>
            </a:xfrm>
            <a:custGeom>
              <a:avLst/>
              <a:gdLst/>
              <a:ahLst/>
              <a:cxnLst/>
              <a:rect l="l" t="t" r="r" b="b"/>
              <a:pathLst>
                <a:path w="84095" h="16913" extrusionOk="0">
                  <a:moveTo>
                    <a:pt x="3003" y="1"/>
                  </a:moveTo>
                  <a:cubicBezTo>
                    <a:pt x="2036" y="1"/>
                    <a:pt x="1135" y="801"/>
                    <a:pt x="935" y="1769"/>
                  </a:cubicBezTo>
                  <a:lnTo>
                    <a:pt x="1" y="16913"/>
                  </a:lnTo>
                  <a:lnTo>
                    <a:pt x="1268" y="16913"/>
                  </a:lnTo>
                  <a:lnTo>
                    <a:pt x="2169" y="2603"/>
                  </a:lnTo>
                  <a:cubicBezTo>
                    <a:pt x="2369" y="1802"/>
                    <a:pt x="3270" y="1168"/>
                    <a:pt x="4170" y="1168"/>
                  </a:cubicBezTo>
                  <a:lnTo>
                    <a:pt x="79925" y="1168"/>
                  </a:lnTo>
                  <a:cubicBezTo>
                    <a:pt x="80859" y="1168"/>
                    <a:pt x="81759" y="1802"/>
                    <a:pt x="81959" y="2603"/>
                  </a:cubicBezTo>
                  <a:lnTo>
                    <a:pt x="82827" y="16913"/>
                  </a:lnTo>
                  <a:lnTo>
                    <a:pt x="84094" y="16913"/>
                  </a:lnTo>
                  <a:lnTo>
                    <a:pt x="83194" y="1769"/>
                  </a:lnTo>
                  <a:cubicBezTo>
                    <a:pt x="82993" y="801"/>
                    <a:pt x="82059" y="1"/>
                    <a:pt x="81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6" name="Google Shape;6516;p47"/>
            <p:cNvSpPr/>
            <p:nvPr/>
          </p:nvSpPr>
          <p:spPr>
            <a:xfrm>
              <a:off x="2559819" y="3805535"/>
              <a:ext cx="497593" cy="132778"/>
            </a:xfrm>
            <a:custGeom>
              <a:avLst/>
              <a:gdLst/>
              <a:ahLst/>
              <a:cxnLst/>
              <a:rect l="l" t="t" r="r" b="b"/>
              <a:pathLst>
                <a:path w="33758" h="9008" extrusionOk="0">
                  <a:moveTo>
                    <a:pt x="1835" y="1"/>
                  </a:moveTo>
                  <a:cubicBezTo>
                    <a:pt x="1468" y="1"/>
                    <a:pt x="701" y="1068"/>
                    <a:pt x="567" y="2636"/>
                  </a:cubicBezTo>
                  <a:lnTo>
                    <a:pt x="0" y="9007"/>
                  </a:lnTo>
                  <a:lnTo>
                    <a:pt x="33758" y="9007"/>
                  </a:lnTo>
                  <a:lnTo>
                    <a:pt x="33190" y="2636"/>
                  </a:lnTo>
                  <a:cubicBezTo>
                    <a:pt x="33057" y="1068"/>
                    <a:pt x="32357" y="1"/>
                    <a:pt x="319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7" name="Google Shape;6517;p47"/>
            <p:cNvSpPr/>
            <p:nvPr/>
          </p:nvSpPr>
          <p:spPr>
            <a:xfrm>
              <a:off x="2559819" y="3805535"/>
              <a:ext cx="497593" cy="132778"/>
            </a:xfrm>
            <a:custGeom>
              <a:avLst/>
              <a:gdLst/>
              <a:ahLst/>
              <a:cxnLst/>
              <a:rect l="l" t="t" r="r" b="b"/>
              <a:pathLst>
                <a:path w="33758" h="9008" extrusionOk="0">
                  <a:moveTo>
                    <a:pt x="1835" y="1"/>
                  </a:moveTo>
                  <a:cubicBezTo>
                    <a:pt x="1468" y="1"/>
                    <a:pt x="701" y="1068"/>
                    <a:pt x="567" y="2636"/>
                  </a:cubicBezTo>
                  <a:lnTo>
                    <a:pt x="0" y="9007"/>
                  </a:lnTo>
                  <a:lnTo>
                    <a:pt x="734" y="9007"/>
                  </a:lnTo>
                  <a:lnTo>
                    <a:pt x="1268" y="3637"/>
                  </a:lnTo>
                  <a:cubicBezTo>
                    <a:pt x="1401" y="2303"/>
                    <a:pt x="1735" y="1435"/>
                    <a:pt x="2102" y="1435"/>
                  </a:cubicBezTo>
                  <a:lnTo>
                    <a:pt x="31689" y="1435"/>
                  </a:lnTo>
                  <a:cubicBezTo>
                    <a:pt x="32056" y="1435"/>
                    <a:pt x="32390" y="2303"/>
                    <a:pt x="32523" y="3637"/>
                  </a:cubicBezTo>
                  <a:lnTo>
                    <a:pt x="33057" y="9007"/>
                  </a:lnTo>
                  <a:lnTo>
                    <a:pt x="33758" y="9007"/>
                  </a:lnTo>
                  <a:lnTo>
                    <a:pt x="33224" y="2636"/>
                  </a:lnTo>
                  <a:cubicBezTo>
                    <a:pt x="33090" y="1068"/>
                    <a:pt x="32357" y="1"/>
                    <a:pt x="319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8" name="Google Shape;6518;p47"/>
            <p:cNvSpPr/>
            <p:nvPr/>
          </p:nvSpPr>
          <p:spPr>
            <a:xfrm>
              <a:off x="2734348" y="3123604"/>
              <a:ext cx="153429" cy="343707"/>
            </a:xfrm>
            <a:custGeom>
              <a:avLst/>
              <a:gdLst/>
              <a:ahLst/>
              <a:cxnLst/>
              <a:rect l="l" t="t" r="r" b="b"/>
              <a:pathLst>
                <a:path w="10409" h="23318" extrusionOk="0">
                  <a:moveTo>
                    <a:pt x="1102" y="0"/>
                  </a:moveTo>
                  <a:cubicBezTo>
                    <a:pt x="1102" y="0"/>
                    <a:pt x="1068" y="11342"/>
                    <a:pt x="1" y="23317"/>
                  </a:cubicBezTo>
                  <a:cubicBezTo>
                    <a:pt x="2703" y="19815"/>
                    <a:pt x="5505" y="16913"/>
                    <a:pt x="10408" y="15578"/>
                  </a:cubicBezTo>
                  <a:cubicBezTo>
                    <a:pt x="9908" y="6872"/>
                    <a:pt x="9875" y="0"/>
                    <a:pt x="98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19" name="Google Shape;6519;p47"/>
            <p:cNvGrpSpPr/>
            <p:nvPr/>
          </p:nvGrpSpPr>
          <p:grpSpPr>
            <a:xfrm>
              <a:off x="1690388" y="1583302"/>
              <a:ext cx="2236414" cy="1937578"/>
              <a:chOff x="-3653237" y="-557387"/>
              <a:chExt cx="2658600" cy="2303350"/>
            </a:xfrm>
          </p:grpSpPr>
          <p:grpSp>
            <p:nvGrpSpPr>
              <p:cNvPr id="6520" name="Google Shape;6520;p47"/>
              <p:cNvGrpSpPr/>
              <p:nvPr/>
            </p:nvGrpSpPr>
            <p:grpSpPr>
              <a:xfrm>
                <a:off x="-3653237" y="-557387"/>
                <a:ext cx="2658600" cy="2303350"/>
                <a:chOff x="-6969375" y="2014250"/>
                <a:chExt cx="2658600" cy="2303350"/>
              </a:xfrm>
            </p:grpSpPr>
            <p:sp>
              <p:nvSpPr>
                <p:cNvPr id="6521" name="Google Shape;6521;p47"/>
                <p:cNvSpPr/>
                <p:nvPr/>
              </p:nvSpPr>
              <p:spPr>
                <a:xfrm>
                  <a:off x="-5640100" y="2014250"/>
                  <a:ext cx="664675" cy="115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87" h="46067" extrusionOk="0">
                      <a:moveTo>
                        <a:pt x="26587" y="1"/>
                      </a:moveTo>
                      <a:lnTo>
                        <a:pt x="1" y="46067"/>
                      </a:lnTo>
                      <a:lnTo>
                        <a:pt x="23017" y="32791"/>
                      </a:lnTo>
                      <a:lnTo>
                        <a:pt x="2658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2" name="Google Shape;6522;p47"/>
                <p:cNvSpPr/>
                <p:nvPr/>
              </p:nvSpPr>
              <p:spPr>
                <a:xfrm>
                  <a:off x="-5640100" y="2014250"/>
                  <a:ext cx="664675" cy="115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87" h="46067" extrusionOk="0">
                      <a:moveTo>
                        <a:pt x="26587" y="1"/>
                      </a:moveTo>
                      <a:lnTo>
                        <a:pt x="1" y="19481"/>
                      </a:lnTo>
                      <a:lnTo>
                        <a:pt x="1" y="46067"/>
                      </a:lnTo>
                      <a:lnTo>
                        <a:pt x="2658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rgbClr val="FEC6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3" name="Google Shape;6523;p47"/>
                <p:cNvSpPr/>
                <p:nvPr/>
              </p:nvSpPr>
              <p:spPr>
                <a:xfrm>
                  <a:off x="-6304725" y="2014250"/>
                  <a:ext cx="664650" cy="115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86" h="46067" extrusionOk="0">
                      <a:moveTo>
                        <a:pt x="0" y="1"/>
                      </a:moveTo>
                      <a:lnTo>
                        <a:pt x="26586" y="46067"/>
                      </a:lnTo>
                      <a:lnTo>
                        <a:pt x="26586" y="1948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4" name="Google Shape;6524;p47"/>
                <p:cNvSpPr/>
                <p:nvPr/>
              </p:nvSpPr>
              <p:spPr>
                <a:xfrm>
                  <a:off x="-6304725" y="2014250"/>
                  <a:ext cx="664650" cy="115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86" h="46067" extrusionOk="0">
                      <a:moveTo>
                        <a:pt x="0" y="1"/>
                      </a:moveTo>
                      <a:lnTo>
                        <a:pt x="3536" y="32791"/>
                      </a:lnTo>
                      <a:lnTo>
                        <a:pt x="26586" y="4606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rgbClr val="FEC6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5" name="Google Shape;6525;p47"/>
                <p:cNvSpPr/>
                <p:nvPr/>
              </p:nvSpPr>
              <p:spPr>
                <a:xfrm>
                  <a:off x="-5640100" y="3165900"/>
                  <a:ext cx="1329325" cy="33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73" h="13311" extrusionOk="0">
                      <a:moveTo>
                        <a:pt x="1" y="1"/>
                      </a:moveTo>
                      <a:lnTo>
                        <a:pt x="23017" y="13311"/>
                      </a:lnTo>
                      <a:lnTo>
                        <a:pt x="5317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6" name="Google Shape;6526;p47"/>
                <p:cNvSpPr/>
                <p:nvPr/>
              </p:nvSpPr>
              <p:spPr>
                <a:xfrm>
                  <a:off x="-5640100" y="2834000"/>
                  <a:ext cx="1329325" cy="33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73" h="13277" extrusionOk="0">
                      <a:moveTo>
                        <a:pt x="23017" y="1"/>
                      </a:moveTo>
                      <a:lnTo>
                        <a:pt x="1" y="13277"/>
                      </a:lnTo>
                      <a:lnTo>
                        <a:pt x="53172" y="13277"/>
                      </a:lnTo>
                      <a:lnTo>
                        <a:pt x="2301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rgbClr val="FEC6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7" name="Google Shape;6527;p47"/>
                <p:cNvSpPr/>
                <p:nvPr/>
              </p:nvSpPr>
              <p:spPr>
                <a:xfrm>
                  <a:off x="-5640100" y="3165900"/>
                  <a:ext cx="664675" cy="115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87" h="46068" extrusionOk="0">
                      <a:moveTo>
                        <a:pt x="1" y="1"/>
                      </a:moveTo>
                      <a:lnTo>
                        <a:pt x="1" y="26587"/>
                      </a:lnTo>
                      <a:lnTo>
                        <a:pt x="26587" y="46067"/>
                      </a:lnTo>
                      <a:lnTo>
                        <a:pt x="26587" y="46067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8" name="Google Shape;6528;p47"/>
                <p:cNvSpPr/>
                <p:nvPr/>
              </p:nvSpPr>
              <p:spPr>
                <a:xfrm>
                  <a:off x="-5640100" y="3165900"/>
                  <a:ext cx="664675" cy="115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87" h="46068" extrusionOk="0">
                      <a:moveTo>
                        <a:pt x="1" y="1"/>
                      </a:moveTo>
                      <a:lnTo>
                        <a:pt x="26587" y="46067"/>
                      </a:lnTo>
                      <a:lnTo>
                        <a:pt x="23017" y="133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rgbClr val="FEC6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9" name="Google Shape;6529;p47"/>
                <p:cNvSpPr/>
                <p:nvPr/>
              </p:nvSpPr>
              <p:spPr>
                <a:xfrm>
                  <a:off x="-6304725" y="3165900"/>
                  <a:ext cx="664650" cy="115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86" h="46068" extrusionOk="0">
                      <a:moveTo>
                        <a:pt x="26586" y="1"/>
                      </a:moveTo>
                      <a:lnTo>
                        <a:pt x="0" y="46067"/>
                      </a:lnTo>
                      <a:lnTo>
                        <a:pt x="0" y="46067"/>
                      </a:lnTo>
                      <a:lnTo>
                        <a:pt x="26586" y="26587"/>
                      </a:lnTo>
                      <a:lnTo>
                        <a:pt x="2658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rgbClr val="FEC6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0" name="Google Shape;6530;p47"/>
                <p:cNvSpPr/>
                <p:nvPr/>
              </p:nvSpPr>
              <p:spPr>
                <a:xfrm>
                  <a:off x="-6304725" y="3165900"/>
                  <a:ext cx="664650" cy="115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86" h="46068" extrusionOk="0">
                      <a:moveTo>
                        <a:pt x="26586" y="1"/>
                      </a:moveTo>
                      <a:lnTo>
                        <a:pt x="3536" y="13311"/>
                      </a:lnTo>
                      <a:lnTo>
                        <a:pt x="0" y="46067"/>
                      </a:lnTo>
                      <a:lnTo>
                        <a:pt x="2658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1" name="Google Shape;6531;p47"/>
                <p:cNvSpPr/>
                <p:nvPr/>
              </p:nvSpPr>
              <p:spPr>
                <a:xfrm>
                  <a:off x="-6969375" y="3165900"/>
                  <a:ext cx="1329300" cy="33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72" h="13311" extrusionOk="0">
                      <a:moveTo>
                        <a:pt x="1" y="1"/>
                      </a:moveTo>
                      <a:lnTo>
                        <a:pt x="30122" y="13311"/>
                      </a:lnTo>
                      <a:lnTo>
                        <a:pt x="5317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rgbClr val="FEC6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2" name="Google Shape;6532;p47"/>
                <p:cNvSpPr/>
                <p:nvPr/>
              </p:nvSpPr>
              <p:spPr>
                <a:xfrm>
                  <a:off x="-6969375" y="2834000"/>
                  <a:ext cx="1329300" cy="33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72" h="13277" extrusionOk="0">
                      <a:moveTo>
                        <a:pt x="30122" y="1"/>
                      </a:moveTo>
                      <a:lnTo>
                        <a:pt x="1" y="13277"/>
                      </a:lnTo>
                      <a:lnTo>
                        <a:pt x="53172" y="13277"/>
                      </a:lnTo>
                      <a:lnTo>
                        <a:pt x="3012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33" name="Google Shape;6533;p47"/>
              <p:cNvGrpSpPr/>
              <p:nvPr/>
            </p:nvGrpSpPr>
            <p:grpSpPr>
              <a:xfrm>
                <a:off x="-3653237" y="-557387"/>
                <a:ext cx="2658600" cy="2303350"/>
                <a:chOff x="-6969375" y="2014250"/>
                <a:chExt cx="2658600" cy="2303350"/>
              </a:xfrm>
            </p:grpSpPr>
            <p:sp>
              <p:nvSpPr>
                <p:cNvPr id="6534" name="Google Shape;6534;p47"/>
                <p:cNvSpPr/>
                <p:nvPr/>
              </p:nvSpPr>
              <p:spPr>
                <a:xfrm>
                  <a:off x="-5640100" y="2014250"/>
                  <a:ext cx="664675" cy="115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87" h="46067" extrusionOk="0">
                      <a:moveTo>
                        <a:pt x="26587" y="1"/>
                      </a:moveTo>
                      <a:lnTo>
                        <a:pt x="1" y="46067"/>
                      </a:lnTo>
                      <a:lnTo>
                        <a:pt x="23017" y="32791"/>
                      </a:lnTo>
                      <a:lnTo>
                        <a:pt x="2658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5" name="Google Shape;6535;p47"/>
                <p:cNvSpPr/>
                <p:nvPr/>
              </p:nvSpPr>
              <p:spPr>
                <a:xfrm>
                  <a:off x="-6304725" y="2014250"/>
                  <a:ext cx="664650" cy="115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86" h="46067" extrusionOk="0">
                      <a:moveTo>
                        <a:pt x="0" y="1"/>
                      </a:moveTo>
                      <a:lnTo>
                        <a:pt x="26586" y="46067"/>
                      </a:lnTo>
                      <a:lnTo>
                        <a:pt x="26586" y="1948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6" name="Google Shape;6536;p47"/>
                <p:cNvSpPr/>
                <p:nvPr/>
              </p:nvSpPr>
              <p:spPr>
                <a:xfrm>
                  <a:off x="-5640100" y="3165900"/>
                  <a:ext cx="1329325" cy="33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73" h="13311" extrusionOk="0">
                      <a:moveTo>
                        <a:pt x="1" y="1"/>
                      </a:moveTo>
                      <a:lnTo>
                        <a:pt x="23017" y="13311"/>
                      </a:lnTo>
                      <a:lnTo>
                        <a:pt x="531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7" name="Google Shape;6537;p47"/>
                <p:cNvSpPr/>
                <p:nvPr/>
              </p:nvSpPr>
              <p:spPr>
                <a:xfrm>
                  <a:off x="-6304725" y="3165900"/>
                  <a:ext cx="664650" cy="115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86" h="46068" extrusionOk="0">
                      <a:moveTo>
                        <a:pt x="26586" y="1"/>
                      </a:moveTo>
                      <a:lnTo>
                        <a:pt x="3536" y="13311"/>
                      </a:lnTo>
                      <a:lnTo>
                        <a:pt x="0" y="46067"/>
                      </a:lnTo>
                      <a:lnTo>
                        <a:pt x="2658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8" name="Google Shape;6538;p47"/>
                <p:cNvSpPr/>
                <p:nvPr/>
              </p:nvSpPr>
              <p:spPr>
                <a:xfrm>
                  <a:off x="-6969375" y="2834000"/>
                  <a:ext cx="1329300" cy="33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72" h="13277" extrusionOk="0">
                      <a:moveTo>
                        <a:pt x="30122" y="1"/>
                      </a:moveTo>
                      <a:lnTo>
                        <a:pt x="1" y="13277"/>
                      </a:lnTo>
                      <a:lnTo>
                        <a:pt x="53172" y="13277"/>
                      </a:lnTo>
                      <a:lnTo>
                        <a:pt x="3012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9" name="Google Shape;6539;p47"/>
                <p:cNvSpPr/>
                <p:nvPr/>
              </p:nvSpPr>
              <p:spPr>
                <a:xfrm>
                  <a:off x="-5640100" y="3165900"/>
                  <a:ext cx="664675" cy="115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87" h="46068" extrusionOk="0">
                      <a:moveTo>
                        <a:pt x="1" y="1"/>
                      </a:moveTo>
                      <a:lnTo>
                        <a:pt x="1" y="26587"/>
                      </a:lnTo>
                      <a:lnTo>
                        <a:pt x="26587" y="46067"/>
                      </a:lnTo>
                      <a:lnTo>
                        <a:pt x="26587" y="46067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540" name="Google Shape;6540;p47"/>
            <p:cNvSpPr/>
            <p:nvPr/>
          </p:nvSpPr>
          <p:spPr>
            <a:xfrm>
              <a:off x="2783758" y="3826998"/>
              <a:ext cx="153300" cy="111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1" name="Google Shape;6541;p47"/>
            <p:cNvSpPr/>
            <p:nvPr/>
          </p:nvSpPr>
          <p:spPr>
            <a:xfrm>
              <a:off x="2823326" y="3826998"/>
              <a:ext cx="79200" cy="11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2" name="Google Shape;6542;p47"/>
            <p:cNvSpPr/>
            <p:nvPr/>
          </p:nvSpPr>
          <p:spPr>
            <a:xfrm>
              <a:off x="2911957" y="3957539"/>
              <a:ext cx="209100" cy="111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3" name="Google Shape;6543;p47"/>
            <p:cNvSpPr/>
            <p:nvPr/>
          </p:nvSpPr>
          <p:spPr>
            <a:xfrm>
              <a:off x="2965891" y="3957539"/>
              <a:ext cx="108000" cy="11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4" name="Google Shape;6544;p47"/>
            <p:cNvSpPr/>
            <p:nvPr/>
          </p:nvSpPr>
          <p:spPr>
            <a:xfrm>
              <a:off x="3042511" y="4092530"/>
              <a:ext cx="209100" cy="111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5" name="Google Shape;6545;p47"/>
            <p:cNvSpPr/>
            <p:nvPr/>
          </p:nvSpPr>
          <p:spPr>
            <a:xfrm>
              <a:off x="3096446" y="4092530"/>
              <a:ext cx="108000" cy="11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6" name="Google Shape;6546;p47"/>
            <p:cNvSpPr/>
            <p:nvPr/>
          </p:nvSpPr>
          <p:spPr>
            <a:xfrm>
              <a:off x="3096453" y="4230431"/>
              <a:ext cx="209100" cy="223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7" name="Google Shape;6547;p47"/>
            <p:cNvSpPr/>
            <p:nvPr/>
          </p:nvSpPr>
          <p:spPr>
            <a:xfrm>
              <a:off x="3150388" y="4230431"/>
              <a:ext cx="108000" cy="223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0F8A4402-B7F2-6273-E1B8-0532098D5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77" y="901111"/>
            <a:ext cx="7114059" cy="4010349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29B0D33-1FC6-5C99-F578-8A48C4EDDBF1}"/>
              </a:ext>
            </a:extLst>
          </p:cNvPr>
          <p:cNvCxnSpPr/>
          <p:nvPr/>
        </p:nvCxnSpPr>
        <p:spPr>
          <a:xfrm>
            <a:off x="2832410" y="2222810"/>
            <a:ext cx="1449658" cy="7954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0ACDE3-AF4A-05D9-AA21-3B1A5DD47328}"/>
              </a:ext>
            </a:extLst>
          </p:cNvPr>
          <p:cNvSpPr txBox="1"/>
          <p:nvPr/>
        </p:nvSpPr>
        <p:spPr>
          <a:xfrm>
            <a:off x="3414262" y="2261091"/>
            <a:ext cx="2895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受疫情、</a:t>
            </a:r>
            <a:r>
              <a:rPr lang="en-US" altLang="zh-TW" dirty="0">
                <a:solidFill>
                  <a:srgbClr val="FF0000"/>
                </a:solidFill>
              </a:rPr>
              <a:t>OTT</a:t>
            </a:r>
            <a:r>
              <a:rPr lang="zh-TW" altLang="en-US" dirty="0">
                <a:solidFill>
                  <a:srgbClr val="FF0000"/>
                </a:solidFill>
              </a:rPr>
              <a:t>平台影響，下跌</a:t>
            </a:r>
            <a:r>
              <a:rPr lang="en-US" altLang="zh-TW" dirty="0">
                <a:solidFill>
                  <a:srgbClr val="FF0000"/>
                </a:solidFill>
              </a:rPr>
              <a:t>50</a:t>
            </a:r>
            <a:r>
              <a:rPr lang="zh-TW" altLang="en-US" dirty="0">
                <a:solidFill>
                  <a:srgbClr val="FF0000"/>
                </a:solidFill>
              </a:rPr>
              <a:t>億</a:t>
            </a: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BAB76907-34C2-C3BD-CBB3-11B7032D6E72}"/>
              </a:ext>
            </a:extLst>
          </p:cNvPr>
          <p:cNvCxnSpPr/>
          <p:nvPr/>
        </p:nvCxnSpPr>
        <p:spPr>
          <a:xfrm>
            <a:off x="1568605" y="1583473"/>
            <a:ext cx="3858322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31AB75D1-DC3A-D559-DA3C-3AD4A3E0798F}"/>
              </a:ext>
            </a:extLst>
          </p:cNvPr>
          <p:cNvCxnSpPr>
            <a:cxnSpLocks/>
          </p:cNvCxnSpPr>
          <p:nvPr/>
        </p:nvCxnSpPr>
        <p:spPr>
          <a:xfrm>
            <a:off x="1568605" y="3230136"/>
            <a:ext cx="5969619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02BCF0A8-216A-6570-E8A5-E0169C837E1B}"/>
              </a:ext>
            </a:extLst>
          </p:cNvPr>
          <p:cNvCxnSpPr/>
          <p:nvPr/>
        </p:nvCxnSpPr>
        <p:spPr>
          <a:xfrm>
            <a:off x="5144429" y="1672683"/>
            <a:ext cx="0" cy="4386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8E790A5-85E3-17B2-2D96-F3158B9AFF3B}"/>
              </a:ext>
            </a:extLst>
          </p:cNvPr>
          <p:cNvCxnSpPr>
            <a:cxnSpLocks/>
          </p:cNvCxnSpPr>
          <p:nvPr/>
        </p:nvCxnSpPr>
        <p:spPr>
          <a:xfrm flipV="1">
            <a:off x="5144429" y="2720898"/>
            <a:ext cx="0" cy="4339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12CEC6A5-475B-21E3-5FC7-C80DF09A65F0}"/>
              </a:ext>
            </a:extLst>
          </p:cNvPr>
          <p:cNvCxnSpPr>
            <a:cxnSpLocks/>
          </p:cNvCxnSpPr>
          <p:nvPr/>
        </p:nvCxnSpPr>
        <p:spPr>
          <a:xfrm>
            <a:off x="6430537" y="2338039"/>
            <a:ext cx="110768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6B1C126A-5225-6A40-9DA6-727E0F591DE8}"/>
              </a:ext>
            </a:extLst>
          </p:cNvPr>
          <p:cNvCxnSpPr/>
          <p:nvPr/>
        </p:nvCxnSpPr>
        <p:spPr>
          <a:xfrm flipV="1">
            <a:off x="5831669" y="2509024"/>
            <a:ext cx="1137424" cy="5129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Movie Awards Ceremony by Slidesgo">
  <a:themeElements>
    <a:clrScheme name="Simple Light">
      <a:dk1>
        <a:srgbClr val="FFFFFF"/>
      </a:dk1>
      <a:lt1>
        <a:srgbClr val="000D20"/>
      </a:lt1>
      <a:dk2>
        <a:srgbClr val="B7233F"/>
      </a:dk2>
      <a:lt2>
        <a:srgbClr val="80192C"/>
      </a:lt2>
      <a:accent1>
        <a:srgbClr val="FFE290"/>
      </a:accent1>
      <a:accent2>
        <a:srgbClr val="FFB243"/>
      </a:accent2>
      <a:accent3>
        <a:srgbClr val="2A2A53"/>
      </a:accent3>
      <a:accent4>
        <a:srgbClr val="869FB1"/>
      </a:accent4>
      <a:accent5>
        <a:srgbClr val="D9D7D3"/>
      </a:accent5>
      <a:accent6>
        <a:srgbClr val="6F1C4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1240</Words>
  <Application>Microsoft Office PowerPoint</Application>
  <PresentationFormat>如螢幕大小 (16:9)</PresentationFormat>
  <Paragraphs>97</Paragraphs>
  <Slides>25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2" baseType="lpstr">
      <vt:lpstr>Poppins</vt:lpstr>
      <vt:lpstr>Actor</vt:lpstr>
      <vt:lpstr>Limelight</vt:lpstr>
      <vt:lpstr>Segoe UI</vt:lpstr>
      <vt:lpstr>Arial</vt:lpstr>
      <vt:lpstr>Open Sans</vt:lpstr>
      <vt:lpstr>Movie Awards Ceremony by Slidesgo</vt:lpstr>
      <vt:lpstr>電影票房分析  2019-2023</vt:lpstr>
      <vt:lpstr>好想看電影啊 !</vt:lpstr>
      <vt:lpstr> 目錄</vt:lpstr>
      <vt:lpstr>資料說明及 分析流程 </vt:lpstr>
      <vt:lpstr>國家電影及視聽文化中心- 每周票房公告  爬蟲</vt:lpstr>
      <vt:lpstr>PowerPoint 簡報</vt:lpstr>
      <vt:lpstr>問題及分析結果</vt:lpstr>
      <vt:lpstr>有哪些因素會影響電影票房呢?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機器學習</vt:lpstr>
      <vt:lpstr>多元線性迴歸 </vt:lpstr>
      <vt:lpstr>Imdb評價 對 票房(對數) 散佈圖</vt:lpstr>
      <vt:lpstr>結果</vt:lpstr>
      <vt:lpstr>PowerPoint 簡報</vt:lpstr>
      <vt:lpstr>如果我要推薦一部電影，那…</vt:lpstr>
      <vt:lpstr>PowerPoint 簡報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電影票房分析  2019-2023</dc:title>
  <cp:lastModifiedBy>羿鞍 李</cp:lastModifiedBy>
  <cp:revision>1</cp:revision>
  <dcterms:modified xsi:type="dcterms:W3CDTF">2024-01-22T08:32:01Z</dcterms:modified>
</cp:coreProperties>
</file>