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B4E2-BC2B-45F3-B3B1-F3BB7939D02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AAFB-CF72-40CF-A33B-3CC32FAE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4" y="349250"/>
            <a:ext cx="10007600" cy="595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8862" y="2091775"/>
            <a:ext cx="1086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Wind turbine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8862" y="3697837"/>
            <a:ext cx="1086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PV panels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48861" y="5866606"/>
            <a:ext cx="1086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Biogas plant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03784" y="5851688"/>
            <a:ext cx="1262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Compressor A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6092" y="3528077"/>
            <a:ext cx="67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1414833" y="1590081"/>
            <a:ext cx="5688938" cy="3060692"/>
            <a:chOff x="1003353" y="1247181"/>
            <a:chExt cx="5688938" cy="3060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90671" y="19390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3589" r="26206" b="25298"/>
            <a:stretch/>
          </p:blipFill>
          <p:spPr>
            <a:xfrm>
              <a:off x="3190671" y="3611428"/>
              <a:ext cx="457200" cy="5348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1" t="18902" r="26559" b="21268"/>
            <a:stretch/>
          </p:blipFill>
          <p:spPr>
            <a:xfrm>
              <a:off x="5618214" y="3565079"/>
              <a:ext cx="457200" cy="6275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214" y="3088468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16" y="1939059"/>
              <a:ext cx="457200" cy="457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025" y="1939059"/>
              <a:ext cx="457200" cy="457200"/>
            </a:xfrm>
            <a:prstGeom prst="rect">
              <a:avLst/>
            </a:prstGeom>
          </p:spPr>
        </p:pic>
        <p:sp>
          <p:nvSpPr>
            <p:cNvPr id="12" name="Trapezoid 11"/>
            <p:cNvSpPr/>
            <p:nvPr/>
          </p:nvSpPr>
          <p:spPr>
            <a:xfrm rot="5400000">
              <a:off x="4155775" y="3733393"/>
              <a:ext cx="238326" cy="290905"/>
            </a:xfrm>
            <a:prstGeom prst="trapezoid">
              <a:avLst>
                <a:gd name="adj" fmla="val 3120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9072" y="1247181"/>
              <a:ext cx="3609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/>
                <a:t>60kV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957422" y="2753457"/>
              <a:ext cx="0" cy="5290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60142" y="2573921"/>
              <a:ext cx="3609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smtClean="0">
                  <a:latin typeface="Arial" panose="020B0604020202020204" pitchFamily="34" charset="0"/>
                  <a:cs typeface="Arial" panose="020B0604020202020204" pitchFamily="34" charset="0"/>
                </a:rPr>
                <a:t>0kV</a:t>
              </a:r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63650" y="1448745"/>
              <a:ext cx="5428641" cy="1833717"/>
              <a:chOff x="1263650" y="1448745"/>
              <a:chExt cx="5428641" cy="183371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35200" y="1453662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263650" y="1448745"/>
                <a:ext cx="5428641" cy="49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660928" y="2058427"/>
              <a:ext cx="340055" cy="218464"/>
              <a:chOff x="1902960" y="625231"/>
              <a:chExt cx="711665" cy="4572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902960" y="62523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157425" y="62523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16" y="2835736"/>
              <a:ext cx="457200" cy="4572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2432748" y="2955104"/>
              <a:ext cx="327394" cy="218464"/>
              <a:chOff x="1916202" y="625231"/>
              <a:chExt cx="685166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16202" y="625231"/>
                <a:ext cx="43070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170666" y="625231"/>
                <a:ext cx="43070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Connector 28"/>
            <p:cNvCxnSpPr>
              <a:endCxn id="39" idx="6"/>
            </p:cNvCxnSpPr>
            <p:nvPr/>
          </p:nvCxnSpPr>
          <p:spPr>
            <a:xfrm flipH="1">
              <a:off x="2023817" y="3064336"/>
              <a:ext cx="402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5" idx="6"/>
            </p:cNvCxnSpPr>
            <p:nvPr/>
          </p:nvCxnSpPr>
          <p:spPr>
            <a:xfrm flipH="1">
              <a:off x="2760142" y="3064336"/>
              <a:ext cx="1972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683762" y="2955104"/>
              <a:ext cx="340055" cy="218464"/>
              <a:chOff x="1902960" y="625231"/>
              <a:chExt cx="711665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02960" y="62523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157425" y="62523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>
              <a:stCxn id="38" idx="2"/>
              <a:endCxn id="8" idx="3"/>
            </p:cNvCxnSpPr>
            <p:nvPr/>
          </p:nvCxnSpPr>
          <p:spPr>
            <a:xfrm flipH="1">
              <a:off x="1500616" y="3064336"/>
              <a:ext cx="1831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412451" y="2163326"/>
              <a:ext cx="2484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2000983" y="2163326"/>
              <a:ext cx="22413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940640" y="3064336"/>
              <a:ext cx="375165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415834" y="2396259"/>
              <a:ext cx="6875" cy="6680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" idx="2"/>
            </p:cNvCxnSpPr>
            <p:nvPr/>
          </p:nvCxnSpPr>
          <p:spPr>
            <a:xfrm>
              <a:off x="5053625" y="2396259"/>
              <a:ext cx="0" cy="6680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415833" y="3064336"/>
              <a:ext cx="6877" cy="547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2" idx="1"/>
            </p:cNvCxnSpPr>
            <p:nvPr/>
          </p:nvCxnSpPr>
          <p:spPr>
            <a:xfrm flipV="1">
              <a:off x="4274938" y="3064336"/>
              <a:ext cx="0" cy="7325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5" idx="3"/>
              <a:endCxn id="12" idx="2"/>
            </p:cNvCxnSpPr>
            <p:nvPr/>
          </p:nvCxnSpPr>
          <p:spPr>
            <a:xfrm>
              <a:off x="3647871" y="3878846"/>
              <a:ext cx="48161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2" idx="0"/>
              <a:endCxn id="6" idx="1"/>
            </p:cNvCxnSpPr>
            <p:nvPr/>
          </p:nvCxnSpPr>
          <p:spPr>
            <a:xfrm flipV="1">
              <a:off x="4420391" y="3878845"/>
              <a:ext cx="1197823" cy="1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endCxn id="7" idx="1"/>
            </p:cNvCxnSpPr>
            <p:nvPr/>
          </p:nvCxnSpPr>
          <p:spPr>
            <a:xfrm flipV="1">
              <a:off x="4991100" y="3317068"/>
              <a:ext cx="627114" cy="561776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endCxn id="10" idx="1"/>
            </p:cNvCxnSpPr>
            <p:nvPr/>
          </p:nvCxnSpPr>
          <p:spPr>
            <a:xfrm rot="5400000" flipH="1" flipV="1">
              <a:off x="3839843" y="2893663"/>
              <a:ext cx="1711185" cy="259179"/>
            </a:xfrm>
            <a:prstGeom prst="bentConnector2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739760" y="3064336"/>
              <a:ext cx="0" cy="1598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011663" y="2389255"/>
              <a:ext cx="6190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Wind trubine</a:t>
              </a:r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03353" y="3260279"/>
              <a:ext cx="5373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PV panels</a:t>
              </a:r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28397" y="4123207"/>
              <a:ext cx="5886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Electrolyser</a:t>
              </a:r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5110" y="1829125"/>
              <a:ext cx="4283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Battery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43434" y="1818138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Plant 1</a:t>
              </a:r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34256" y="3453335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Plant 2</a:t>
              </a:r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02810" y="4123207"/>
              <a:ext cx="6880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Hydrogen tank</a:t>
              </a:r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84050" y="4123207"/>
              <a:ext cx="6062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mtClean="0"/>
                <a:t>Compressor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8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Zheng</dc:creator>
  <cp:lastModifiedBy>Yi Zheng</cp:lastModifiedBy>
  <cp:revision>13</cp:revision>
  <cp:lastPrinted>2020-09-15T08:38:37Z</cp:lastPrinted>
  <dcterms:created xsi:type="dcterms:W3CDTF">2020-09-14T09:03:23Z</dcterms:created>
  <dcterms:modified xsi:type="dcterms:W3CDTF">2020-09-15T09:07:15Z</dcterms:modified>
</cp:coreProperties>
</file>