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2"/>
    <p:restoredTop sz="94667"/>
  </p:normalViewPr>
  <p:slideViewPr>
    <p:cSldViewPr snapToGrid="0" snapToObjects="1">
      <p:cViewPr varScale="1">
        <p:scale>
          <a:sx n="111" d="100"/>
          <a:sy n="111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07C2-7589-7F4D-AA4D-16A3BBEF2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28049-70C4-294C-887A-0D0BAD8AC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D33C0-AC37-5944-B112-A4DD0001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E2E0B0-77EE-2442-AF35-F0A19590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D4F5B-1B0B-DC4C-98D2-00D0F225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5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D4162-7CD8-3C41-A979-7614061C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DE719-3BB0-A046-A95B-A49C8DC1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D3DAD-F7D5-0446-B9D8-38AA7D76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28270-529E-5841-9A66-C5979D36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DC942-9A58-9F4E-ADDE-53AAE6DC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8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3E892E-D27D-AA45-B9CC-79CD2574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484992-8B0E-CF4A-B3B8-D4C529718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9223E-4B23-9B45-B786-DF4360A7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D0ED6-57E3-C940-BB7B-57541FB6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DC43-BD11-3F43-813F-2DEC0B72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0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5C03-7232-F84B-A2D1-86CEA71F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53E82-C42D-5C4C-B436-8A67B2423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9037E-34B4-0E42-8422-7824E29B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90059-432D-A149-B407-B786C9FE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32749-777F-9242-8A0F-E60A420A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19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EFEA8-2797-7A43-B25B-664FAE72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5B1BC-B4CC-7E4C-BEBD-FE8E8768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32205-192D-CF43-BCA7-26E8F4A3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E92F0-D3DC-B846-A162-312CAADF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9411C-9A0C-2448-A931-1AFC8AE5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62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CAD28-A244-0E44-9568-23C959CD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54B4B-BA1A-4342-92C2-74E99C1F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4457A-EE50-624E-81A3-E7EAADEB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1F04F-7649-8F49-B8D9-F4C9E42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766D9-C9DA-E847-8265-6D51CE4D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2B02C-84B7-154F-B6EF-7ED72D5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8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C1BE5-7A3F-134A-A197-935D01D0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EBBDE5-5F55-F349-946D-B4041D392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A14E1-EB7F-854C-8BE4-A8AEB2F77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CF4218-4896-C541-A6D1-F38B6956B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C9071C-AD12-014A-9CE1-FBDB24BA7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044D3C-E2E5-5D42-AE56-5798A439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634231-C16A-9343-B0E6-3215457F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7A906-1146-6F45-8289-760D1CAD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3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BA0FB-EB98-0741-9DD6-769FD27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A0F15-15EB-C142-81C8-DF6A2226B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F06233-B1E5-464F-8D71-1716DE24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6273F5-26AE-F146-9857-B827FA49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2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2AB76F-6A9A-FD47-A4F6-BD245437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13F35-3AC8-A643-BEC6-1BB8573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C1B1D-A97C-A24F-B6DF-BEF5A6A6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53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6DCD-E749-EF44-AEC9-06D585E6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0AA3-EAF8-B844-A0E0-E971F6D03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3125B-5359-6349-9FEE-932954467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F44B0-FA41-F349-AC3B-EF1B7026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B54D5-BFC9-B74B-BDE4-3600B59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B1FE5-02D4-B140-8B4F-95AD0B9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1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BF16-6FB5-A747-B382-84EDA087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32803-8531-5141-B100-07D15C743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F9D14-016E-1B45-9DC7-31C87C95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76861-8D3C-D94C-8095-200E098F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A1F9C-E3DF-BD4E-86B3-691E05F0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2ACF7-D94B-1C49-8409-711463A5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21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B5886-0B7A-F740-A5AE-A2E4E7BF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7D6129-AA92-1D4A-95F2-D3F75FE5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EF334-57A0-A046-96F3-B43450C43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878B4-7FA6-7C43-A593-F60E65498F54}" type="datetimeFigureOut">
              <a:rPr kumimoji="1" lang="zh-CN" altLang="en-US" smtClean="0"/>
              <a:t>2022/8/29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1E301-5A53-1B49-BA45-CA6641D94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6B09A-2EBF-3940-8381-8F513E9D6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E910-DF3B-D54B-BFA4-966080CCCD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80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E20DF9C6-5613-2940-B751-A9621B18ECEE}"/>
              </a:ext>
            </a:extLst>
          </p:cNvPr>
          <p:cNvSpPr/>
          <p:nvPr/>
        </p:nvSpPr>
        <p:spPr>
          <a:xfrm>
            <a:off x="3657600" y="308113"/>
            <a:ext cx="3617843" cy="62218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4137B1-BC62-D246-B117-80AA4BD210E8}"/>
              </a:ext>
            </a:extLst>
          </p:cNvPr>
          <p:cNvSpPr/>
          <p:nvPr/>
        </p:nvSpPr>
        <p:spPr>
          <a:xfrm>
            <a:off x="4204252" y="884582"/>
            <a:ext cx="1948070" cy="4174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51C19-5D97-3C47-9A22-7198D38371A0}"/>
              </a:ext>
            </a:extLst>
          </p:cNvPr>
          <p:cNvSpPr/>
          <p:nvPr/>
        </p:nvSpPr>
        <p:spPr>
          <a:xfrm>
            <a:off x="4204251" y="1583634"/>
            <a:ext cx="2554357" cy="4174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4137B1-BC62-D246-B117-80AA4BD210E8}"/>
              </a:ext>
            </a:extLst>
          </p:cNvPr>
          <p:cNvSpPr/>
          <p:nvPr/>
        </p:nvSpPr>
        <p:spPr>
          <a:xfrm>
            <a:off x="4204252" y="2160102"/>
            <a:ext cx="1252331" cy="7620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48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框架 3">
            <a:extLst>
              <a:ext uri="{FF2B5EF4-FFF2-40B4-BE49-F238E27FC236}">
                <a16:creationId xmlns:a16="http://schemas.microsoft.com/office/drawing/2014/main" id="{E20DF9C6-5613-2940-B751-A9621B18ECEE}"/>
              </a:ext>
            </a:extLst>
          </p:cNvPr>
          <p:cNvSpPr/>
          <p:nvPr/>
        </p:nvSpPr>
        <p:spPr>
          <a:xfrm>
            <a:off x="3657600" y="308113"/>
            <a:ext cx="3617843" cy="622189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4137B1-BC62-D246-B117-80AA4BD210E8}"/>
              </a:ext>
            </a:extLst>
          </p:cNvPr>
          <p:cNvSpPr/>
          <p:nvPr/>
        </p:nvSpPr>
        <p:spPr>
          <a:xfrm>
            <a:off x="4204252" y="884582"/>
            <a:ext cx="1948070" cy="4174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D51C19-5D97-3C47-9A22-7198D38371A0}"/>
              </a:ext>
            </a:extLst>
          </p:cNvPr>
          <p:cNvSpPr/>
          <p:nvPr/>
        </p:nvSpPr>
        <p:spPr>
          <a:xfrm>
            <a:off x="4204251" y="1583634"/>
            <a:ext cx="2554357" cy="4174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4137B1-BC62-D246-B117-80AA4BD210E8}"/>
              </a:ext>
            </a:extLst>
          </p:cNvPr>
          <p:cNvSpPr/>
          <p:nvPr/>
        </p:nvSpPr>
        <p:spPr>
          <a:xfrm>
            <a:off x="4204252" y="2160102"/>
            <a:ext cx="1252331" cy="7620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2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7.40741E-7 L 0.02292 0.3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1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0195 0.332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5144 0.40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2022-08-29T08:26:18Z</dcterms:created>
  <dcterms:modified xsi:type="dcterms:W3CDTF">2022-08-29T08:35:37Z</dcterms:modified>
</cp:coreProperties>
</file>