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57:51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1519 63 24575,'-19'0'0,"-22"0"0,-7 0 0,-27 0 0,14 0 0,-14 0 0,6 0 0,-7 0 0,-1 0 0,8 0 0,2 0 0,0 0 0,6 0 0,0 0 0,4 5 0,4 12 0,-1 13 0,9 0 0,-10 24 0,20-29 0,-14 29 0,16-19 0,-2 6 0,1-1 0,1-7 0,5 4 0,-4-2 0,10 1 0,0-5 0,3 0 0,8-1 0,-4 0 0,5 0 0,4-5 0,2-2 0,4 1 0,0 1 0,0 5 0,0 6 0,5 2 0,12 13 0,7 1 0,7 15 0,4-6 0,-4 6 0,-3-20 0,12 3 0,-10-10 0,25 23 0,-11-17 0,18 10 0,0-25 0,7 5 0,16-9-512,-38-10 0,2-1 512,3-4 0,3-2 0,33 5 0,3-2 0,-25-4 0,-1-2 0,21 1 0,-3-1 0,-24-3 0,-4-2 0,-1-1 0,0-2 0,4 1 0,0 0 0,0 0 0,1 0 0,-1 1 0,0-2 0,-4-1 0,-1-2-219,36-3 219,2-6 0,-20-5 0,7-2 0,-11-5 0,-21 8 0,-2-10 0,-13 10 0,-9-13 1013,2 4-1013,-13-4 230,4-7-230,-10-15 0,0-3 0,-5-28 0,0 10 0,0-4 0,0 16 0,0-1-756,1-27 1,-2-1 755,-5 25 0,-2 4 0,2 6 0,-3 0-274,-7-3 0,-3 1 274,-15-30 0,-13-1 0,-4 22 0,-17 0 0,-4 20-105,8 13 105,-9 3 0,10 22 0,-31-3 0,28 11 0,-17 0 0,30 0 0,-23 0 0,13 5 0,0 1 1458,-9 12-1458,35-6 0,-52 20 0,18-7 0,-18 8 0,7-4 0,21-10 588,11-2-588,6-6 118,11-1-118,-2-4 0,20-2 0,-3-4 0,9 0 0,5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FEEB-9ADB-6741-A72E-3550D8049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8BAE6-7B72-D945-AC86-F0DB9D605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C85A9-FA1C-1842-B73D-8EDC8E76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CDD0-9E97-FC43-A9F9-2FF95F2D4EF9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26A92-C319-DD43-9CF8-31154BCD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24DE-2E39-2E4F-AEFD-748C7F10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8AF3-3717-414A-A565-9D7BB858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D0FD-8D25-6A40-B683-F2E42D3D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7E5D5-947F-4B43-B128-37F983678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EF3E7-8F24-4344-AF83-780C09AE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CDD0-9E97-FC43-A9F9-2FF95F2D4EF9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DDCF0-27B6-5C4C-BD25-AD8CD09B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87852-555C-EB4B-8A1A-617FE12A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8AF3-3717-414A-A565-9D7BB858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949A0-6B78-0046-8E72-2B6830026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9688-0827-E743-9F0B-6A69B3CA8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3BE6E-AFC2-684C-AA47-79979AC0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CDD0-9E97-FC43-A9F9-2FF95F2D4EF9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D0570-C6E2-4248-8B9A-9FA92A0F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7662-4DC2-F34E-A2AB-44CDD773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8AF3-3717-414A-A565-9D7BB858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9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58C61-1237-6C4C-962F-1DBE3B63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9F9C9-30BD-0C4E-8477-F61D536A4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67DEF-1686-F547-8035-C988884E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CDD0-9E97-FC43-A9F9-2FF95F2D4EF9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5DFB4-7683-B14E-A220-052FC06F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E923E-7F46-E24E-85C0-6B288151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8AF3-3717-414A-A565-9D7BB858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5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00CC-B686-924B-8330-5873C4E5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EC947-3317-7C46-BAD9-9E075CC2F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A8B54-89B7-1848-A824-0002F767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CDD0-9E97-FC43-A9F9-2FF95F2D4EF9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55FD8-A5B0-CA4F-8F79-B9C03166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B8A60-1B47-FF40-AFE8-4EE07605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8AF3-3717-414A-A565-9D7BB858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822E-7153-364D-B115-A21693DB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E2FA7-EEFA-4249-B4AC-A3F260112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F671A-BFE6-3641-8213-C61538114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2E261-2CEF-634A-B7F7-BD6D692D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CDD0-9E97-FC43-A9F9-2FF95F2D4EF9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A596E-E592-3E45-A656-02892090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EE5ED-2379-9646-8057-E8F82C40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8AF3-3717-414A-A565-9D7BB858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874C-D5B9-734A-B313-2D096C65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93C32-A070-734A-A1B9-C37B33A56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331AF-0D90-E54D-B7BF-B1ADB1DEC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88A35-1C55-C249-9737-F5C4C2469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4708A-4DD9-4A40-BC40-5E2998A2A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AF784-5684-8045-908D-0A1B8CEE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CDD0-9E97-FC43-A9F9-2FF95F2D4EF9}" type="datetimeFigureOut">
              <a:rPr lang="en-US" smtClean="0"/>
              <a:t>2/6/20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5F4B3-5F60-E94A-A4AB-1972C6E4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51A7D-A937-2040-AA46-88A30E2C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8AF3-3717-414A-A565-9D7BB858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1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2A1D-FF28-3544-8110-900428BB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026BF-A7FE-A243-9B58-8D1CA57A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CDD0-9E97-FC43-A9F9-2FF95F2D4EF9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C7E1B-AA51-1643-B1A5-FEF3A891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6B4E1-5BF4-CF44-A105-960AB182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8AF3-3717-414A-A565-9D7BB858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6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C0D99-1915-4749-B363-BAE0DFCF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CDD0-9E97-FC43-A9F9-2FF95F2D4EF9}" type="datetimeFigureOut">
              <a:rPr lang="en-US" smtClean="0"/>
              <a:t>2/6/20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924F7-7BA6-5A43-B85A-A2F01BDE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39643-7929-694F-A011-5F879E92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8AF3-3717-414A-A565-9D7BB858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8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47C2-CB3E-D84D-9F5A-89CE1361F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39619-4B89-3E41-B449-02C61DA70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F5512-4C9D-6B48-B0A6-3474558CD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FD20E-F1AF-A34F-9861-4B321AD9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CDD0-9E97-FC43-A9F9-2FF95F2D4EF9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C9F79-3F17-D24F-A82C-9DBD1969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D8AEF-1F72-154B-9014-4D2D8DA0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8AF3-3717-414A-A565-9D7BB858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8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DC8C-B8B7-204C-8C19-231A4632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2F15C-4393-324F-BF81-796F1E7E6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6FF92-CDAA-334A-8D9A-FC7D27032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076E1-CEC6-E242-B6F6-BE5E82A4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CDD0-9E97-FC43-A9F9-2FF95F2D4EF9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A871D-5D8D-9B4D-B411-ED69148D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0F67E-6C59-F94F-B219-BE3FE773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8AF3-3717-414A-A565-9D7BB858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AB4642-A924-B24A-B5B4-171F4821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704F8-34B2-BF42-96F5-61E045A4A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14D6C-CA95-5045-BA25-60F3B2A13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5CDD0-9E97-FC43-A9F9-2FF95F2D4EF9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6EEAB-0FD1-764D-BB98-657B3FFB0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94E5F-4AE8-3743-957E-BD7472971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B8AF3-3717-414A-A565-9D7BB858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cli/latest/userguide/install-cliv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aws.amazon.com/vm-import/latest/userguide/vmie_prereqs.html#vmimport-role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vm-import/latest/userguide/vmimport-image-impo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CDEC-6022-8C48-BDFC-B5D2D7E32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5B47A-F5F6-0A4A-9A3F-133336F7D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3 Spring 2020</a:t>
            </a:r>
          </a:p>
        </p:txBody>
      </p:sp>
    </p:spTree>
    <p:extLst>
      <p:ext uri="{BB962C8B-B14F-4D97-AF65-F5344CB8AC3E}">
        <p14:creationId xmlns:p14="http://schemas.microsoft.com/office/powerpoint/2010/main" val="821165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069B42-C44E-2D4B-B3DD-A056D777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you VM on cloud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482F34-83BD-2240-9FA6-64FEC3D6EA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Now you should be able to see your VM imported to the cloud from “My AMIs”</a:t>
            </a:r>
          </a:p>
          <a:p>
            <a:r>
              <a:rPr lang="en-US" dirty="0"/>
              <a:t>Just launch it as normal</a:t>
            </a:r>
          </a:p>
          <a:p>
            <a:r>
              <a:rPr lang="en-US" dirty="0"/>
              <a:t>The last step, choose “Launch without key”</a:t>
            </a:r>
          </a:p>
          <a:p>
            <a:r>
              <a:rPr lang="en-US" dirty="0"/>
              <a:t>Then you can use you password and username to log in.</a:t>
            </a:r>
          </a:p>
          <a:p>
            <a:pPr lvl="1"/>
            <a:r>
              <a:rPr lang="en-US" dirty="0"/>
              <a:t>For undergraduate student, the username and password are both “</a:t>
            </a:r>
            <a:r>
              <a:rPr lang="en-US" dirty="0" err="1"/>
              <a:t>onepiece</a:t>
            </a:r>
            <a:r>
              <a:rPr lang="en-US" dirty="0"/>
              <a:t>”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6F7428-FB7C-E644-B96D-F1AFF86DB2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81137" y="1825625"/>
            <a:ext cx="17637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1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836C-A9AA-BE40-ADAB-31C23178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submit.sh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F9C18-3C66-5C41-ADE1-45F29B862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submit.sh</a:t>
            </a:r>
            <a:endParaRPr lang="en-US" dirty="0"/>
          </a:p>
          <a:p>
            <a:pPr lvl="1"/>
            <a:r>
              <a:rPr lang="en-US" dirty="0"/>
              <a:t>Both undergraduate and graduate students</a:t>
            </a:r>
          </a:p>
          <a:p>
            <a:pPr lvl="1"/>
            <a:r>
              <a:rPr lang="en-US" dirty="0"/>
              <a:t>Copy phase2.txt to your computer</a:t>
            </a:r>
          </a:p>
          <a:p>
            <a:r>
              <a:rPr lang="en-US" dirty="0"/>
              <a:t>For graduate students, you need to submit both phase1.txt and phase2.txt</a:t>
            </a:r>
          </a:p>
          <a:p>
            <a:r>
              <a:rPr lang="en-US" dirty="0"/>
              <a:t>For undergraduate students, you need to submit only phase2.txt</a:t>
            </a:r>
          </a:p>
        </p:txBody>
      </p:sp>
    </p:spTree>
    <p:extLst>
      <p:ext uri="{BB962C8B-B14F-4D97-AF65-F5344CB8AC3E}">
        <p14:creationId xmlns:p14="http://schemas.microsoft.com/office/powerpoint/2010/main" val="278527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2C3D-6455-DC46-BE76-0EAD17C8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Migrate to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38FA6-3581-5642-B3D4-B968761C4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  <a:p>
            <a:pPr lvl="1"/>
            <a:r>
              <a:rPr lang="en-US" dirty="0"/>
              <a:t>Install AWS CLI tools</a:t>
            </a:r>
          </a:p>
          <a:p>
            <a:pPr lvl="1"/>
            <a:r>
              <a:rPr lang="en-US" dirty="0"/>
              <a:t>Confiture your account for AWS CLI</a:t>
            </a:r>
          </a:p>
          <a:p>
            <a:pPr lvl="1"/>
            <a:r>
              <a:rPr lang="en-US" dirty="0"/>
              <a:t>Import your VM</a:t>
            </a:r>
          </a:p>
          <a:p>
            <a:pPr lvl="2"/>
            <a:r>
              <a:rPr lang="en-US" dirty="0"/>
              <a:t>For undergraduate student, use the provided VM image.</a:t>
            </a:r>
          </a:p>
          <a:p>
            <a:pPr lvl="2"/>
            <a:r>
              <a:rPr lang="en-US" dirty="0"/>
              <a:t>For graduate student, you need to install the VM with Ubuntu 16.04 and use the exported image.</a:t>
            </a:r>
          </a:p>
          <a:p>
            <a:pPr lvl="1"/>
            <a:r>
              <a:rPr lang="en-US" dirty="0"/>
              <a:t>Run your imported VM on EC2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5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1BF9-EEFF-1347-AA8A-54700C79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67910-4464-134E-9069-C03B358ED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undergraduate student</a:t>
            </a:r>
          </a:p>
          <a:p>
            <a:pPr lvl="1"/>
            <a:r>
              <a:rPr lang="en-US" dirty="0"/>
              <a:t>Download “</a:t>
            </a:r>
            <a:r>
              <a:rPr lang="en-US" dirty="0" err="1"/>
              <a:t>onepiece.ova</a:t>
            </a:r>
            <a:r>
              <a:rPr lang="en-US" dirty="0"/>
              <a:t>” from blackboard</a:t>
            </a:r>
          </a:p>
          <a:p>
            <a:r>
              <a:rPr lang="en-US" dirty="0"/>
              <a:t>For graduate student</a:t>
            </a:r>
          </a:p>
          <a:p>
            <a:pPr lvl="1"/>
            <a:r>
              <a:rPr lang="en-US" dirty="0"/>
              <a:t>Install virtual box on your computer.</a:t>
            </a:r>
          </a:p>
          <a:p>
            <a:pPr lvl="1"/>
            <a:r>
              <a:rPr lang="en-US" dirty="0"/>
              <a:t>Install Ubuntu 16.04 (you must use this version) as a virtual machine.</a:t>
            </a:r>
          </a:p>
          <a:p>
            <a:pPr lvl="1"/>
            <a:r>
              <a:rPr lang="en-US" dirty="0"/>
              <a:t>Launch your virtual machine and download “</a:t>
            </a:r>
            <a:r>
              <a:rPr lang="en-US" dirty="0" err="1"/>
              <a:t>submit.bash</a:t>
            </a:r>
            <a:r>
              <a:rPr lang="en-US" dirty="0"/>
              <a:t>” from blackboard.</a:t>
            </a:r>
          </a:p>
          <a:p>
            <a:pPr lvl="2"/>
            <a:r>
              <a:rPr lang="en-US" dirty="0"/>
              <a:t>You can use “</a:t>
            </a:r>
            <a:r>
              <a:rPr lang="en-US" dirty="0" err="1"/>
              <a:t>wget</a:t>
            </a:r>
            <a:r>
              <a:rPr lang="en-US" dirty="0"/>
              <a:t>” command or simply copy it from your host machine.</a:t>
            </a:r>
          </a:p>
          <a:p>
            <a:pPr lvl="1"/>
            <a:r>
              <a:rPr lang="en-US" dirty="0"/>
              <a:t>Execute “</a:t>
            </a:r>
            <a:r>
              <a:rPr lang="en-US" dirty="0" err="1"/>
              <a:t>submit.bash</a:t>
            </a:r>
            <a:r>
              <a:rPr lang="en-US" dirty="0"/>
              <a:t>” from you’re your virtual machine.</a:t>
            </a:r>
          </a:p>
          <a:p>
            <a:pPr lvl="1"/>
            <a:r>
              <a:rPr lang="en-US" dirty="0"/>
              <a:t>Copy the output file (phase1.txt) for submission later.</a:t>
            </a:r>
          </a:p>
          <a:p>
            <a:pPr lvl="1"/>
            <a:r>
              <a:rPr lang="en-US" dirty="0"/>
              <a:t>Export the virtual machine to the supported format.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Open Virtualization Archive (OVA)</a:t>
            </a:r>
            <a:r>
              <a:rPr lang="en-US" dirty="0"/>
              <a:t>, Virtual Machine Disk (VMDK), Virtual Hard Disk (VHD/VHDX), and raw</a:t>
            </a:r>
          </a:p>
          <a:p>
            <a:pPr lvl="2"/>
            <a:r>
              <a:rPr lang="en-US" dirty="0"/>
              <a:t>E.g. </a:t>
            </a:r>
            <a:r>
              <a:rPr lang="en-US" dirty="0" err="1"/>
              <a:t>onepiece.ova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2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8944-8210-324D-8D08-33E59596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DC4F-4955-D749-8D7E-E8062E79C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AWS CLI on your host machine</a:t>
            </a:r>
          </a:p>
          <a:p>
            <a:pPr lvl="1"/>
            <a:r>
              <a:rPr lang="en-US" dirty="0"/>
              <a:t>Note: Not on your virtual machine</a:t>
            </a:r>
          </a:p>
          <a:p>
            <a:pPr lvl="1"/>
            <a:r>
              <a:rPr lang="en-US" dirty="0">
                <a:hlinkClick r:id="rId2"/>
              </a:rPr>
              <a:t>https://docs.aws.amazon.com/cli/latest/userguide/install-cliv1.html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CC6B-2622-5B45-9622-39185A57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D26BE-F779-7841-B46F-E9600B3B1C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Configure your AWS account </a:t>
            </a:r>
            <a:r>
              <a:rPr lang="en-US" dirty="0"/>
              <a:t>for CLI tool</a:t>
            </a:r>
          </a:p>
          <a:p>
            <a:r>
              <a:rPr lang="en-US" dirty="0"/>
              <a:t>Go to your AWS class room</a:t>
            </a:r>
          </a:p>
          <a:p>
            <a:r>
              <a:rPr lang="en-US" dirty="0"/>
              <a:t>Click “Account Details”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019F40-3156-774A-AC55-93D36FD7ED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9700" y="2261394"/>
            <a:ext cx="4546600" cy="3479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8953B5-0285-9940-BE09-1970A0A2C221}"/>
                  </a:ext>
                </a:extLst>
              </p14:cNvPr>
              <p14:cNvContentPartPr/>
              <p14:nvPr/>
            </p14:nvContentPartPr>
            <p14:xfrm>
              <a:off x="6931440" y="5084408"/>
              <a:ext cx="928800" cy="61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8953B5-0285-9940-BE09-1970A0A2C2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22800" y="5075768"/>
                <a:ext cx="946440" cy="63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097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9118-EA4A-4A47-ADFB-F8777872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756A8-F03D-5246-9851-E1177186C2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Under AWS CLI, click “Show”</a:t>
            </a:r>
          </a:p>
          <a:p>
            <a:r>
              <a:rPr lang="en-US" dirty="0"/>
              <a:t>For Linux and Mac</a:t>
            </a:r>
          </a:p>
          <a:p>
            <a:pPr lvl="1"/>
            <a:r>
              <a:rPr lang="en-US" dirty="0"/>
              <a:t>Copy and paste the content on the right side into ~/.</a:t>
            </a:r>
            <a:r>
              <a:rPr lang="en-US" dirty="0" err="1"/>
              <a:t>aws</a:t>
            </a:r>
            <a:r>
              <a:rPr lang="en-US" dirty="0"/>
              <a:t>/credentials</a:t>
            </a:r>
          </a:p>
          <a:p>
            <a:r>
              <a:rPr lang="en-US" dirty="0"/>
              <a:t>For Windows</a:t>
            </a:r>
          </a:p>
          <a:p>
            <a:pPr lvl="1"/>
            <a:r>
              <a:rPr lang="en-US" dirty="0"/>
              <a:t>Copy and paste the content on the right side into "%</a:t>
            </a:r>
            <a:r>
              <a:rPr lang="en-US" dirty="0" err="1"/>
              <a:t>UserProfile</a:t>
            </a:r>
            <a:r>
              <a:rPr lang="en-US" dirty="0"/>
              <a:t>%\.</a:t>
            </a:r>
            <a:r>
              <a:rPr lang="en-US" dirty="0" err="1"/>
              <a:t>aws</a:t>
            </a:r>
            <a:r>
              <a:rPr lang="en-US" dirty="0"/>
              <a:t>\credentials"</a:t>
            </a:r>
          </a:p>
          <a:p>
            <a:pPr lvl="1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FFCDB4-F922-BB4D-803C-4545557463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0700" y="2788444"/>
            <a:ext cx="37846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0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95B5-10CF-FB4A-B3FC-D1CAA7DB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580FB-A491-B14B-BFBA-A3A6F5A968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Upload the VM to AWS S3</a:t>
            </a:r>
          </a:p>
          <a:p>
            <a:pPr lvl="1"/>
            <a:r>
              <a:rPr lang="en-US" dirty="0"/>
              <a:t>For undergraduate student</a:t>
            </a:r>
          </a:p>
          <a:p>
            <a:pPr lvl="2"/>
            <a:r>
              <a:rPr lang="en-US" dirty="0"/>
              <a:t>Create two buckets on S3</a:t>
            </a:r>
          </a:p>
          <a:p>
            <a:pPr lvl="2"/>
            <a:r>
              <a:rPr lang="en-US" dirty="0"/>
              <a:t>One is for “</a:t>
            </a:r>
            <a:r>
              <a:rPr lang="en-US" dirty="0" err="1"/>
              <a:t>onepiece.ova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One is for the converted image.</a:t>
            </a:r>
          </a:p>
          <a:p>
            <a:pPr lvl="2"/>
            <a:r>
              <a:rPr lang="en-US" dirty="0"/>
              <a:t>Upload “</a:t>
            </a:r>
            <a:r>
              <a:rPr lang="en-US" dirty="0" err="1"/>
              <a:t>onepiece.ova</a:t>
            </a:r>
            <a:r>
              <a:rPr lang="en-US" dirty="0"/>
              <a:t>” to the first bucket.</a:t>
            </a:r>
          </a:p>
          <a:p>
            <a:pPr lvl="1"/>
            <a:r>
              <a:rPr lang="en-US" dirty="0"/>
              <a:t>For graduate student</a:t>
            </a:r>
          </a:p>
          <a:p>
            <a:pPr lvl="2"/>
            <a:r>
              <a:rPr lang="en-US" dirty="0"/>
              <a:t>Create two buckets on S3</a:t>
            </a:r>
          </a:p>
          <a:p>
            <a:pPr lvl="2"/>
            <a:r>
              <a:rPr lang="en-US" dirty="0"/>
              <a:t>One is for your </a:t>
            </a:r>
            <a:r>
              <a:rPr lang="en-US" dirty="0" err="1"/>
              <a:t>vm</a:t>
            </a:r>
            <a:r>
              <a:rPr lang="en-US" dirty="0"/>
              <a:t> image</a:t>
            </a:r>
          </a:p>
          <a:p>
            <a:pPr lvl="2"/>
            <a:r>
              <a:rPr lang="en-US" dirty="0"/>
              <a:t>One is for the converted image.</a:t>
            </a:r>
          </a:p>
          <a:p>
            <a:pPr lvl="2"/>
            <a:r>
              <a:rPr lang="en-US" dirty="0"/>
              <a:t>Upload your image to the first bucket.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06F09D0-14CE-2246-9945-48D4E67B89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95081"/>
            <a:ext cx="5181600" cy="341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4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06B7-B35C-8D4B-8C19-89E9290A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Role “</a:t>
            </a:r>
            <a:r>
              <a:rPr lang="en-US" dirty="0" err="1"/>
              <a:t>vmimport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6578D-DA20-D94F-AD83-455F6C0034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https://docs.aws.amazon.com/vm-import/latest/userguide/vmie_prereqs.html#vmimport-role</a:t>
            </a:r>
            <a:endParaRPr lang="en-US" dirty="0"/>
          </a:p>
          <a:p>
            <a:endParaRPr lang="en-US" dirty="0"/>
          </a:p>
          <a:p>
            <a:r>
              <a:rPr lang="en-US" dirty="0"/>
              <a:t>Follow Step 1,2,3,5 and change the bucket name to yours.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D7CC05-01C5-D84E-9085-83F7858E6F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10949"/>
            <a:ext cx="5181600" cy="318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5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54C1-4141-7D45-AC71-8395C3E7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the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04C72-167F-1244-9CB4-4B561979D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https://docs.aws.amazon.com/vm-import/latest/userguide/vmimport-image-import.html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Follow the instruction “Import the VM”</a:t>
            </a:r>
          </a:p>
        </p:txBody>
      </p:sp>
    </p:spTree>
    <p:extLst>
      <p:ext uri="{BB962C8B-B14F-4D97-AF65-F5344CB8AC3E}">
        <p14:creationId xmlns:p14="http://schemas.microsoft.com/office/powerpoint/2010/main" val="249123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542</Words>
  <Application>Microsoft Macintosh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Cloud Computing</vt:lpstr>
      <vt:lpstr>Migrate to cloud</vt:lpstr>
      <vt:lpstr>Step 0</vt:lpstr>
      <vt:lpstr>Step 1</vt:lpstr>
      <vt:lpstr>Step 2</vt:lpstr>
      <vt:lpstr>Step 2</vt:lpstr>
      <vt:lpstr>Step 3</vt:lpstr>
      <vt:lpstr>Create Role “vmimport”</vt:lpstr>
      <vt:lpstr>Import the VM</vt:lpstr>
      <vt:lpstr>Launch you VM on cloud</vt:lpstr>
      <vt:lpstr>Run submit.sh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Microsoft Office User</dc:creator>
  <cp:lastModifiedBy>YZHU4</cp:lastModifiedBy>
  <cp:revision>10</cp:revision>
  <dcterms:created xsi:type="dcterms:W3CDTF">2020-02-06T17:54:13Z</dcterms:created>
  <dcterms:modified xsi:type="dcterms:W3CDTF">2020-02-07T15:37:00Z</dcterms:modified>
</cp:coreProperties>
</file>