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4"/>
  </p:notesMasterIdLst>
  <p:sldIdLst>
    <p:sldId id="256" r:id="rId5"/>
    <p:sldId id="365" r:id="rId6"/>
    <p:sldId id="377" r:id="rId7"/>
    <p:sldId id="378" r:id="rId8"/>
    <p:sldId id="382" r:id="rId9"/>
    <p:sldId id="379" r:id="rId10"/>
    <p:sldId id="383" r:id="rId11"/>
    <p:sldId id="384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14206-41FD-47F4-9433-0486D3061C4E}" type="datetimeFigureOut">
              <a:rPr lang="zh-CN" altLang="en-US" smtClean="0"/>
              <a:t>1/11/2019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E1D3-EFF1-42BD-B288-6C73BF39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9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9E314-34B2-4B9A-98C6-629D837DBB47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2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9E314-34B2-4B9A-98C6-629D837DBB47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0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9E314-34B2-4B9A-98C6-629D837DBB47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77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9E314-34B2-4B9A-98C6-629D837DBB47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65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9E314-34B2-4B9A-98C6-629D837DBB47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56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9E314-34B2-4B9A-98C6-629D837DBB47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82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Cloud dat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71464" y="1506865"/>
            <a:ext cx="10081120" cy="173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71464" y="1506865"/>
            <a:ext cx="10081120" cy="173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83" y="3413507"/>
            <a:ext cx="1778400" cy="1778400"/>
          </a:xfrm>
          <a:prstGeom prst="rect">
            <a:avLst/>
          </a:prstGeom>
        </p:spPr>
      </p:pic>
      <p:cxnSp>
        <p:nvCxnSpPr>
          <p:cNvPr id="21" name="直線接點 20"/>
          <p:cNvCxnSpPr/>
          <p:nvPr/>
        </p:nvCxnSpPr>
        <p:spPr>
          <a:xfrm>
            <a:off x="2855913" y="5242672"/>
            <a:ext cx="6480000" cy="0"/>
          </a:xfrm>
          <a:prstGeom prst="line">
            <a:avLst/>
          </a:prstGeom>
          <a:ln w="25400">
            <a:solidFill>
              <a:srgbClr val="B09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6097" y="5992667"/>
            <a:ext cx="1778400" cy="643781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73727" y="5418029"/>
            <a:ext cx="6480720" cy="576064"/>
          </a:xfrm>
          <a:prstGeom prst="rect">
            <a:avLst/>
          </a:prstGeom>
          <a:noFill/>
        </p:spPr>
        <p:txBody>
          <a:bodyPr lIns="180000" rIns="180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Subtitle </a:t>
            </a:r>
            <a:endParaRPr lang="zh-TW" alt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72082" y="3242897"/>
            <a:ext cx="7524750" cy="1986328"/>
          </a:xfrm>
          <a:noFill/>
        </p:spPr>
        <p:txBody>
          <a:bodyPr lIns="180000" tIns="108000" rIns="180000" bIns="18000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Title </a:t>
            </a:r>
            <a:br>
              <a:rPr lang="en-US" altLang="zh-TW" dirty="0" smtClean="0"/>
            </a:br>
            <a:endParaRPr 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2855913" y="5242672"/>
            <a:ext cx="6480000" cy="0"/>
          </a:xfrm>
          <a:prstGeom prst="line">
            <a:avLst/>
          </a:prstGeom>
          <a:ln w="25400">
            <a:solidFill>
              <a:srgbClr val="B09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855913" y="5242672"/>
            <a:ext cx="6480000" cy="0"/>
          </a:xfrm>
          <a:prstGeom prst="line">
            <a:avLst/>
          </a:prstGeom>
          <a:ln w="25400">
            <a:solidFill>
              <a:srgbClr val="B09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2"/>
          <a:stretch/>
        </p:blipFill>
        <p:spPr>
          <a:xfrm>
            <a:off x="-95" y="-13648"/>
            <a:ext cx="12204000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892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360" y="1449388"/>
            <a:ext cx="11521280" cy="494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54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762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762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73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altLang="zh-TW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549400"/>
            <a:ext cx="5181600" cy="48323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49400"/>
            <a:ext cx="5181600" cy="48323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54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872082" y="3242897"/>
            <a:ext cx="7524750" cy="1986328"/>
          </a:xfrm>
          <a:noFill/>
        </p:spPr>
        <p:txBody>
          <a:bodyPr lIns="180000" tIns="108000" rIns="180000" bIns="18000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Title 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271464" y="1506865"/>
            <a:ext cx="10081120" cy="173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71464" y="1506865"/>
            <a:ext cx="10081120" cy="173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83" y="3413507"/>
            <a:ext cx="1778400" cy="1778400"/>
          </a:xfrm>
          <a:prstGeom prst="rect">
            <a:avLst/>
          </a:prstGeom>
        </p:spPr>
      </p:pic>
      <p:cxnSp>
        <p:nvCxnSpPr>
          <p:cNvPr id="21" name="直線接點 20"/>
          <p:cNvCxnSpPr/>
          <p:nvPr/>
        </p:nvCxnSpPr>
        <p:spPr>
          <a:xfrm>
            <a:off x="2855913" y="5242672"/>
            <a:ext cx="6480000" cy="0"/>
          </a:xfrm>
          <a:prstGeom prst="line">
            <a:avLst/>
          </a:prstGeom>
          <a:ln w="25400">
            <a:solidFill>
              <a:srgbClr val="B09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6097" y="5992667"/>
            <a:ext cx="1778400" cy="643781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73727" y="5418029"/>
            <a:ext cx="6480720" cy="576064"/>
          </a:xfrm>
          <a:prstGeom prst="rect">
            <a:avLst/>
          </a:prstGeom>
          <a:noFill/>
        </p:spPr>
        <p:txBody>
          <a:bodyPr lIns="180000" rIns="180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Subtitle </a:t>
            </a:r>
            <a:endParaRPr lang="zh-TW" altLang="en-US" dirty="0" smtClean="0"/>
          </a:p>
        </p:txBody>
      </p:sp>
      <p:cxnSp>
        <p:nvCxnSpPr>
          <p:cNvPr id="12" name="直線接點 11"/>
          <p:cNvCxnSpPr/>
          <p:nvPr/>
        </p:nvCxnSpPr>
        <p:spPr>
          <a:xfrm>
            <a:off x="2855913" y="5242672"/>
            <a:ext cx="6480000" cy="0"/>
          </a:xfrm>
          <a:prstGeom prst="line">
            <a:avLst/>
          </a:prstGeom>
          <a:ln w="25400">
            <a:solidFill>
              <a:srgbClr val="B09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855913" y="5242672"/>
            <a:ext cx="6480000" cy="0"/>
          </a:xfrm>
          <a:prstGeom prst="line">
            <a:avLst/>
          </a:prstGeom>
          <a:ln w="25400">
            <a:solidFill>
              <a:srgbClr val="B09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00" y="-27296"/>
            <a:ext cx="12196800" cy="26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12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loud dat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551543"/>
            <a:ext cx="11521280" cy="725714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5841" y="1449388"/>
            <a:ext cx="7536159" cy="4932362"/>
          </a:xfrm>
          <a:prstGeom prst="rect">
            <a:avLst/>
          </a:prstGeom>
        </p:spPr>
        <p:txBody>
          <a:bodyPr lIns="288000" tIns="180000" rIns="288000" bIns="18000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altLang="zh-TW" dirty="0" smtClean="0"/>
              <a:t>First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Forth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</a:t>
            </a:r>
          </a:p>
          <a:p>
            <a:pPr lvl="0"/>
            <a:endParaRPr lang="en-US" altLang="zh-TW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426" y="1462677"/>
            <a:ext cx="4676503" cy="49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72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551543"/>
            <a:ext cx="11521280" cy="725714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5841" y="1449388"/>
            <a:ext cx="7536159" cy="4932362"/>
          </a:xfrm>
          <a:prstGeom prst="rect">
            <a:avLst/>
          </a:prstGeom>
        </p:spPr>
        <p:txBody>
          <a:bodyPr lIns="288000" tIns="180000" rIns="288000" bIns="18000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altLang="zh-TW" dirty="0" smtClean="0"/>
              <a:t>First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Forth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</a:t>
            </a:r>
          </a:p>
          <a:p>
            <a:pPr lvl="0"/>
            <a:endParaRPr lang="en-US" altLang="zh-TW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26" y="1447800"/>
            <a:ext cx="4673671" cy="4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5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551543"/>
            <a:ext cx="11521280" cy="725714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5841" y="1449388"/>
            <a:ext cx="7536159" cy="4932362"/>
          </a:xfrm>
          <a:prstGeom prst="rect">
            <a:avLst/>
          </a:prstGeom>
        </p:spPr>
        <p:txBody>
          <a:bodyPr lIns="288000" tIns="180000" rIns="288000" bIns="18000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altLang="zh-TW" dirty="0" smtClean="0"/>
              <a:t>First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Forth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</a:t>
            </a:r>
          </a:p>
          <a:p>
            <a:pPr lvl="0"/>
            <a:endParaRPr lang="en-US" altLang="zh-TW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826" y="1462450"/>
            <a:ext cx="4710639" cy="49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12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551543"/>
            <a:ext cx="11521280" cy="725714"/>
          </a:xfrm>
        </p:spPr>
        <p:txBody>
          <a:bodyPr lIns="18000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1449388"/>
            <a:ext cx="4655840" cy="4932362"/>
          </a:xfrm>
          <a:prstGeom prst="rect">
            <a:avLst/>
          </a:prstGeom>
        </p:spPr>
        <p:txBody>
          <a:bodyPr lIns="360000" tIns="18000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Insert an image here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5841" y="1449388"/>
            <a:ext cx="7536159" cy="4932362"/>
          </a:xfrm>
          <a:prstGeom prst="rect">
            <a:avLst/>
          </a:prstGeom>
        </p:spPr>
        <p:txBody>
          <a:bodyPr lIns="288000" tIns="180000" rIns="288000" bIns="18000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altLang="zh-TW" dirty="0" smtClean="0"/>
              <a:t>First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Forth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</a:t>
            </a:r>
          </a:p>
          <a:p>
            <a:pPr lvl="0"/>
            <a:endParaRPr lang="en-US" altLang="zh-TW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76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360" y="1449388"/>
            <a:ext cx="11521280" cy="4932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altLang="zh-TW" dirty="0" smtClean="0"/>
              <a:t>First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Forth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</a:t>
            </a:r>
          </a:p>
          <a:p>
            <a:pPr lvl="0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318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4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4659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Subtitle </a:t>
            </a:r>
            <a:endParaRPr lang="zh-TW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444050"/>
            <a:ext cx="5156200" cy="3937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TW" dirty="0" smtClean="0"/>
              <a:t>First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Forth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</a:t>
            </a:r>
          </a:p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5951"/>
            <a:ext cx="5181601" cy="8256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altLang="zh-TW" dirty="0" smtClean="0"/>
              <a:t>Subtitle </a:t>
            </a:r>
            <a:endParaRPr lang="zh-TW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44050"/>
            <a:ext cx="5181601" cy="3937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altLang="zh-TW" dirty="0" smtClean="0"/>
              <a:t>First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Forth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</a:t>
            </a:r>
          </a:p>
          <a:p>
            <a:pPr lvl="0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72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0" y="551543"/>
            <a:ext cx="11521280" cy="7257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180000" tIns="45720" rIns="91440" bIns="45720" rtlCol="0" anchor="ctr">
            <a:normAutofit/>
          </a:bodyPr>
          <a:lstStyle/>
          <a:p>
            <a:r>
              <a:rPr lang="en-US" altLang="zh-TW" dirty="0" smtClean="0"/>
              <a:t>TITLE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447" y="6586379"/>
            <a:ext cx="436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Copyright © 2018 </a:t>
            </a:r>
            <a:r>
              <a:rPr lang="en-US" altLang="zh-TW" sz="1000" dirty="0" err="1" smtClean="0">
                <a:solidFill>
                  <a:schemeClr val="tx2"/>
                </a:solidFill>
                <a:latin typeface="Century Gothic" panose="020B0502020202020204" pitchFamily="34" charset="0"/>
              </a:rPr>
              <a:t>Accton</a:t>
            </a:r>
            <a:r>
              <a:rPr lang="en-US" altLang="zh-TW" sz="1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Technology</a:t>
            </a:r>
            <a:r>
              <a:rPr lang="en-US" altLang="zh-TW" sz="1000" baseline="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Corporate. </a:t>
            </a:r>
            <a:r>
              <a:rPr lang="en-US" altLang="zh-TW" sz="1000" baseline="0" dirty="0" smtClean="0">
                <a:solidFill>
                  <a:schemeClr val="tx2"/>
                </a:solidFill>
                <a:latin typeface="+mn-lt"/>
              </a:rPr>
              <a:t>All</a:t>
            </a:r>
            <a:r>
              <a:rPr lang="en-US" altLang="zh-TW" sz="1000" dirty="0" smtClean="0">
                <a:solidFill>
                  <a:schemeClr val="tx2"/>
                </a:solidFill>
              </a:rPr>
              <a:t> rights reserved. </a:t>
            </a:r>
            <a:endParaRPr lang="zh-TW" altLang="en-US" sz="1000" dirty="0">
              <a:solidFill>
                <a:schemeClr val="tx2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946" y="6515139"/>
            <a:ext cx="1229071" cy="28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86" y="150765"/>
            <a:ext cx="359665" cy="390145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210800" y="6552327"/>
            <a:ext cx="415724" cy="305674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+mn-lt"/>
              </a:defRPr>
            </a:lvl1pPr>
          </a:lstStyle>
          <a:p>
            <a:fld id="{474C782B-F413-4280-9787-FC9F670F1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4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9" r:id="rId3"/>
    <p:sldLayoutId id="2147483690" r:id="rId4"/>
    <p:sldLayoutId id="2147483688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None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75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473237" y="5341828"/>
            <a:ext cx="6480720" cy="576064"/>
          </a:xfrm>
        </p:spPr>
        <p:txBody>
          <a:bodyPr/>
          <a:lstStyle/>
          <a:p>
            <a:r>
              <a:rPr lang="en-US" altLang="zh-CN" dirty="0" smtClean="0"/>
              <a:t>MFGII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60320" y="3410541"/>
            <a:ext cx="8509249" cy="19863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GID</a:t>
            </a:r>
            <a:r>
              <a:rPr lang="zh-CN" altLang="en-US" dirty="0" smtClean="0"/>
              <a:t>绘图与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7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_4"/>
          <p:cNvCxnSpPr/>
          <p:nvPr>
            <p:custDataLst>
              <p:tags r:id="rId1"/>
            </p:custDataLst>
          </p:nvPr>
        </p:nvCxnSpPr>
        <p:spPr>
          <a:xfrm>
            <a:off x="3575954" y="2336741"/>
            <a:ext cx="160071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 rot="21439215">
            <a:off x="2835354" y="2917537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2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4" name="MH_Other_3"/>
          <p:cNvSpPr/>
          <p:nvPr>
            <p:custDataLst>
              <p:tags r:id="rId3"/>
            </p:custDataLst>
          </p:nvPr>
        </p:nvSpPr>
        <p:spPr>
          <a:xfrm rot="183635">
            <a:off x="2558473" y="1897872"/>
            <a:ext cx="991412" cy="100297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1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5" name="MH_Other_1"/>
          <p:cNvSpPr/>
          <p:nvPr>
            <p:custDataLst>
              <p:tags r:id="rId4"/>
            </p:custDataLst>
          </p:nvPr>
        </p:nvSpPr>
        <p:spPr>
          <a:xfrm>
            <a:off x="2461801" y="3957619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3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7" name="MH_Other_4"/>
          <p:cNvCxnSpPr/>
          <p:nvPr>
            <p:custDataLst>
              <p:tags r:id="rId5"/>
            </p:custDataLst>
          </p:nvPr>
        </p:nvCxnSpPr>
        <p:spPr>
          <a:xfrm>
            <a:off x="3838408" y="3364695"/>
            <a:ext cx="1338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MH_Other_4"/>
          <p:cNvCxnSpPr/>
          <p:nvPr>
            <p:custDataLst>
              <p:tags r:id="rId6"/>
            </p:custDataLst>
          </p:nvPr>
        </p:nvCxnSpPr>
        <p:spPr>
          <a:xfrm>
            <a:off x="3451929" y="4392649"/>
            <a:ext cx="1724741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SubTitle_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176670" y="3161078"/>
            <a:ext cx="5255101" cy="454025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MH_SubTitle_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176669" y="4165635"/>
            <a:ext cx="5131111" cy="454025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Canvas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绘图的运用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MH_SubTitle_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176670" y="2067742"/>
            <a:ext cx="4820268" cy="454025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介绍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MH_SubTitle_2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528847" y="232896"/>
            <a:ext cx="1757781" cy="454025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目录</a:t>
            </a:r>
            <a:endParaRPr lang="zh-CN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MH_SubTitle_2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5276818" y="3117533"/>
            <a:ext cx="5255101" cy="454025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GID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绘图的运用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灯片编号占位符 3"/>
          <p:cNvSpPr txBox="1">
            <a:spLocks noGrp="1"/>
          </p:cNvSpPr>
          <p:nvPr/>
        </p:nvSpPr>
        <p:spPr bwMode="auto">
          <a:xfrm>
            <a:off x="9124919" y="210671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TW" sz="1400" b="1" dirty="0" smtClean="0">
                <a:solidFill>
                  <a:srgbClr val="0000CC"/>
                </a:solidFill>
              </a:rPr>
              <a:t>3</a:t>
            </a:r>
            <a:endParaRPr lang="en-US" altLang="zh-TW" sz="1400" b="1" dirty="0">
              <a:solidFill>
                <a:srgbClr val="0000CC"/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157517" y="90152"/>
            <a:ext cx="7433612" cy="428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介绍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9122313" y="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  <a:ea typeface="微軟正黑體"/>
                <a:cs typeface="+mn-cs"/>
              </a:rPr>
              <a:t>5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Gothic"/>
              <a:ea typeface="PMingLiU" pitchFamily="18" charset="-120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44710" y="-9302752"/>
            <a:ext cx="10800000" cy="5942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99576" y="-7414658"/>
            <a:ext cx="10872000" cy="59816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4599" y="608929"/>
            <a:ext cx="9389534" cy="31750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vert="horz" wrap="square" lIns="180000" tIns="45720" rIns="91440" bIns="45720" rtlCol="0" anchor="ctr">
            <a:normAutofit/>
          </a:bodyPr>
          <a:lstStyle/>
          <a:p>
            <a:r>
              <a:rPr lang="en-US" altLang="zh-CN" dirty="0" smtClean="0"/>
              <a:t>	GID</a:t>
            </a:r>
            <a:r>
              <a:rPr lang="zh-CN" altLang="en-US" dirty="0" smtClean="0"/>
              <a:t>绘图与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绘图都是用来在程序上进行绘画的方法，</a:t>
            </a:r>
            <a:r>
              <a:rPr lang="en-US" altLang="zh-CN" dirty="0" smtClean="0"/>
              <a:t>GID</a:t>
            </a:r>
            <a:r>
              <a:rPr lang="zh-CN" altLang="en-US" dirty="0" smtClean="0"/>
              <a:t>是用于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程式使用的绘图方法，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是用于在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页面使用的绘图方法，他们的绘图方式也非常的相似。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1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57517" y="90152"/>
            <a:ext cx="7433612" cy="428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GID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绘图的运用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3"/>
          <p:cNvSpPr txBox="1">
            <a:spLocks noGrp="1"/>
          </p:cNvSpPr>
          <p:nvPr/>
        </p:nvSpPr>
        <p:spPr bwMode="auto">
          <a:xfrm>
            <a:off x="9122313" y="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  <a:ea typeface="微軟正黑體"/>
                <a:cs typeface="+mn-cs"/>
              </a:rPr>
              <a:t>6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Gothic"/>
              <a:ea typeface="PMingLiU" pitchFamily="18" charset="-120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071" y="2569672"/>
            <a:ext cx="4467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57517" y="90152"/>
            <a:ext cx="7433612" cy="428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GID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绘图的运用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3"/>
          <p:cNvSpPr txBox="1">
            <a:spLocks noGrp="1"/>
          </p:cNvSpPr>
          <p:nvPr/>
        </p:nvSpPr>
        <p:spPr bwMode="auto">
          <a:xfrm>
            <a:off x="9122313" y="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  <a:ea typeface="微軟正黑體"/>
                <a:cs typeface="+mn-cs"/>
              </a:rPr>
              <a:t>6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Gothic"/>
              <a:ea typeface="PMingLiU" pitchFamily="18" charset="-120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60" y="1310640"/>
            <a:ext cx="46386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28020" y="90152"/>
            <a:ext cx="7433612" cy="428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Canvas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绘图的运用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9122313" y="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  <a:ea typeface="微軟正黑體"/>
                <a:cs typeface="+mn-cs"/>
              </a:rPr>
              <a:t>7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Gothic"/>
              <a:ea typeface="PMingLiU" pitchFamily="18" charset="-120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2638425"/>
            <a:ext cx="4962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28020" y="90152"/>
            <a:ext cx="7433612" cy="428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Canvas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绘图的运用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9122313" y="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  <a:ea typeface="微軟正黑體"/>
                <a:cs typeface="+mn-cs"/>
              </a:rPr>
              <a:t>7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Gothic"/>
              <a:ea typeface="PMingLiU" pitchFamily="18" charset="-120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2681287"/>
            <a:ext cx="5067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28020" y="90152"/>
            <a:ext cx="7433612" cy="428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DFKai-SB" pitchFamily="65" charset="-120"/>
                <a:cs typeface="+mn-cs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Canvas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绘图的运用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9122313" y="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  <a:ea typeface="微軟正黑體"/>
                <a:cs typeface="+mn-cs"/>
              </a:rPr>
              <a:t>7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Gothic"/>
              <a:ea typeface="PMingLiU" pitchFamily="18" charset="-120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019300"/>
            <a:ext cx="3467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0445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6"/>
                </a:solidFill>
              </a:rPr>
              <a:t>THANK YOU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9122313" y="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TW" sz="1400" b="1" dirty="0" smtClean="0">
                <a:solidFill>
                  <a:srgbClr val="0000CC"/>
                </a:solidFill>
              </a:rPr>
              <a:t>32</a:t>
            </a:r>
            <a:endParaRPr lang="en-US" altLang="zh-TW" sz="1400" b="1" dirty="0">
              <a:solidFill>
                <a:srgbClr val="0000CC"/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6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Accton 2018 template">
  <a:themeElements>
    <a:clrScheme name="自訂 12">
      <a:dk1>
        <a:srgbClr val="000000"/>
      </a:dk1>
      <a:lt1>
        <a:sysClr val="window" lastClr="FFFFFF"/>
      </a:lt1>
      <a:dk2>
        <a:srgbClr val="3F3F3F"/>
      </a:dk2>
      <a:lt2>
        <a:srgbClr val="8A8D8F"/>
      </a:lt2>
      <a:accent1>
        <a:srgbClr val="003399"/>
      </a:accent1>
      <a:accent2>
        <a:srgbClr val="33CC33"/>
      </a:accent2>
      <a:accent3>
        <a:srgbClr val="FA9600"/>
      </a:accent3>
      <a:accent4>
        <a:srgbClr val="2870FE"/>
      </a:accent4>
      <a:accent5>
        <a:srgbClr val="FFCD00"/>
      </a:accent5>
      <a:accent6>
        <a:srgbClr val="DF5327"/>
      </a:accent6>
      <a:hlink>
        <a:srgbClr val="2870FE"/>
      </a:hlink>
      <a:folHlink>
        <a:srgbClr val="7F7F7F"/>
      </a:folHlink>
    </a:clrScheme>
    <a:fontScheme name="New Template">
      <a:majorFont>
        <a:latin typeface="Century Gothic"/>
        <a:ea typeface="微軟正黑體"/>
        <a:cs typeface=""/>
      </a:majorFont>
      <a:minorFont>
        <a:latin typeface="Century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6350" cap="flat" cmpd="sng" algn="ctr">
          <a:noFill/>
          <a:prstDash val="solid"/>
        </a:ln>
        <a:effectLst/>
      </a:spPr>
      <a:bodyPr vert="horz" lIns="18000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ton 2018 template" id="{47E27744-9F87-4CAA-AACC-C7C4917D99A1}" vid="{6BA2F5DE-897C-4120-9042-2013CA08B8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A183CD6E6BDDC4293098D30318BDA28" ma:contentTypeVersion="0" ma:contentTypeDescription="建立新的文件。" ma:contentTypeScope="" ma:versionID="87421638957e94097f829e1c6624a0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2AECB0-B3A7-47AF-83FE-AAE790F4EAC2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E4BB05-AC4A-47A4-970F-F8FC07A5B1F7}"/>
</file>

<file path=customXml/itemProps3.xml><?xml version="1.0" encoding="utf-8"?>
<ds:datastoreItem xmlns:ds="http://schemas.openxmlformats.org/officeDocument/2006/customXml" ds:itemID="{D357A1B3-666E-4D51-B410-47631258D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Accton 2018 template</Template>
  <TotalTime>3048</TotalTime>
  <Words>56</Words>
  <Application>Microsoft Office PowerPoint</Application>
  <PresentationFormat>宽屏</PresentationFormat>
  <Paragraphs>31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微軟正黑體</vt:lpstr>
      <vt:lpstr>新細明體</vt:lpstr>
      <vt:lpstr>新細明體</vt:lpstr>
      <vt:lpstr>等线</vt:lpstr>
      <vt:lpstr>Arial</vt:lpstr>
      <vt:lpstr>Century Gothic</vt:lpstr>
      <vt:lpstr>Helvetica</vt:lpstr>
      <vt:lpstr>Wingdings 2</vt:lpstr>
      <vt:lpstr>Accton 2018 template</vt:lpstr>
      <vt:lpstr>GID绘图与Canvas绘图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xianghua_luo 罗湘华</dc:creator>
  <cp:lastModifiedBy>henry_he 何泓宇</cp:lastModifiedBy>
  <cp:revision>431</cp:revision>
  <dcterms:created xsi:type="dcterms:W3CDTF">2018-08-21T08:00:06Z</dcterms:created>
  <dcterms:modified xsi:type="dcterms:W3CDTF">2019-01-11T01:00:03Z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0x0101000A183CD6E6BDDC4293098D30318BDA28</vt:lpwstr>
  </property>
</Properties>
</file>