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>
        <p:scale>
          <a:sx n="100" d="100"/>
          <a:sy n="100" d="100"/>
        </p:scale>
        <p:origin x="95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{1},{</a:t>
              </a:r>
              <a:r>
                <a:rPr lang="en-US" altLang="zh-TW" b="1" dirty="0"/>
                <a:t>2</a:t>
              </a:r>
              <a:r>
                <a:rPr lang="en-US" altLang="zh-TW" b="1" dirty="0" smtClean="0"/>
                <a:t>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2314575" y="2078593"/>
            <a:ext cx="7562850" cy="2469594"/>
            <a:chOff x="2314575" y="2078593"/>
            <a:chExt cx="7562850" cy="2469594"/>
          </a:xfrm>
        </p:grpSpPr>
        <p:grpSp>
          <p:nvGrpSpPr>
            <p:cNvPr id="5" name="群組 4"/>
            <p:cNvGrpSpPr/>
            <p:nvPr/>
          </p:nvGrpSpPr>
          <p:grpSpPr>
            <a:xfrm>
              <a:off x="3352800" y="2078593"/>
              <a:ext cx="2286000" cy="1845706"/>
              <a:chOff x="3352800" y="2078593"/>
              <a:chExt cx="2286000" cy="184570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352800" y="2400300"/>
                <a:ext cx="2286000" cy="1523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3487703" y="2078593"/>
                <a:ext cx="201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Admittance Control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09812"/>
              <a:ext cx="7562850" cy="2238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92</Words>
  <Application>Microsoft Office PowerPoint</Application>
  <PresentationFormat>寬螢幕</PresentationFormat>
  <Paragraphs>40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24</cp:revision>
  <dcterms:created xsi:type="dcterms:W3CDTF">2021-04-16T10:15:21Z</dcterms:created>
  <dcterms:modified xsi:type="dcterms:W3CDTF">2021-05-03T03:27:37Z</dcterms:modified>
</cp:coreProperties>
</file>