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{1},{</a:t>
              </a:r>
              <a:r>
                <a:rPr lang="en-US" altLang="zh-TW" b="1" dirty="0"/>
                <a:t>2</a:t>
              </a:r>
              <a:r>
                <a:rPr lang="en-US" altLang="zh-TW" b="1" dirty="0" smtClean="0"/>
                <a:t>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14575" y="2078593"/>
            <a:ext cx="7562850" cy="2460069"/>
            <a:chOff x="2314575" y="2078593"/>
            <a:chExt cx="7562850" cy="246006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19337"/>
              <a:ext cx="7562850" cy="221932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352800" y="2400300"/>
              <a:ext cx="2286000" cy="15239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87703" y="2078593"/>
              <a:ext cx="201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Admittance Control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41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14</cp:revision>
  <dcterms:created xsi:type="dcterms:W3CDTF">2021-04-16T10:15:21Z</dcterms:created>
  <dcterms:modified xsi:type="dcterms:W3CDTF">2021-04-16T17:28:58Z</dcterms:modified>
</cp:coreProperties>
</file>