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1" r:id="rId5"/>
    <p:sldId id="262" r:id="rId6"/>
    <p:sldId id="263" r:id="rId7"/>
    <p:sldId id="266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406" autoAdjust="0"/>
  </p:normalViewPr>
  <p:slideViewPr>
    <p:cSldViewPr snapToGrid="0">
      <p:cViewPr varScale="1">
        <p:scale>
          <a:sx n="79" d="100"/>
          <a:sy n="79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D2AD6-9366-4FD0-8D5E-D0A160B803F4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1A42-F554-4333-AF4A-75B98C750E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97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13AE-462F-4CB7-AAD1-2BD1DB5A1DD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77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76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10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21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02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43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40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25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4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88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89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31EC-52C6-4491-A088-87BB9C263796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70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31EC-52C6-4491-A088-87BB9C263796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264D-9440-4085-863B-5777D2DC28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58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9" y="213001"/>
            <a:ext cx="5544658" cy="598432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5505450" y="1885950"/>
            <a:ext cx="695325" cy="9525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8240232" y="657223"/>
            <a:ext cx="627543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572000" y="4124048"/>
            <a:ext cx="0" cy="84800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572000" y="2476500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000125" y="685799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33400" y="533399"/>
            <a:ext cx="0" cy="97099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9372600" y="1018897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047750" y="23431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200150" y="24955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352550" y="26479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504950" y="2800350"/>
            <a:ext cx="1181100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572000" y="4972050"/>
            <a:ext cx="942975" cy="0"/>
          </a:xfrm>
          <a:prstGeom prst="straightConnector1">
            <a:avLst/>
          </a:prstGeom>
          <a:ln w="28575">
            <a:solidFill>
              <a:srgbClr val="E24E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952500" y="31908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0134600" y="27717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257300" y="34956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409700" y="36480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562100" y="38004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714500" y="39528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1866900" y="4105275"/>
            <a:ext cx="838200" cy="866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>
            <a:off x="6953250" y="4023204"/>
            <a:ext cx="153508" cy="153508"/>
            <a:chOff x="6953250" y="3929062"/>
            <a:chExt cx="247650" cy="247650"/>
          </a:xfrm>
        </p:grpSpPr>
        <p:sp>
          <p:nvSpPr>
            <p:cNvPr id="39" name="流程圖: 接點 38"/>
            <p:cNvSpPr/>
            <p:nvPr/>
          </p:nvSpPr>
          <p:spPr>
            <a:xfrm>
              <a:off x="6953250" y="3929062"/>
              <a:ext cx="247650" cy="247650"/>
            </a:xfrm>
            <a:prstGeom prst="flowChartConnector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>
              <a:stCxn id="39" idx="1"/>
              <a:endCxn id="39" idx="5"/>
            </p:cNvCxnSpPr>
            <p:nvPr/>
          </p:nvCxnSpPr>
          <p:spPr>
            <a:xfrm>
              <a:off x="6989518" y="3965330"/>
              <a:ext cx="175114" cy="1751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39" idx="3"/>
              <a:endCxn id="39" idx="7"/>
            </p:cNvCxnSpPr>
            <p:nvPr/>
          </p:nvCxnSpPr>
          <p:spPr>
            <a:xfrm flipV="1">
              <a:off x="6989518" y="3965330"/>
              <a:ext cx="175114" cy="175114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1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2305050" y="152401"/>
            <a:ext cx="6734175" cy="6458516"/>
            <a:chOff x="1771649" y="409575"/>
            <a:chExt cx="6581775" cy="5695950"/>
          </a:xfrm>
        </p:grpSpPr>
        <p:grpSp>
          <p:nvGrpSpPr>
            <p:cNvPr id="22" name="群組 21"/>
            <p:cNvGrpSpPr/>
            <p:nvPr/>
          </p:nvGrpSpPr>
          <p:grpSpPr>
            <a:xfrm>
              <a:off x="1771649" y="409575"/>
              <a:ext cx="6581775" cy="5695950"/>
              <a:chOff x="1771649" y="409576"/>
              <a:chExt cx="6581775" cy="5695949"/>
            </a:xfrm>
          </p:grpSpPr>
          <p:pic>
            <p:nvPicPr>
              <p:cNvPr id="20" name="圖片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9350726">
                <a:off x="3570629" y="1775602"/>
                <a:ext cx="323895" cy="181000"/>
              </a:xfrm>
              <a:prstGeom prst="rect">
                <a:avLst/>
              </a:prstGeom>
            </p:spPr>
          </p:pic>
          <p:grpSp>
            <p:nvGrpSpPr>
              <p:cNvPr id="11" name="群組 10"/>
              <p:cNvGrpSpPr/>
              <p:nvPr/>
            </p:nvGrpSpPr>
            <p:grpSpPr>
              <a:xfrm>
                <a:off x="1771649" y="409576"/>
                <a:ext cx="6581775" cy="5695949"/>
                <a:chOff x="-1437719" y="670607"/>
                <a:chExt cx="6581775" cy="5695949"/>
              </a:xfrm>
            </p:grpSpPr>
            <p:grpSp>
              <p:nvGrpSpPr>
                <p:cNvPr id="10" name="群組 9"/>
                <p:cNvGrpSpPr/>
                <p:nvPr/>
              </p:nvGrpSpPr>
              <p:grpSpPr>
                <a:xfrm>
                  <a:off x="-1437719" y="670607"/>
                  <a:ext cx="6581775" cy="5695949"/>
                  <a:chOff x="2277031" y="703693"/>
                  <a:chExt cx="6581775" cy="5695949"/>
                </a:xfrm>
              </p:grpSpPr>
              <p:pic>
                <p:nvPicPr>
                  <p:cNvPr id="2" name="圖片 1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9979" b="93312" l="9960" r="89973">
                                <a14:backgroundMark x1="56551" y1="74416" x2="56551" y2="74416"/>
                                <a14:backgroundMark x1="57286" y1="74204" x2="57286" y2="7420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4983" t="10163" r="24585" b="6782"/>
                  <a:stretch/>
                </p:blipFill>
                <p:spPr>
                  <a:xfrm>
                    <a:off x="2277031" y="703693"/>
                    <a:ext cx="6581775" cy="5695949"/>
                  </a:xfrm>
                  <a:prstGeom prst="rect">
                    <a:avLst/>
                  </a:prstGeom>
                </p:spPr>
              </p:pic>
              <p:pic>
                <p:nvPicPr>
                  <p:cNvPr id="4" name="圖片 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999067" y="5110136"/>
                    <a:ext cx="400106" cy="371527"/>
                  </a:xfrm>
                  <a:prstGeom prst="rect">
                    <a:avLst/>
                  </a:prstGeom>
                </p:spPr>
              </p:pic>
              <p:pic>
                <p:nvPicPr>
                  <p:cNvPr id="5" name="圖片 4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19504763">
                    <a:off x="8252156" y="5338065"/>
                    <a:ext cx="192433" cy="178688"/>
                  </a:xfrm>
                  <a:prstGeom prst="rect">
                    <a:avLst/>
                  </a:prstGeom>
                </p:spPr>
              </p:pic>
              <p:pic>
                <p:nvPicPr>
                  <p:cNvPr id="7" name="圖片 6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206376">
                    <a:off x="6938285" y="4987251"/>
                    <a:ext cx="183187" cy="257641"/>
                  </a:xfrm>
                  <a:prstGeom prst="rect">
                    <a:avLst/>
                  </a:prstGeom>
                </p:spPr>
              </p:pic>
              <p:pic>
                <p:nvPicPr>
                  <p:cNvPr id="8" name="圖片 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2480088">
                    <a:off x="6967761" y="4953167"/>
                    <a:ext cx="206808" cy="14488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" name="圖片 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9709610">
                  <a:off x="4278646" y="5032406"/>
                  <a:ext cx="192433" cy="178688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文字方塊 11"/>
            <p:cNvSpPr txBox="1"/>
            <p:nvPr/>
          </p:nvSpPr>
          <p:spPr>
            <a:xfrm>
              <a:off x="3318385" y="1532589"/>
              <a:ext cx="479732" cy="325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{H}</a:t>
              </a:r>
              <a:endParaRPr lang="zh-TW" altLang="en-US" b="1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6656890" y="4124695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{1},{</a:t>
              </a:r>
              <a:r>
                <a:rPr lang="en-US" altLang="zh-TW" b="1" dirty="0"/>
                <a:t>2</a:t>
              </a:r>
              <a:r>
                <a:rPr lang="en-US" altLang="zh-TW" b="1" dirty="0" smtClean="0"/>
                <a:t>}</a:t>
              </a:r>
              <a:endParaRPr lang="zh-TW" altLang="en-US" b="1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993521" y="2412454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{3}</a:t>
              </a:r>
              <a:endParaRPr lang="zh-TW" altLang="en-US" b="1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268538" y="168406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{4}</a:t>
              </a:r>
              <a:endParaRPr lang="zh-TW" altLang="en-US" b="1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534408" y="251898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{5}</a:t>
              </a:r>
              <a:endParaRPr lang="zh-TW" altLang="en-US" b="1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661106" y="251898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{6}</a:t>
              </a:r>
              <a:endParaRPr lang="zh-TW" altLang="en-US" b="1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917378" y="3271284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{S}</a:t>
              </a:r>
              <a:endParaRPr lang="zh-TW" altLang="en-US" b="1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6721751" y="5365915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/>
                <a:t>{0}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423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字方塊 102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116586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8" name="群組 107"/>
          <p:cNvGrpSpPr/>
          <p:nvPr/>
        </p:nvGrpSpPr>
        <p:grpSpPr>
          <a:xfrm>
            <a:off x="2476500" y="309128"/>
            <a:ext cx="7087066" cy="6220693"/>
            <a:chOff x="2476500" y="309128"/>
            <a:chExt cx="7087066" cy="6220693"/>
          </a:xfrm>
        </p:grpSpPr>
        <p:grpSp>
          <p:nvGrpSpPr>
            <p:cNvPr id="47" name="群組 46"/>
            <p:cNvGrpSpPr/>
            <p:nvPr/>
          </p:nvGrpSpPr>
          <p:grpSpPr>
            <a:xfrm>
              <a:off x="2476500" y="309128"/>
              <a:ext cx="7087066" cy="6220693"/>
              <a:chOff x="2591385" y="318653"/>
              <a:chExt cx="6941450" cy="6220693"/>
            </a:xfrm>
          </p:grpSpPr>
          <p:pic>
            <p:nvPicPr>
              <p:cNvPr id="19" name="圖片 1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135" r="-1"/>
              <a:stretch/>
            </p:blipFill>
            <p:spPr>
              <a:xfrm>
                <a:off x="2591385" y="318653"/>
                <a:ext cx="6941450" cy="6220693"/>
              </a:xfrm>
              <a:prstGeom prst="rect">
                <a:avLst/>
              </a:prstGeom>
            </p:spPr>
          </p:pic>
          <p:cxnSp>
            <p:nvCxnSpPr>
              <p:cNvPr id="10" name="直線接點 9"/>
              <p:cNvCxnSpPr/>
              <p:nvPr/>
            </p:nvCxnSpPr>
            <p:spPr>
              <a:xfrm flipV="1">
                <a:off x="2740654" y="4416990"/>
                <a:ext cx="699406" cy="21662"/>
              </a:xfrm>
              <a:prstGeom prst="line">
                <a:avLst/>
              </a:prstGeom>
              <a:ln w="44450">
                <a:solidFill>
                  <a:srgbClr val="E24E5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V="1">
                <a:off x="6981825" y="2476370"/>
                <a:ext cx="150058" cy="809755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/>
              <p:cNvCxnSpPr/>
              <p:nvPr/>
            </p:nvCxnSpPr>
            <p:spPr>
              <a:xfrm flipH="1" flipV="1">
                <a:off x="7148570" y="2491113"/>
                <a:ext cx="655496" cy="90162"/>
              </a:xfrm>
              <a:prstGeom prst="line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 flipH="1" flipV="1">
                <a:off x="3430535" y="4429128"/>
                <a:ext cx="504172" cy="314322"/>
              </a:xfrm>
              <a:prstGeom prst="line">
                <a:avLst/>
              </a:prstGeom>
              <a:ln w="44450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6553200" y="2295525"/>
                <a:ext cx="578683" cy="196762"/>
              </a:xfrm>
              <a:prstGeom prst="line">
                <a:avLst/>
              </a:prstGeom>
              <a:ln w="44450">
                <a:solidFill>
                  <a:srgbClr val="E24E5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rot="240000" flipV="1">
                <a:off x="3273400" y="4410076"/>
                <a:ext cx="128560" cy="923924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字方塊 44"/>
              <p:cNvSpPr txBox="1"/>
              <p:nvPr/>
            </p:nvSpPr>
            <p:spPr>
              <a:xfrm>
                <a:off x="6981825" y="2041565"/>
                <a:ext cx="461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{6}</a:t>
                </a:r>
                <a:endParaRPr lang="zh-TW" altLang="en-US" b="1" dirty="0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2904018" y="4513544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/>
                  <a:t>{H}</a:t>
                </a:r>
                <a:endParaRPr lang="zh-TW" altLang="en-US" b="1" dirty="0"/>
              </a:p>
            </p:txBody>
          </p:sp>
          <p:cxnSp>
            <p:nvCxnSpPr>
              <p:cNvPr id="4" name="直線接點 3"/>
              <p:cNvCxnSpPr/>
              <p:nvPr/>
            </p:nvCxnSpPr>
            <p:spPr>
              <a:xfrm flipV="1">
                <a:off x="3411643" y="2511337"/>
                <a:ext cx="3720240" cy="1895003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7" name="圖片 1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559" y="2795280"/>
              <a:ext cx="533474" cy="352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824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字方塊 102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06" name="群組 105"/>
          <p:cNvGrpSpPr/>
          <p:nvPr/>
        </p:nvGrpSpPr>
        <p:grpSpPr>
          <a:xfrm>
            <a:off x="2447925" y="309128"/>
            <a:ext cx="7087066" cy="6220693"/>
            <a:chOff x="2447925" y="309128"/>
            <a:chExt cx="7087066" cy="6220693"/>
          </a:xfrm>
        </p:grpSpPr>
        <p:grpSp>
          <p:nvGrpSpPr>
            <p:cNvPr id="98" name="群組 97"/>
            <p:cNvGrpSpPr/>
            <p:nvPr/>
          </p:nvGrpSpPr>
          <p:grpSpPr>
            <a:xfrm>
              <a:off x="2447925" y="309128"/>
              <a:ext cx="7087066" cy="6220693"/>
              <a:chOff x="2447925" y="309128"/>
              <a:chExt cx="7087066" cy="6220693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2447925" y="309128"/>
                <a:ext cx="7087066" cy="6220693"/>
                <a:chOff x="2591385" y="318653"/>
                <a:chExt cx="6941450" cy="6220693"/>
              </a:xfrm>
            </p:grpSpPr>
            <p:pic>
              <p:nvPicPr>
                <p:cNvPr id="19" name="圖片 1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135" r="-1"/>
                <a:stretch/>
              </p:blipFill>
              <p:spPr>
                <a:xfrm>
                  <a:off x="2591385" y="318653"/>
                  <a:ext cx="6941450" cy="6220693"/>
                </a:xfrm>
                <a:prstGeom prst="rect">
                  <a:avLst/>
                </a:prstGeom>
              </p:spPr>
            </p:pic>
            <p:cxnSp>
              <p:nvCxnSpPr>
                <p:cNvPr id="10" name="直線接點 9"/>
                <p:cNvCxnSpPr/>
                <p:nvPr/>
              </p:nvCxnSpPr>
              <p:spPr>
                <a:xfrm flipV="1">
                  <a:off x="2740654" y="4416990"/>
                  <a:ext cx="699406" cy="21662"/>
                </a:xfrm>
                <a:prstGeom prst="line">
                  <a:avLst/>
                </a:prstGeom>
                <a:ln w="44450">
                  <a:solidFill>
                    <a:srgbClr val="E24E5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/>
                <p:cNvCxnSpPr/>
                <p:nvPr/>
              </p:nvCxnSpPr>
              <p:spPr>
                <a:xfrm flipV="1">
                  <a:off x="6981825" y="2476370"/>
                  <a:ext cx="150058" cy="809755"/>
                </a:xfrm>
                <a:prstGeom prst="line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接點 12"/>
                <p:cNvCxnSpPr/>
                <p:nvPr/>
              </p:nvCxnSpPr>
              <p:spPr>
                <a:xfrm flipH="1" flipV="1">
                  <a:off x="7148570" y="2491113"/>
                  <a:ext cx="655496" cy="90162"/>
                </a:xfrm>
                <a:prstGeom prst="line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/>
                <p:cNvCxnSpPr/>
                <p:nvPr/>
              </p:nvCxnSpPr>
              <p:spPr>
                <a:xfrm flipH="1" flipV="1">
                  <a:off x="3430535" y="4429128"/>
                  <a:ext cx="504172" cy="314322"/>
                </a:xfrm>
                <a:prstGeom prst="line">
                  <a:avLst/>
                </a:prstGeom>
                <a:ln w="44450">
                  <a:solidFill>
                    <a:schemeClr val="accent6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>
                  <a:off x="6553200" y="2295525"/>
                  <a:ext cx="578683" cy="196762"/>
                </a:xfrm>
                <a:prstGeom prst="line">
                  <a:avLst/>
                </a:prstGeom>
                <a:ln w="44450">
                  <a:solidFill>
                    <a:srgbClr val="E24E5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/>
                <p:cNvCxnSpPr/>
                <p:nvPr/>
              </p:nvCxnSpPr>
              <p:spPr>
                <a:xfrm rot="240000" flipV="1">
                  <a:off x="3273400" y="4410076"/>
                  <a:ext cx="128560" cy="923924"/>
                </a:xfrm>
                <a:prstGeom prst="line">
                  <a:avLst/>
                </a:prstGeom>
                <a:ln w="44450">
                  <a:solidFill>
                    <a:schemeClr val="accent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字方塊 44"/>
                <p:cNvSpPr txBox="1"/>
                <p:nvPr/>
              </p:nvSpPr>
              <p:spPr>
                <a:xfrm>
                  <a:off x="6981825" y="2041565"/>
                  <a:ext cx="461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/>
                    <a:t>{6}</a:t>
                  </a:r>
                  <a:endParaRPr lang="zh-TW" altLang="en-US" b="1" dirty="0"/>
                </a:p>
              </p:txBody>
            </p:sp>
            <p:sp>
              <p:nvSpPr>
                <p:cNvPr id="46" name="文字方塊 45"/>
                <p:cNvSpPr txBox="1"/>
                <p:nvPr/>
              </p:nvSpPr>
              <p:spPr>
                <a:xfrm>
                  <a:off x="2904018" y="4513544"/>
                  <a:ext cx="490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 smtClean="0"/>
                    <a:t>{H}</a:t>
                  </a:r>
                  <a:endParaRPr lang="zh-TW" altLang="en-US" b="1" dirty="0"/>
                </a:p>
              </p:txBody>
            </p:sp>
            <p:cxnSp>
              <p:nvCxnSpPr>
                <p:cNvPr id="4" name="直線接點 3"/>
                <p:cNvCxnSpPr/>
                <p:nvPr/>
              </p:nvCxnSpPr>
              <p:spPr>
                <a:xfrm flipV="1">
                  <a:off x="3411643" y="2511337"/>
                  <a:ext cx="3720240" cy="189500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圖片 5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9426" y="4472456"/>
                <a:ext cx="828791" cy="419158"/>
              </a:xfrm>
              <a:prstGeom prst="rect">
                <a:avLst/>
              </a:prstGeom>
            </p:spPr>
          </p:pic>
          <p:cxnSp>
            <p:nvCxnSpPr>
              <p:cNvPr id="58" name="直線接點 57"/>
              <p:cNvCxnSpPr/>
              <p:nvPr/>
            </p:nvCxnSpPr>
            <p:spPr>
              <a:xfrm flipV="1">
                <a:off x="3407707" y="2501814"/>
                <a:ext cx="3675965" cy="1488136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flipV="1">
                <a:off x="4223522" y="3895725"/>
                <a:ext cx="107761" cy="79296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圖片 7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723" y="2417653"/>
                <a:ext cx="895475" cy="428685"/>
              </a:xfrm>
              <a:prstGeom prst="rect">
                <a:avLst/>
              </a:prstGeom>
            </p:spPr>
          </p:pic>
          <p:cxnSp>
            <p:nvCxnSpPr>
              <p:cNvPr id="72" name="直線接點 71"/>
              <p:cNvCxnSpPr/>
              <p:nvPr/>
            </p:nvCxnSpPr>
            <p:spPr>
              <a:xfrm>
                <a:off x="4953000" y="2846338"/>
                <a:ext cx="289048" cy="3984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/>
              <p:cNvCxnSpPr/>
              <p:nvPr/>
            </p:nvCxnSpPr>
            <p:spPr>
              <a:xfrm rot="-360000" flipV="1">
                <a:off x="2801310" y="3858795"/>
                <a:ext cx="146529" cy="433410"/>
              </a:xfrm>
              <a:prstGeom prst="line">
                <a:avLst/>
              </a:prstGeom>
              <a:ln w="508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 flipH="1" flipV="1">
                <a:off x="2926348" y="3866173"/>
                <a:ext cx="447838" cy="98853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H="1" flipV="1">
                <a:off x="2836474" y="4282680"/>
                <a:ext cx="410816" cy="90762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字方塊 103"/>
            <p:cNvSpPr txBox="1"/>
            <p:nvPr/>
          </p:nvSpPr>
          <p:spPr>
            <a:xfrm>
              <a:off x="2494298" y="3703416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i="1" dirty="0">
                  <a:solidFill>
                    <a:srgbClr val="7030A0"/>
                  </a:solidFill>
                </a:rPr>
                <a:t>t</a:t>
              </a:r>
              <a:endParaRPr lang="zh-TW" altLang="en-US" sz="2800" b="1" i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19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2314575" y="2078593"/>
            <a:ext cx="7562850" cy="2460069"/>
            <a:chOff x="2314575" y="2078593"/>
            <a:chExt cx="7562850" cy="2460069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4575" y="2319337"/>
              <a:ext cx="7562850" cy="2219325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3352800" y="2400300"/>
              <a:ext cx="2286000" cy="152399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3487703" y="2078593"/>
              <a:ext cx="2016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Admittance Control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80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62" y="1697586"/>
            <a:ext cx="7065876" cy="34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Flow chart</a:t>
            </a:r>
            <a:endParaRPr lang="zh-TW" altLang="en-US" sz="24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NASA Lab - NTUEE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52" y="909437"/>
            <a:ext cx="3715904" cy="5446915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389190" y="2064418"/>
            <a:ext cx="3707225" cy="3032736"/>
            <a:chOff x="6389190" y="2064418"/>
            <a:chExt cx="3707225" cy="3032736"/>
          </a:xfrm>
        </p:grpSpPr>
        <p:cxnSp>
          <p:nvCxnSpPr>
            <p:cNvPr id="10" name="直線箭頭接點 9"/>
            <p:cNvCxnSpPr/>
            <p:nvPr/>
          </p:nvCxnSpPr>
          <p:spPr>
            <a:xfrm>
              <a:off x="6582641" y="3709371"/>
              <a:ext cx="3184814" cy="7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箭頭接點 14"/>
            <p:cNvCxnSpPr/>
            <p:nvPr/>
          </p:nvCxnSpPr>
          <p:spPr>
            <a:xfrm flipH="1" flipV="1">
              <a:off x="6580909" y="2372195"/>
              <a:ext cx="1732" cy="2724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6389190" y="2064418"/>
              <a:ext cx="383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 dirty="0" err="1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Fz</a:t>
              </a:r>
              <a:endParaRPr kumimoji="1" lang="zh-TW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6580908" y="3425967"/>
              <a:ext cx="47105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7051965" y="3966290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V="1">
              <a:off x="7635607" y="3966288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8505844" y="3952439"/>
              <a:ext cx="290945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flipV="1">
              <a:off x="7353302" y="3093457"/>
              <a:ext cx="282304" cy="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9852437" y="3580785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kumimoji="1" lang="zh-TW" alt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7051964" y="3425967"/>
              <a:ext cx="0" cy="54032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7633844" y="3093457"/>
              <a:ext cx="4342" cy="87283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7353302" y="3093459"/>
              <a:ext cx="5195" cy="872829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8485905" y="2774802"/>
              <a:ext cx="857" cy="117763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V="1">
              <a:off x="7923062" y="2754283"/>
              <a:ext cx="562843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>
              <a:off x="7922206" y="2774801"/>
              <a:ext cx="15621" cy="119148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 flipV="1">
              <a:off x="8816682" y="2437409"/>
              <a:ext cx="562843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箭頭接點 52"/>
            <p:cNvCxnSpPr/>
            <p:nvPr/>
          </p:nvCxnSpPr>
          <p:spPr>
            <a:xfrm>
              <a:off x="6816436" y="3107311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6811897" y="313496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400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1" lang="zh-TW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直線箭頭接點 55"/>
            <p:cNvCxnSpPr/>
            <p:nvPr/>
          </p:nvCxnSpPr>
          <p:spPr>
            <a:xfrm>
              <a:off x="8395845" y="2435370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箭頭接點 56"/>
            <p:cNvCxnSpPr/>
            <p:nvPr/>
          </p:nvCxnSpPr>
          <p:spPr>
            <a:xfrm>
              <a:off x="7500498" y="2774801"/>
              <a:ext cx="0" cy="318656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8810643" y="2435371"/>
              <a:ext cx="0" cy="153091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/>
            <p:cNvSpPr txBox="1"/>
            <p:nvPr/>
          </p:nvSpPr>
          <p:spPr>
            <a:xfrm flipH="1">
              <a:off x="9199417" y="3011758"/>
              <a:ext cx="690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mr-IN" altLang="zh-TW" sz="14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kumimoji="1" lang="zh-TW" alt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0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763D-BF21-4D53-8EEE-BB706C571577}" type="datetime1">
              <a:rPr lang="zh-TW" altLang="en-US" smtClean="0"/>
              <a:t>2021/4/20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NASA Lab - NTUEE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2FA9B-9620-486D-B020-8561322475F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1954332" y="955901"/>
            <a:ext cx="3543957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Same point with different frame</a:t>
            </a:r>
            <a:endParaRPr lang="zh-TW" altLang="en-US" dirty="0"/>
          </a:p>
        </p:txBody>
      </p:sp>
      <p:sp>
        <p:nvSpPr>
          <p:cNvPr id="36" name="標題 1"/>
          <p:cNvSpPr txBox="1">
            <a:spLocks/>
          </p:cNvSpPr>
          <p:nvPr/>
        </p:nvSpPr>
        <p:spPr>
          <a:xfrm>
            <a:off x="6693713" y="998387"/>
            <a:ext cx="3543957" cy="44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Different point with same frame</a:t>
            </a:r>
            <a:endParaRPr lang="zh-TW" altLang="en-US" dirty="0"/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80" y="3987780"/>
            <a:ext cx="2924583" cy="685896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534" y="3789272"/>
            <a:ext cx="981212" cy="314369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615" y="4159418"/>
            <a:ext cx="1648055" cy="342948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9496" y="4558144"/>
            <a:ext cx="1543265" cy="342948"/>
          </a:xfrm>
          <a:prstGeom prst="rect">
            <a:avLst/>
          </a:prstGeom>
        </p:spPr>
      </p:pic>
      <p:sp>
        <p:nvSpPr>
          <p:cNvPr id="54" name="向右箭號 53"/>
          <p:cNvSpPr/>
          <p:nvPr/>
        </p:nvSpPr>
        <p:spPr>
          <a:xfrm>
            <a:off x="2984938" y="5522603"/>
            <a:ext cx="644632" cy="2926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3713" y="5308965"/>
            <a:ext cx="4210638" cy="724001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3919047" y="5306932"/>
            <a:ext cx="4319970" cy="724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958" y="3754812"/>
            <a:ext cx="914528" cy="409632"/>
          </a:xfrm>
          <a:prstGeom prst="rect">
            <a:avLst/>
          </a:prstGeom>
        </p:spPr>
      </p:pic>
      <p:grpSp>
        <p:nvGrpSpPr>
          <p:cNvPr id="25" name="群組 24"/>
          <p:cNvGrpSpPr/>
          <p:nvPr/>
        </p:nvGrpSpPr>
        <p:grpSpPr>
          <a:xfrm>
            <a:off x="2243131" y="1663905"/>
            <a:ext cx="2977279" cy="1974205"/>
            <a:chOff x="2243131" y="1663905"/>
            <a:chExt cx="2977279" cy="1974205"/>
          </a:xfrm>
        </p:grpSpPr>
        <p:grpSp>
          <p:nvGrpSpPr>
            <p:cNvPr id="10" name="群組 9"/>
            <p:cNvGrpSpPr/>
            <p:nvPr/>
          </p:nvGrpSpPr>
          <p:grpSpPr>
            <a:xfrm>
              <a:off x="2243131" y="1663905"/>
              <a:ext cx="2977279" cy="1974205"/>
              <a:chOff x="2251520" y="1663905"/>
              <a:chExt cx="2977279" cy="1974205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2513016" y="1663905"/>
                <a:ext cx="2715783" cy="1693334"/>
                <a:chOff x="2487272" y="1685754"/>
                <a:chExt cx="2715783" cy="1693334"/>
              </a:xfrm>
            </p:grpSpPr>
            <p:cxnSp>
              <p:nvCxnSpPr>
                <p:cNvPr id="58" name="直線單箭頭接點 57"/>
                <p:cNvCxnSpPr/>
                <p:nvPr/>
              </p:nvCxnSpPr>
              <p:spPr>
                <a:xfrm flipH="1" flipV="1">
                  <a:off x="2493070" y="2034929"/>
                  <a:ext cx="3475" cy="13441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單箭頭接點 58"/>
                <p:cNvCxnSpPr/>
                <p:nvPr/>
              </p:nvCxnSpPr>
              <p:spPr>
                <a:xfrm>
                  <a:off x="2487272" y="3365760"/>
                  <a:ext cx="1354157" cy="1332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橢圓 59"/>
                <p:cNvSpPr/>
                <p:nvPr/>
              </p:nvSpPr>
              <p:spPr>
                <a:xfrm>
                  <a:off x="3004314" y="2769058"/>
                  <a:ext cx="94593" cy="94593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1" name="直線單箭頭接點 60"/>
                <p:cNvCxnSpPr/>
                <p:nvPr/>
              </p:nvCxnSpPr>
              <p:spPr>
                <a:xfrm flipV="1">
                  <a:off x="2918538" y="2358540"/>
                  <a:ext cx="751894" cy="9725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單箭頭接點 61"/>
                <p:cNvCxnSpPr>
                  <a:endCxn id="60" idx="4"/>
                </p:cNvCxnSpPr>
                <p:nvPr/>
              </p:nvCxnSpPr>
              <p:spPr>
                <a:xfrm>
                  <a:off x="3014134" y="2451035"/>
                  <a:ext cx="37477" cy="412616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字方塊 62"/>
                <p:cNvSpPr txBox="1"/>
                <p:nvPr/>
              </p:nvSpPr>
              <p:spPr>
                <a:xfrm>
                  <a:off x="2756538" y="2693477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</a:t>
                  </a:r>
                </a:p>
              </p:txBody>
            </p:sp>
            <p:sp>
              <p:nvSpPr>
                <p:cNvPr id="64" name="文字方塊 63"/>
                <p:cNvSpPr txBox="1"/>
                <p:nvPr/>
              </p:nvSpPr>
              <p:spPr>
                <a:xfrm>
                  <a:off x="3244473" y="2105290"/>
                  <a:ext cx="2936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</a:t>
                  </a:r>
                </a:p>
              </p:txBody>
            </p:sp>
            <p:cxnSp>
              <p:nvCxnSpPr>
                <p:cNvPr id="65" name="直線單箭頭接點 64"/>
                <p:cNvCxnSpPr/>
                <p:nvPr/>
              </p:nvCxnSpPr>
              <p:spPr>
                <a:xfrm flipH="1" flipV="1">
                  <a:off x="3595327" y="1685754"/>
                  <a:ext cx="571602" cy="92544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單箭頭接點 65"/>
                <p:cNvCxnSpPr/>
                <p:nvPr/>
              </p:nvCxnSpPr>
              <p:spPr>
                <a:xfrm flipV="1">
                  <a:off x="4157653" y="1964089"/>
                  <a:ext cx="1045402" cy="633786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文字方塊 68"/>
                <p:cNvSpPr txBox="1"/>
                <p:nvPr/>
              </p:nvSpPr>
              <p:spPr>
                <a:xfrm>
                  <a:off x="3244473" y="2764045"/>
                  <a:ext cx="3337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</a:p>
              </p:txBody>
            </p:sp>
            <p:sp>
              <p:nvSpPr>
                <p:cNvPr id="70" name="弧形 69"/>
                <p:cNvSpPr/>
                <p:nvPr/>
              </p:nvSpPr>
              <p:spPr>
                <a:xfrm>
                  <a:off x="2802164" y="2626982"/>
                  <a:ext cx="472800" cy="386884"/>
                </a:xfrm>
                <a:prstGeom prst="arc">
                  <a:avLst>
                    <a:gd name="adj1" fmla="val 12710955"/>
                    <a:gd name="adj2" fmla="val 6653642"/>
                  </a:avLst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9" name="文字方塊 8"/>
              <p:cNvSpPr txBox="1"/>
              <p:nvPr/>
            </p:nvSpPr>
            <p:spPr>
              <a:xfrm>
                <a:off x="2251520" y="3238000"/>
                <a:ext cx="3032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S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4019602" y="2519647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T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73" name="直線單箭頭接點 72"/>
            <p:cNvCxnSpPr/>
            <p:nvPr/>
          </p:nvCxnSpPr>
          <p:spPr>
            <a:xfrm>
              <a:off x="3102106" y="241203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 rot="300000" flipH="1">
              <a:off x="3042561" y="249422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6623108" y="1631648"/>
            <a:ext cx="2436563" cy="1948072"/>
            <a:chOff x="6623108" y="1631648"/>
            <a:chExt cx="2436563" cy="1948072"/>
          </a:xfrm>
        </p:grpSpPr>
        <p:grpSp>
          <p:nvGrpSpPr>
            <p:cNvPr id="13" name="群組 12"/>
            <p:cNvGrpSpPr/>
            <p:nvPr/>
          </p:nvGrpSpPr>
          <p:grpSpPr>
            <a:xfrm>
              <a:off x="6623108" y="1631648"/>
              <a:ext cx="2436563" cy="1948072"/>
              <a:chOff x="6623108" y="1631648"/>
              <a:chExt cx="2436563" cy="1948072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6876396" y="1631648"/>
                <a:ext cx="2183275" cy="1625716"/>
                <a:chOff x="6876396" y="1631648"/>
                <a:chExt cx="2183275" cy="1625716"/>
              </a:xfrm>
            </p:grpSpPr>
            <p:grpSp>
              <p:nvGrpSpPr>
                <p:cNvPr id="8" name="群組 7"/>
                <p:cNvGrpSpPr/>
                <p:nvPr/>
              </p:nvGrpSpPr>
              <p:grpSpPr>
                <a:xfrm>
                  <a:off x="6876396" y="1631648"/>
                  <a:ext cx="2183275" cy="1625716"/>
                  <a:chOff x="6876396" y="1631648"/>
                  <a:chExt cx="2183275" cy="1625716"/>
                </a:xfrm>
              </p:grpSpPr>
              <p:cxnSp>
                <p:nvCxnSpPr>
                  <p:cNvPr id="33" name="直線單箭頭接點 32"/>
                  <p:cNvCxnSpPr>
                    <a:endCxn id="30" idx="4"/>
                  </p:cNvCxnSpPr>
                  <p:nvPr/>
                </p:nvCxnSpPr>
                <p:spPr>
                  <a:xfrm>
                    <a:off x="7235223" y="2093543"/>
                    <a:ext cx="47297" cy="458543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單箭頭接點 33"/>
                  <p:cNvCxnSpPr/>
                  <p:nvPr/>
                </p:nvCxnSpPr>
                <p:spPr>
                  <a:xfrm>
                    <a:off x="7835052" y="2038299"/>
                    <a:ext cx="66329" cy="751317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單箭頭接點 27"/>
                  <p:cNvCxnSpPr/>
                  <p:nvPr/>
                </p:nvCxnSpPr>
                <p:spPr>
                  <a:xfrm flipH="1" flipV="1">
                    <a:off x="6876396" y="1913205"/>
                    <a:ext cx="3475" cy="1344158"/>
                  </a:xfrm>
                  <a:prstGeom prst="straightConnector1">
                    <a:avLst/>
                  </a:prstGeom>
                  <a:ln w="38100"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單箭頭接點 28"/>
                  <p:cNvCxnSpPr/>
                  <p:nvPr/>
                </p:nvCxnSpPr>
                <p:spPr>
                  <a:xfrm>
                    <a:off x="6887376" y="3244036"/>
                    <a:ext cx="1354157" cy="13328"/>
                  </a:xfrm>
                  <a:prstGeom prst="straightConnector1">
                    <a:avLst/>
                  </a:prstGeom>
                  <a:ln w="38100"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橢圓 29"/>
                  <p:cNvSpPr/>
                  <p:nvPr/>
                </p:nvSpPr>
                <p:spPr>
                  <a:xfrm>
                    <a:off x="7235223" y="2457493"/>
                    <a:ext cx="94593" cy="9459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1" name="橢圓 30"/>
                  <p:cNvSpPr/>
                  <p:nvPr/>
                </p:nvSpPr>
                <p:spPr>
                  <a:xfrm>
                    <a:off x="7855998" y="2708876"/>
                    <a:ext cx="94593" cy="94593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32" name="直線單箭頭接點 31"/>
                  <p:cNvCxnSpPr/>
                  <p:nvPr/>
                </p:nvCxnSpPr>
                <p:spPr>
                  <a:xfrm flipV="1">
                    <a:off x="7166778" y="1899661"/>
                    <a:ext cx="1630344" cy="21185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6973028" y="2304754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</a:t>
                    </a:r>
                  </a:p>
                </p:txBody>
              </p:sp>
              <p:sp>
                <p:nvSpPr>
                  <p:cNvPr id="38" name="文字方塊 37"/>
                  <p:cNvSpPr txBox="1"/>
                  <p:nvPr/>
                </p:nvSpPr>
                <p:spPr>
                  <a:xfrm>
                    <a:off x="7893091" y="2654796"/>
                    <a:ext cx="3048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q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9" name="文字方塊 38"/>
                      <p:cNvSpPr txBox="1"/>
                      <p:nvPr/>
                    </p:nvSpPr>
                    <p:spPr>
                      <a:xfrm>
                        <a:off x="7821739" y="2122005"/>
                        <a:ext cx="416524" cy="3271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TW" sz="1400" b="1" i="0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𝐪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TW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9" name="文字方塊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21739" y="2122005"/>
                        <a:ext cx="416524" cy="327141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0" name="文字方塊 39"/>
                      <p:cNvSpPr txBox="1"/>
                      <p:nvPr/>
                    </p:nvSpPr>
                    <p:spPr>
                      <a:xfrm>
                        <a:off x="7185488" y="2147383"/>
                        <a:ext cx="419730" cy="3270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400" b="1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400" b="1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TW" sz="1400" b="1" i="0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𝐩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TW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0" name="文字方塊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85488" y="2147383"/>
                        <a:ext cx="419730" cy="3270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" name="文字方塊 40"/>
                  <p:cNvSpPr txBox="1"/>
                  <p:nvPr/>
                </p:nvSpPr>
                <p:spPr>
                  <a:xfrm>
                    <a:off x="8766001" y="1631648"/>
                    <a:ext cx="29367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</a:t>
                    </a:r>
                  </a:p>
                </p:txBody>
              </p:sp>
              <p:cxnSp>
                <p:nvCxnSpPr>
                  <p:cNvPr id="43" name="直線單箭頭接點 42"/>
                  <p:cNvCxnSpPr/>
                  <p:nvPr/>
                </p:nvCxnSpPr>
                <p:spPr>
                  <a:xfrm flipH="1" flipV="1">
                    <a:off x="7327283" y="2515118"/>
                    <a:ext cx="528714" cy="22427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文字方塊 10"/>
                    <p:cNvSpPr txBox="1"/>
                    <p:nvPr/>
                  </p:nvSpPr>
                  <p:spPr>
                    <a:xfrm>
                      <a:off x="7400818" y="2661719"/>
                      <a:ext cx="23782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zh-TW" sz="1400" b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 b="0" i="0" smtClean="0">
                                    <a:latin typeface="Cambria Math" panose="02040503050406030204" pitchFamily="18" charset="0"/>
                                  </a:rPr>
                                  <m:t>qp</m:t>
                                </m:r>
                              </m:e>
                            </m:acc>
                          </m:oMath>
                        </m:oMathPara>
                      </a14:m>
                      <a:endParaRPr lang="zh-TW" altLang="en-US" sz="1400" dirty="0"/>
                    </a:p>
                  </p:txBody>
                </p:sp>
              </mc:Choice>
              <mc:Fallback>
                <p:sp>
                  <p:nvSpPr>
                    <p:cNvPr id="11" name="文字方塊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00818" y="2661719"/>
                      <a:ext cx="237822" cy="21544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7949" r="-17949" b="-2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2" name="文字方塊 71"/>
              <p:cNvSpPr txBox="1"/>
              <p:nvPr/>
            </p:nvSpPr>
            <p:spPr>
              <a:xfrm>
                <a:off x="6623108" y="3179610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T</a:t>
                </a:r>
                <a:endParaRPr lang="zh-TW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75" name="直線單箭頭接點 74"/>
            <p:cNvCxnSpPr/>
            <p:nvPr/>
          </p:nvCxnSpPr>
          <p:spPr>
            <a:xfrm>
              <a:off x="7318506" y="210088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 rot="300000" flipH="1">
              <a:off x="7258961" y="217672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>
              <a:off x="7915406" y="2011986"/>
              <a:ext cx="7625" cy="84415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/>
            <p:nvPr/>
          </p:nvCxnSpPr>
          <p:spPr>
            <a:xfrm rot="300000" flipH="1">
              <a:off x="7855861" y="2094177"/>
              <a:ext cx="74764" cy="174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7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92</Words>
  <Application>Microsoft Office PowerPoint</Application>
  <PresentationFormat>寬螢幕</PresentationFormat>
  <Paragraphs>40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chart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李易禪</dc:creator>
  <cp:lastModifiedBy>李易禪</cp:lastModifiedBy>
  <cp:revision>22</cp:revision>
  <dcterms:created xsi:type="dcterms:W3CDTF">2021-04-16T10:15:21Z</dcterms:created>
  <dcterms:modified xsi:type="dcterms:W3CDTF">2021-04-20T15:27:39Z</dcterms:modified>
</cp:coreProperties>
</file>