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622CD1-47DA-4013-8A36-1DC3E557EF97}"/>
              </a:ext>
            </a:extLst>
          </p:cNvPr>
          <p:cNvGrpSpPr/>
          <p:nvPr/>
        </p:nvGrpSpPr>
        <p:grpSpPr>
          <a:xfrm>
            <a:off x="1874520" y="2093024"/>
            <a:ext cx="8345424" cy="3981600"/>
            <a:chOff x="1874520" y="2093024"/>
            <a:chExt cx="8345424" cy="39816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BCA5B6-2C85-4F51-8DCE-0F38C909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520" y="2093024"/>
              <a:ext cx="3592247" cy="39816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3640E0E-1FFE-4177-AAF3-63C1EB5F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069" y="2093024"/>
              <a:ext cx="4333875" cy="398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9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01A-BE44-4606-95AB-A393202C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ED0D4B6-4E0D-47D6-B3D7-0B306F8EE26D}"/>
              </a:ext>
            </a:extLst>
          </p:cNvPr>
          <p:cNvGrpSpPr/>
          <p:nvPr/>
        </p:nvGrpSpPr>
        <p:grpSpPr>
          <a:xfrm>
            <a:off x="2121592" y="2608673"/>
            <a:ext cx="6212877" cy="1562531"/>
            <a:chOff x="2121592" y="2608673"/>
            <a:chExt cx="6212877" cy="156253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1854BDA-3B3B-4A5D-823E-F8A5D665AF22}"/>
                </a:ext>
              </a:extLst>
            </p:cNvPr>
            <p:cNvGrpSpPr/>
            <p:nvPr/>
          </p:nvGrpSpPr>
          <p:grpSpPr>
            <a:xfrm>
              <a:off x="2121592" y="2608673"/>
              <a:ext cx="6212877" cy="1562531"/>
              <a:chOff x="2121592" y="2608673"/>
              <a:chExt cx="6212877" cy="15625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718D66-84FC-425B-94E3-E1DC789CBDAB}"/>
                  </a:ext>
                </a:extLst>
              </p:cNvPr>
              <p:cNvSpPr/>
              <p:nvPr/>
            </p:nvSpPr>
            <p:spPr>
              <a:xfrm>
                <a:off x="2121592" y="3173046"/>
                <a:ext cx="152684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2A481E-9804-42D1-B391-F24511C9D80A}"/>
                  </a:ext>
                </a:extLst>
              </p:cNvPr>
              <p:cNvSpPr/>
              <p:nvPr/>
            </p:nvSpPr>
            <p:spPr>
              <a:xfrm>
                <a:off x="2367776" y="3173046"/>
                <a:ext cx="2047915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2, 4, 6% Taper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27B774A-6E98-470A-A063-C489A2F9F65F}"/>
                  </a:ext>
                </a:extLst>
              </p:cNvPr>
              <p:cNvSpPr/>
              <p:nvPr/>
            </p:nvSpPr>
            <p:spPr>
              <a:xfrm>
                <a:off x="2273991" y="3320339"/>
                <a:ext cx="93785" cy="298184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4B58D-BCC1-4E4F-8F95-E7D7A131E4AE}"/>
                  </a:ext>
                </a:extLst>
              </p:cNvPr>
              <p:cNvSpPr/>
              <p:nvPr/>
            </p:nvSpPr>
            <p:spPr>
              <a:xfrm>
                <a:off x="4415691" y="3251200"/>
                <a:ext cx="164124" cy="45329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1DEF04-0B2F-46A3-BC7A-0158237CBE0E}"/>
                  </a:ext>
                </a:extLst>
              </p:cNvPr>
              <p:cNvSpPr/>
              <p:nvPr/>
            </p:nvSpPr>
            <p:spPr>
              <a:xfrm>
                <a:off x="4583440" y="3071446"/>
                <a:ext cx="152684" cy="83366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7E9FF4A-09C9-4796-83A6-85D0F50278C4}"/>
                  </a:ext>
                </a:extLst>
              </p:cNvPr>
              <p:cNvCxnSpPr/>
              <p:nvPr/>
            </p:nvCxnSpPr>
            <p:spPr>
              <a:xfrm>
                <a:off x="4747564" y="3295514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844F35-7C9D-4F9A-8EB2-1F69EB4F1FDD}"/>
                  </a:ext>
                </a:extLst>
              </p:cNvPr>
              <p:cNvCxnSpPr/>
              <p:nvPr/>
            </p:nvCxnSpPr>
            <p:spPr>
              <a:xfrm>
                <a:off x="4747564" y="3682375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5A04D9E-BC5D-4FFC-9009-14DDB49AA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493" y="3295514"/>
                <a:ext cx="3105976" cy="1895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82DBD41-4989-4712-94F2-9EDF459A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493" y="3502724"/>
                <a:ext cx="3105976" cy="1796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DEBDD05F-0E88-4BA4-9A8E-015C20598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317" y="3320339"/>
                <a:ext cx="148208" cy="3554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DD97C60-13B7-4CD9-AA3B-68A1CCA6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250" y="3326905"/>
                <a:ext cx="126817" cy="3101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45A4313-945E-49EF-80F3-A08AA351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430" y="3326347"/>
                <a:ext cx="116697" cy="31807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F855FD3-DFF2-4DB2-927C-CB057A34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1124" y="3344032"/>
                <a:ext cx="97129" cy="2712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38659A40-76F6-44C2-BFBC-98282E5F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451" y="3367726"/>
                <a:ext cx="89815" cy="25079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56BD3EF-B95E-4588-BEE1-A3FBFA63C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707" y="3359910"/>
                <a:ext cx="92614" cy="2586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B4B1495F-FF56-42A4-AA4B-BA8F58BE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333" y="3382772"/>
                <a:ext cx="79082" cy="2208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FA1FC33-DB06-4C41-8A99-0A74B9C6C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3959" y="3374292"/>
                <a:ext cx="73905" cy="2063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743EBF4-40EA-453F-BED1-5B1BDE19F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87" y="3414847"/>
                <a:ext cx="48422" cy="1352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073C268-7A3A-4289-9666-F8E2F3FE2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689" y="3406284"/>
                <a:ext cx="62448" cy="1743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E67238EC-66A3-450F-B608-04611FA1B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286" y="3396019"/>
                <a:ext cx="66124" cy="18464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F77CD4E-80C2-472C-837E-F554DAD3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9325" y="3397115"/>
                <a:ext cx="65731" cy="183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E30D184-DBA4-4D79-AC8C-82F0FE7A9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967" y="3446481"/>
                <a:ext cx="40212" cy="1017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6569174D-3405-4A15-941F-76E411FF3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259" y="3427547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91E2E649-8999-4A83-8AB4-112A048F8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381" y="3423804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44BD9C9-5CB7-4FB1-8859-5CCD7AE2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688" y="3435361"/>
                <a:ext cx="31220" cy="89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A0F7C791-9BDF-4B0C-8EFF-1EFCD1C8D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1550" y="3439433"/>
                <a:ext cx="33367" cy="956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BDBED284-F88D-44A2-B951-DE738F57D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6262" y="3441779"/>
                <a:ext cx="33732" cy="967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ABADBB05-8636-4BF5-AF2A-54780CB80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405" y="3446481"/>
                <a:ext cx="27342" cy="78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B74A44-7057-4EF8-8F73-7697D884A98A}"/>
                  </a:ext>
                </a:extLst>
              </p:cNvPr>
              <p:cNvSpPr txBox="1"/>
              <p:nvPr/>
            </p:nvSpPr>
            <p:spPr>
              <a:xfrm>
                <a:off x="6274268" y="2608673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Total length </a:t>
                </a: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7D7E93FE-E0D9-496C-824D-2A80CBDB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74" y="2904795"/>
                <a:ext cx="357378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7B9DE179-E2FE-45C2-B519-A5C941DDE6CE}"/>
                  </a:ext>
                </a:extLst>
              </p:cNvPr>
              <p:cNvCxnSpPr/>
              <p:nvPr/>
            </p:nvCxnSpPr>
            <p:spPr>
              <a:xfrm>
                <a:off x="4745059" y="2904796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6D0001FB-8BC5-4719-BFD6-675618F5E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469" y="2904795"/>
                <a:ext cx="0" cy="117262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CA192BB-3650-4AC0-B077-45BC3C3AC616}"/>
                  </a:ext>
                </a:extLst>
              </p:cNvPr>
              <p:cNvCxnSpPr/>
              <p:nvPr/>
            </p:nvCxnSpPr>
            <p:spPr>
              <a:xfrm>
                <a:off x="5499829" y="3761572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4918A79-7F54-40F6-84BF-80CA83A770A9}"/>
                  </a:ext>
                </a:extLst>
              </p:cNvPr>
              <p:cNvSpPr txBox="1"/>
              <p:nvPr/>
            </p:nvSpPr>
            <p:spPr>
              <a:xfrm>
                <a:off x="6228764" y="3863427"/>
                <a:ext cx="108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Work length</a:t>
                </a:r>
              </a:p>
            </p:txBody>
          </p: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1253E050-1608-4171-A959-39BDC25FD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798" y="3834435"/>
                <a:ext cx="282067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458B8256-347F-47DE-8784-908FF91AA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916" y="3461147"/>
                <a:ext cx="23913" cy="590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54D40B2-CFEF-41DC-85F5-38CCEF0F3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060" y="3469431"/>
                <a:ext cx="21953" cy="507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5BCD60D-AD6A-404D-8D13-E71FEDE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739" y="3459664"/>
                <a:ext cx="42784" cy="4878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5BA5153-79E2-4D58-A46A-BD9AA7C76BD7}"/>
                </a:ext>
              </a:extLst>
            </p:cNvPr>
            <p:cNvCxnSpPr/>
            <p:nvPr/>
          </p:nvCxnSpPr>
          <p:spPr>
            <a:xfrm>
              <a:off x="5484199" y="3328574"/>
              <a:ext cx="0" cy="3158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E5933026-BCB7-47E5-B857-86C5A8989A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5221" y="3227140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/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DFDB5D7A-7A77-44DA-B2AC-1E2BDFB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8147841" y="3253694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/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89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65C24-F190-46A6-B6DC-D12FC462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DF7E32-81F7-4E6F-ABDD-EDBEC176F8E4}"/>
              </a:ext>
            </a:extLst>
          </p:cNvPr>
          <p:cNvGrpSpPr/>
          <p:nvPr/>
        </p:nvGrpSpPr>
        <p:grpSpPr>
          <a:xfrm>
            <a:off x="527074" y="15285"/>
            <a:ext cx="10712914" cy="6614217"/>
            <a:chOff x="527074" y="15285"/>
            <a:chExt cx="10712914" cy="6614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2D9C14-2632-4A9A-9E07-C535E014ECE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4" y="15285"/>
              <a:ext cx="5084372" cy="6598932"/>
            </a:xfrm>
            <a:prstGeom prst="rect">
              <a:avLst/>
            </a:prstGeom>
          </p:spPr>
        </p:pic>
        <p:pic>
          <p:nvPicPr>
            <p:cNvPr id="4" name="圖片 3" descr="一張含有 室內, 桌, 坐, 小 的圖片&#10;&#10;自動產生的描述">
              <a:extLst>
                <a:ext uri="{FF2B5EF4-FFF2-40B4-BE49-F238E27FC236}">
                  <a16:creationId xmlns:a16="http://schemas.microsoft.com/office/drawing/2014/main" id="{8C02277E-2488-4082-80B8-A9731FBEE06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7"/>
            <a:stretch/>
          </p:blipFill>
          <p:spPr bwMode="auto">
            <a:xfrm>
              <a:off x="5611446" y="15285"/>
              <a:ext cx="5628542" cy="66142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45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5175-0033-4A79-A917-D645DF3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B091395-0000-41F7-B482-C92B6E869725}"/>
              </a:ext>
            </a:extLst>
          </p:cNvPr>
          <p:cNvGrpSpPr/>
          <p:nvPr/>
        </p:nvGrpSpPr>
        <p:grpSpPr>
          <a:xfrm>
            <a:off x="436690" y="2565717"/>
            <a:ext cx="11641350" cy="2283647"/>
            <a:chOff x="436690" y="2565717"/>
            <a:chExt cx="11641350" cy="228364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2AA05BF-CFE0-4F40-9046-788D4104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90" y="2565717"/>
              <a:ext cx="11641350" cy="2283647"/>
            </a:xfrm>
            <a:prstGeom prst="rect">
              <a:avLst/>
            </a:prstGeom>
          </p:spPr>
        </p:pic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FBFF430-379F-4161-B7F3-2CD68108C018}"/>
                </a:ext>
              </a:extLst>
            </p:cNvPr>
            <p:cNvGrpSpPr/>
            <p:nvPr/>
          </p:nvGrpSpPr>
          <p:grpSpPr>
            <a:xfrm>
              <a:off x="4905487" y="2738851"/>
              <a:ext cx="1065007" cy="647117"/>
              <a:chOff x="2409713" y="5174428"/>
              <a:chExt cx="1344706" cy="817066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D7112D83-D179-45E0-8D9B-36CE059C3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713" y="5690795"/>
                <a:ext cx="134470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9386155E-D1DA-4A93-B515-3D7616212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897" y="5174428"/>
                <a:ext cx="0" cy="8170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BD63FEB-479A-4159-B134-D2C1A3197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800" y="5294555"/>
                <a:ext cx="39803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A1903E2F-A6E4-4596-9726-A4A3441F6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229" y="5823473"/>
                <a:ext cx="485887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2D4EFF8-8C9C-4267-93C4-FD97BD43E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4424" y="5294555"/>
                <a:ext cx="441960" cy="52891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44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518B20-7BC6-4EB4-9DB2-40CC81369C07}"/>
              </a:ext>
            </a:extLst>
          </p:cNvPr>
          <p:cNvGrpSpPr/>
          <p:nvPr/>
        </p:nvGrpSpPr>
        <p:grpSpPr>
          <a:xfrm>
            <a:off x="2193112" y="1240073"/>
            <a:ext cx="5723982" cy="3807066"/>
            <a:chOff x="2193112" y="1240073"/>
            <a:chExt cx="5723982" cy="380706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A467E35-D1DC-4034-888E-81795EB8E952}"/>
                </a:ext>
              </a:extLst>
            </p:cNvPr>
            <p:cNvGrpSpPr/>
            <p:nvPr/>
          </p:nvGrpSpPr>
          <p:grpSpPr>
            <a:xfrm>
              <a:off x="2193112" y="3520154"/>
              <a:ext cx="5723982" cy="1526985"/>
              <a:chOff x="-628857" y="4481468"/>
              <a:chExt cx="5723982" cy="152698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8B40895-4258-4D31-8102-B5ABBF8B081C}"/>
                  </a:ext>
                </a:extLst>
              </p:cNvPr>
              <p:cNvGrpSpPr/>
              <p:nvPr/>
            </p:nvGrpSpPr>
            <p:grpSpPr>
              <a:xfrm>
                <a:off x="-628857" y="4481468"/>
                <a:ext cx="5723982" cy="1526985"/>
                <a:chOff x="388258" y="3137256"/>
                <a:chExt cx="2364354" cy="630738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D3C54449-1AB3-42F4-81F3-C983C8242B83}"/>
                    </a:ext>
                  </a:extLst>
                </p:cNvPr>
                <p:cNvGrpSpPr/>
                <p:nvPr/>
              </p:nvGrpSpPr>
              <p:grpSpPr>
                <a:xfrm>
                  <a:off x="388258" y="3137256"/>
                  <a:ext cx="565360" cy="630738"/>
                  <a:chOff x="3825549" y="4785097"/>
                  <a:chExt cx="803174" cy="794931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C5F0A227-1E95-4B8E-9181-805625953E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33990" y="4785097"/>
                    <a:ext cx="625884" cy="625886"/>
                  </a:xfrm>
                  <a:prstGeom prst="rect">
                    <a:avLst/>
                  </a:prstGeom>
                </p:spPr>
              </p:pic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39D12F8B-1BBB-4AC4-9E20-14BA9C2E1D7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549" y="5387758"/>
                    <a:ext cx="803174" cy="192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Robot Arm</a:t>
                    </a:r>
                    <a:endParaRPr lang="zh-TW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30D5CBAF-ADDC-46B4-A83E-316F902475AA}"/>
                    </a:ext>
                  </a:extLst>
                </p:cNvPr>
                <p:cNvGrpSpPr/>
                <p:nvPr/>
              </p:nvGrpSpPr>
              <p:grpSpPr>
                <a:xfrm flipH="1">
                  <a:off x="2075112" y="3152522"/>
                  <a:ext cx="677500" cy="520127"/>
                  <a:chOff x="6546763" y="3748446"/>
                  <a:chExt cx="962487" cy="655524"/>
                </a:xfrm>
              </p:grpSpPr>
              <p:pic>
                <p:nvPicPr>
                  <p:cNvPr id="10" name="圖片 9">
                    <a:extLst>
                      <a:ext uri="{FF2B5EF4-FFF2-40B4-BE49-F238E27FC236}">
                        <a16:creationId xmlns:a16="http://schemas.microsoft.com/office/drawing/2014/main" id="{15664444-2D34-4F66-9EB1-52A4D97D5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4762" y="3748446"/>
                    <a:ext cx="547887" cy="547888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85F212A2-F5D5-4E1C-BB56-800D03A086E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546763" y="4259768"/>
                    <a:ext cx="962487" cy="1442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Modified Handpiece</a:t>
                    </a:r>
                    <a:endParaRPr lang="zh-TW" altLang="en-US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75D2D06-F7D6-4B8C-8E94-7AF9822F9B84}"/>
                    </a:ext>
                  </a:extLst>
                </p:cNvPr>
                <p:cNvSpPr txBox="1"/>
                <p:nvPr/>
              </p:nvSpPr>
              <p:spPr>
                <a:xfrm>
                  <a:off x="1215955" y="3511653"/>
                  <a:ext cx="692164" cy="152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F/T Sensor</a:t>
                  </a:r>
                  <a:endPara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EF93897-C1E2-4E3F-AF6D-B6753F013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933" y="4481472"/>
                <a:ext cx="997738" cy="997738"/>
              </a:xfrm>
              <a:prstGeom prst="rect">
                <a:avLst/>
              </a:prstGeom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27BE4F9-490F-46D4-BC99-6C74F293473E}"/>
                </a:ext>
              </a:extLst>
            </p:cNvPr>
            <p:cNvGrpSpPr/>
            <p:nvPr/>
          </p:nvGrpSpPr>
          <p:grpSpPr>
            <a:xfrm>
              <a:off x="4683148" y="1240073"/>
              <a:ext cx="952500" cy="1257412"/>
              <a:chOff x="2799066" y="1970320"/>
              <a:chExt cx="952500" cy="1257412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AC9597A-7B85-4A4F-B223-581E344E9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66" y="1970320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BE018A1-265D-4C89-B2B0-974D8E7B498F}"/>
                  </a:ext>
                </a:extLst>
              </p:cNvPr>
              <p:cNvSpPr txBox="1"/>
              <p:nvPr/>
            </p:nvSpPr>
            <p:spPr>
              <a:xfrm>
                <a:off x="2935351" y="2919955"/>
                <a:ext cx="679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RTOS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D130F7-3FBC-4556-A626-3BD391E27146}"/>
                </a:ext>
              </a:extLst>
            </p:cNvPr>
            <p:cNvSpPr/>
            <p:nvPr/>
          </p:nvSpPr>
          <p:spPr>
            <a:xfrm>
              <a:off x="5559938" y="3940979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7E9F76-05B1-46C6-AEB4-7EEAD045A805}"/>
                </a:ext>
              </a:extLst>
            </p:cNvPr>
            <p:cNvSpPr/>
            <p:nvPr/>
          </p:nvSpPr>
          <p:spPr>
            <a:xfrm>
              <a:off x="6441529" y="3947851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D4E23B-4F57-4BF4-8EB8-84AB5E044890}"/>
                </a:ext>
              </a:extLst>
            </p:cNvPr>
            <p:cNvSpPr/>
            <p:nvPr/>
          </p:nvSpPr>
          <p:spPr>
            <a:xfrm>
              <a:off x="4322543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253089-1FF3-4F73-B979-7D501AE6044D}"/>
                </a:ext>
              </a:extLst>
            </p:cNvPr>
            <p:cNvSpPr/>
            <p:nvPr/>
          </p:nvSpPr>
          <p:spPr>
            <a:xfrm>
              <a:off x="3501609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607EFE7-E741-4A1B-8567-83A94E6A124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5703129" y="4012155"/>
              <a:ext cx="738400" cy="6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600E24-5A29-44E0-99E5-F50A36DC3A33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644800" y="4033090"/>
              <a:ext cx="67774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8F6371-9C4D-40F3-B970-7BAC18FCCA72}"/>
                </a:ext>
              </a:extLst>
            </p:cNvPr>
            <p:cNvSpPr/>
            <p:nvPr/>
          </p:nvSpPr>
          <p:spPr>
            <a:xfrm>
              <a:off x="2734275" y="335782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00F66A5-FDDF-43D7-BF8E-9EECDABF9AC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>
              <a:off x="2734275" y="2548862"/>
              <a:ext cx="2327896" cy="88013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FBCB6B-52CC-40BB-8024-9F3286BFA5E8}"/>
                </a:ext>
              </a:extLst>
            </p:cNvPr>
            <p:cNvSpPr/>
            <p:nvPr/>
          </p:nvSpPr>
          <p:spPr>
            <a:xfrm>
              <a:off x="5062171" y="2477686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D6918E-3E40-4AC2-BC3C-BB394E9ECDE2}"/>
                </a:ext>
              </a:extLst>
            </p:cNvPr>
            <p:cNvSpPr txBox="1"/>
            <p:nvPr/>
          </p:nvSpPr>
          <p:spPr>
            <a:xfrm>
              <a:off x="3457333" y="2548861"/>
              <a:ext cx="881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EtherCAT</a:t>
              </a:r>
              <a:endPara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9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4FCF0929-7262-4CCC-AE5C-BEA067C5F267}"/>
              </a:ext>
            </a:extLst>
          </p:cNvPr>
          <p:cNvGrpSpPr/>
          <p:nvPr/>
        </p:nvGrpSpPr>
        <p:grpSpPr>
          <a:xfrm>
            <a:off x="3074032" y="411165"/>
            <a:ext cx="5362397" cy="6076720"/>
            <a:chOff x="3074032" y="411165"/>
            <a:chExt cx="5362397" cy="607672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C93AE4F-A88A-460E-82FF-2955F30DB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32" y="3526971"/>
              <a:ext cx="5344448" cy="296091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06E8010-330D-4B9E-B7BD-9CBB0CB8A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8" t="55078" r="5185" b="7937"/>
            <a:stretch/>
          </p:blipFill>
          <p:spPr>
            <a:xfrm>
              <a:off x="3074032" y="411165"/>
              <a:ext cx="5362397" cy="3115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1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65D09F1-D20C-4FA1-BBAB-9D59412A45B9}"/>
              </a:ext>
            </a:extLst>
          </p:cNvPr>
          <p:cNvGrpSpPr/>
          <p:nvPr/>
        </p:nvGrpSpPr>
        <p:grpSpPr>
          <a:xfrm>
            <a:off x="2517436" y="0"/>
            <a:ext cx="6829425" cy="6858000"/>
            <a:chOff x="2517436" y="0"/>
            <a:chExt cx="6829425" cy="6858000"/>
          </a:xfrm>
        </p:grpSpPr>
        <p:grpSp>
          <p:nvGrpSpPr>
            <p:cNvPr id="13" name="群組 12"/>
            <p:cNvGrpSpPr/>
            <p:nvPr/>
          </p:nvGrpSpPr>
          <p:grpSpPr>
            <a:xfrm>
              <a:off x="2689251" y="4916014"/>
              <a:ext cx="6245937" cy="1941986"/>
              <a:chOff x="2689251" y="4916014"/>
              <a:chExt cx="6245937" cy="1941986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251" y="5462552"/>
                <a:ext cx="6245937" cy="1395448"/>
              </a:xfrm>
              <a:prstGeom prst="rect">
                <a:avLst/>
              </a:prstGeom>
            </p:spPr>
          </p:pic>
          <p:cxnSp>
            <p:nvCxnSpPr>
              <p:cNvPr id="5" name="直線接點 4"/>
              <p:cNvCxnSpPr/>
              <p:nvPr/>
            </p:nvCxnSpPr>
            <p:spPr>
              <a:xfrm flipV="1">
                <a:off x="2921876" y="4916014"/>
                <a:ext cx="1313793" cy="5465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 flipH="1" flipV="1">
                <a:off x="5580993" y="4916014"/>
                <a:ext cx="3216167" cy="5465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6B31BFF-2C10-4754-8A73-B88A68EA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36" y="0"/>
              <a:ext cx="6829425" cy="5057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82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813010" y="-66898"/>
            <a:ext cx="6208626" cy="6480303"/>
            <a:chOff x="2813010" y="-66898"/>
            <a:chExt cx="6208626" cy="648030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010" y="2904573"/>
              <a:ext cx="6208626" cy="3508832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010" y="-66898"/>
              <a:ext cx="6208626" cy="2971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56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群組 198"/>
          <p:cNvGrpSpPr/>
          <p:nvPr/>
        </p:nvGrpSpPr>
        <p:grpSpPr>
          <a:xfrm>
            <a:off x="268935" y="672586"/>
            <a:ext cx="11136291" cy="5626614"/>
            <a:chOff x="268935" y="531472"/>
            <a:chExt cx="11136291" cy="2653040"/>
          </a:xfrm>
        </p:grpSpPr>
        <p:cxnSp>
          <p:nvCxnSpPr>
            <p:cNvPr id="3" name="直線接點 2"/>
            <p:cNvCxnSpPr/>
            <p:nvPr/>
          </p:nvCxnSpPr>
          <p:spPr>
            <a:xfrm flipH="1">
              <a:off x="724397" y="769653"/>
              <a:ext cx="1" cy="99564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22416" y="1531917"/>
              <a:ext cx="1000100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/>
          </p:nvGrpSpPr>
          <p:grpSpPr>
            <a:xfrm>
              <a:off x="722416" y="1053728"/>
              <a:ext cx="1791474" cy="475015"/>
              <a:chOff x="722416" y="1007423"/>
              <a:chExt cx="1978083" cy="524495"/>
            </a:xfrm>
          </p:grpSpPr>
          <p:cxnSp>
            <p:nvCxnSpPr>
              <p:cNvPr id="16" name="直線接點 15"/>
              <p:cNvCxnSpPr/>
              <p:nvPr/>
            </p:nvCxnSpPr>
            <p:spPr>
              <a:xfrm>
                <a:off x="1377538" y="1007424"/>
                <a:ext cx="666705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V="1">
                <a:off x="722416" y="1007424"/>
                <a:ext cx="655122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 flipV="1">
                <a:off x="2045377" y="1007423"/>
                <a:ext cx="655122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/>
            <p:cNvGrpSpPr/>
            <p:nvPr/>
          </p:nvGrpSpPr>
          <p:grpSpPr>
            <a:xfrm>
              <a:off x="4180787" y="1056904"/>
              <a:ext cx="1294142" cy="477986"/>
              <a:chOff x="4568042" y="2783461"/>
              <a:chExt cx="1428947" cy="527775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4568042" y="2786742"/>
                <a:ext cx="951053" cy="524494"/>
                <a:chOff x="722416" y="1007424"/>
                <a:chExt cx="951053" cy="524494"/>
              </a:xfrm>
            </p:grpSpPr>
            <p:cxnSp>
              <p:nvCxnSpPr>
                <p:cNvPr id="26" name="直線接點 25"/>
                <p:cNvCxnSpPr/>
                <p:nvPr/>
              </p:nvCxnSpPr>
              <p:spPr>
                <a:xfrm>
                  <a:off x="1201387" y="1007424"/>
                  <a:ext cx="472082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722416" y="1007424"/>
                  <a:ext cx="478971" cy="524494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 29"/>
              <p:cNvCxnSpPr/>
              <p:nvPr/>
            </p:nvCxnSpPr>
            <p:spPr>
              <a:xfrm flipH="1" flipV="1">
                <a:off x="5518019" y="2783461"/>
                <a:ext cx="478970" cy="524495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/>
          </p:nvGrpSpPr>
          <p:grpSpPr>
            <a:xfrm>
              <a:off x="9314534" y="1052903"/>
              <a:ext cx="804135" cy="475014"/>
              <a:chOff x="7344888" y="2786742"/>
              <a:chExt cx="887898" cy="524494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7344888" y="2786742"/>
                <a:ext cx="592013" cy="524494"/>
                <a:chOff x="722416" y="1007424"/>
                <a:chExt cx="592013" cy="524494"/>
              </a:xfrm>
            </p:grpSpPr>
            <p:cxnSp>
              <p:nvCxnSpPr>
                <p:cNvPr id="47" name="直線接點 46"/>
                <p:cNvCxnSpPr/>
                <p:nvPr/>
              </p:nvCxnSpPr>
              <p:spPr>
                <a:xfrm>
                  <a:off x="1013362" y="1007424"/>
                  <a:ext cx="301067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 flipV="1">
                  <a:off x="722416" y="1007424"/>
                  <a:ext cx="290946" cy="524494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5"/>
              <p:cNvCxnSpPr/>
              <p:nvPr/>
            </p:nvCxnSpPr>
            <p:spPr>
              <a:xfrm flipH="1" flipV="1">
                <a:off x="7941841" y="2786742"/>
                <a:ext cx="290945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>
              <a:off x="6975904" y="1044715"/>
              <a:ext cx="956552" cy="479519"/>
              <a:chOff x="7059880" y="2462261"/>
              <a:chExt cx="1056192" cy="529468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7059880" y="2462261"/>
                <a:ext cx="710268" cy="524494"/>
                <a:chOff x="722416" y="1011493"/>
                <a:chExt cx="710268" cy="524494"/>
              </a:xfrm>
            </p:grpSpPr>
            <p:cxnSp>
              <p:nvCxnSpPr>
                <p:cNvPr id="52" name="直線接點 51"/>
                <p:cNvCxnSpPr/>
                <p:nvPr/>
              </p:nvCxnSpPr>
              <p:spPr>
                <a:xfrm>
                  <a:off x="1072738" y="1011493"/>
                  <a:ext cx="35994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 flipV="1">
                  <a:off x="722416" y="1011493"/>
                  <a:ext cx="350322" cy="524494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直線接點 61"/>
              <p:cNvCxnSpPr/>
              <p:nvPr/>
            </p:nvCxnSpPr>
            <p:spPr>
              <a:xfrm flipH="1" flipV="1">
                <a:off x="7765750" y="2467235"/>
                <a:ext cx="350322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線接點 97"/>
            <p:cNvCxnSpPr/>
            <p:nvPr/>
          </p:nvCxnSpPr>
          <p:spPr>
            <a:xfrm flipH="1">
              <a:off x="711433" y="2052056"/>
              <a:ext cx="1" cy="98987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09453" y="2814320"/>
              <a:ext cx="1000100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群組 124"/>
            <p:cNvGrpSpPr/>
            <p:nvPr/>
          </p:nvGrpSpPr>
          <p:grpSpPr>
            <a:xfrm>
              <a:off x="1302772" y="2336130"/>
              <a:ext cx="1791474" cy="475015"/>
              <a:chOff x="722416" y="1007423"/>
              <a:chExt cx="1978083" cy="524495"/>
            </a:xfrm>
          </p:grpSpPr>
          <p:cxnSp>
            <p:nvCxnSpPr>
              <p:cNvPr id="126" name="直線接點 125"/>
              <p:cNvCxnSpPr/>
              <p:nvPr/>
            </p:nvCxnSpPr>
            <p:spPr>
              <a:xfrm>
                <a:off x="1377538" y="1007424"/>
                <a:ext cx="666705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V="1">
                <a:off x="722416" y="1007424"/>
                <a:ext cx="655122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H="1" flipV="1">
                <a:off x="2045377" y="1007423"/>
                <a:ext cx="655122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/>
            <p:cNvGrpSpPr/>
            <p:nvPr/>
          </p:nvGrpSpPr>
          <p:grpSpPr>
            <a:xfrm>
              <a:off x="4598002" y="2337819"/>
              <a:ext cx="1294142" cy="477986"/>
              <a:chOff x="4568042" y="2783461"/>
              <a:chExt cx="1428947" cy="527775"/>
            </a:xfrm>
          </p:grpSpPr>
          <p:grpSp>
            <p:nvGrpSpPr>
              <p:cNvPr id="131" name="群組 130"/>
              <p:cNvGrpSpPr/>
              <p:nvPr/>
            </p:nvGrpSpPr>
            <p:grpSpPr>
              <a:xfrm>
                <a:off x="4568042" y="2786742"/>
                <a:ext cx="951053" cy="524494"/>
                <a:chOff x="722416" y="1007424"/>
                <a:chExt cx="951053" cy="524494"/>
              </a:xfrm>
            </p:grpSpPr>
            <p:cxnSp>
              <p:nvCxnSpPr>
                <p:cNvPr id="133" name="直線接點 132"/>
                <p:cNvCxnSpPr/>
                <p:nvPr/>
              </p:nvCxnSpPr>
              <p:spPr>
                <a:xfrm>
                  <a:off x="1201387" y="1007424"/>
                  <a:ext cx="472082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/>
                <p:cNvCxnSpPr/>
                <p:nvPr/>
              </p:nvCxnSpPr>
              <p:spPr>
                <a:xfrm flipV="1">
                  <a:off x="722416" y="1007424"/>
                  <a:ext cx="478971" cy="524494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直線接點 131"/>
              <p:cNvCxnSpPr/>
              <p:nvPr/>
            </p:nvCxnSpPr>
            <p:spPr>
              <a:xfrm flipH="1" flipV="1">
                <a:off x="5518019" y="2783461"/>
                <a:ext cx="478970" cy="524495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群組 135"/>
            <p:cNvGrpSpPr/>
            <p:nvPr/>
          </p:nvGrpSpPr>
          <p:grpSpPr>
            <a:xfrm>
              <a:off x="7271094" y="2332608"/>
              <a:ext cx="956552" cy="483204"/>
              <a:chOff x="7059880" y="2462261"/>
              <a:chExt cx="1056192" cy="533537"/>
            </a:xfrm>
          </p:grpSpPr>
          <p:grpSp>
            <p:nvGrpSpPr>
              <p:cNvPr id="137" name="群組 136"/>
              <p:cNvGrpSpPr/>
              <p:nvPr/>
            </p:nvGrpSpPr>
            <p:grpSpPr>
              <a:xfrm>
                <a:off x="7059880" y="2462261"/>
                <a:ext cx="710268" cy="524494"/>
                <a:chOff x="722416" y="1011493"/>
                <a:chExt cx="710268" cy="524494"/>
              </a:xfrm>
            </p:grpSpPr>
            <p:cxnSp>
              <p:nvCxnSpPr>
                <p:cNvPr id="139" name="直線接點 138"/>
                <p:cNvCxnSpPr/>
                <p:nvPr/>
              </p:nvCxnSpPr>
              <p:spPr>
                <a:xfrm>
                  <a:off x="1072738" y="1011493"/>
                  <a:ext cx="35994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/>
                <p:cNvCxnSpPr/>
                <p:nvPr/>
              </p:nvCxnSpPr>
              <p:spPr>
                <a:xfrm flipV="1">
                  <a:off x="722416" y="1011493"/>
                  <a:ext cx="350322" cy="524494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直線接點 137"/>
              <p:cNvCxnSpPr/>
              <p:nvPr/>
            </p:nvCxnSpPr>
            <p:spPr>
              <a:xfrm flipH="1" flipV="1">
                <a:off x="7765750" y="2471304"/>
                <a:ext cx="350322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群組 141"/>
            <p:cNvGrpSpPr/>
            <p:nvPr/>
          </p:nvGrpSpPr>
          <p:grpSpPr>
            <a:xfrm>
              <a:off x="9573749" y="2336467"/>
              <a:ext cx="804135" cy="475014"/>
              <a:chOff x="7344888" y="2786742"/>
              <a:chExt cx="887898" cy="524494"/>
            </a:xfrm>
          </p:grpSpPr>
          <p:grpSp>
            <p:nvGrpSpPr>
              <p:cNvPr id="143" name="群組 142"/>
              <p:cNvGrpSpPr/>
              <p:nvPr/>
            </p:nvGrpSpPr>
            <p:grpSpPr>
              <a:xfrm>
                <a:off x="7344888" y="2786742"/>
                <a:ext cx="592013" cy="524494"/>
                <a:chOff x="722416" y="1007424"/>
                <a:chExt cx="592013" cy="524494"/>
              </a:xfrm>
            </p:grpSpPr>
            <p:cxnSp>
              <p:nvCxnSpPr>
                <p:cNvPr id="145" name="直線接點 144"/>
                <p:cNvCxnSpPr/>
                <p:nvPr/>
              </p:nvCxnSpPr>
              <p:spPr>
                <a:xfrm>
                  <a:off x="1013362" y="1007424"/>
                  <a:ext cx="301067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>
                <a:xfrm flipV="1">
                  <a:off x="722416" y="1007424"/>
                  <a:ext cx="290946" cy="524494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直線接點 143"/>
              <p:cNvCxnSpPr/>
              <p:nvPr/>
            </p:nvCxnSpPr>
            <p:spPr>
              <a:xfrm flipH="1" flipV="1">
                <a:off x="7941841" y="2786742"/>
                <a:ext cx="290945" cy="5244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字方塊 151"/>
            <p:cNvSpPr txBox="1"/>
            <p:nvPr/>
          </p:nvSpPr>
          <p:spPr>
            <a:xfrm>
              <a:off x="10471956" y="1561088"/>
              <a:ext cx="933269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Time</a:t>
              </a:r>
              <a:r>
                <a:rPr lang="zh-TW" altLang="en-US" dirty="0"/>
                <a:t> </a:t>
              </a:r>
              <a:r>
                <a:rPr lang="en-US" altLang="zh-TW" dirty="0"/>
                <a:t>(s)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0471957" y="2857264"/>
              <a:ext cx="933269" cy="17414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Time (s)</a:t>
              </a:r>
              <a:endParaRPr lang="zh-TW" altLang="en-US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268935" y="531472"/>
              <a:ext cx="86754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zh-TW" altLang="en-US" dirty="0"/>
                <a:t> </a:t>
              </a:r>
              <a:r>
                <a:rPr lang="en-US" altLang="zh-TW" dirty="0"/>
                <a:t>(mm)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68935" y="1867390"/>
              <a:ext cx="85472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Z (mm)</a:t>
              </a:r>
              <a:endParaRPr lang="zh-TW" altLang="en-US" dirty="0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5892144" y="2760117"/>
              <a:ext cx="0" cy="1068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3094246" y="2750386"/>
              <a:ext cx="0" cy="1068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39635" y="2772639"/>
              <a:ext cx="0" cy="1068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>
              <a:off x="6975903" y="1477653"/>
              <a:ext cx="0" cy="1068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4186427" y="1476806"/>
              <a:ext cx="0" cy="1068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>
              <a:off x="9318219" y="1477653"/>
              <a:ext cx="0" cy="1068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10387919" y="2765547"/>
              <a:ext cx="0" cy="1068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字方塊 164"/>
            <p:cNvSpPr txBox="1"/>
            <p:nvPr/>
          </p:nvSpPr>
          <p:spPr>
            <a:xfrm>
              <a:off x="2884895" y="2807717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20</a:t>
              </a:r>
              <a:endParaRPr lang="zh-TW" altLang="en-US" dirty="0"/>
            </a:p>
          </p:txBody>
        </p:sp>
        <p:sp>
          <p:nvSpPr>
            <p:cNvPr id="166" name="文字方塊 165"/>
            <p:cNvSpPr txBox="1"/>
            <p:nvPr/>
          </p:nvSpPr>
          <p:spPr>
            <a:xfrm>
              <a:off x="3978976" y="1540017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</a:t>
              </a:r>
              <a:endParaRPr lang="zh-TW" altLang="en-US" dirty="0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9155045" y="1528616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77</a:t>
              </a:r>
              <a:endParaRPr lang="zh-TW" altLang="en-US" dirty="0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5682792" y="2803825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45</a:t>
              </a:r>
              <a:endParaRPr lang="zh-TW" altLang="en-US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6766551" y="1540017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55</a:t>
              </a:r>
              <a:endParaRPr lang="zh-TW" altLang="en-US" dirty="0"/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8039718" y="2809073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67</a:t>
              </a:r>
              <a:endParaRPr lang="zh-TW" altLang="en-US" dirty="0"/>
            </a:p>
          </p:txBody>
        </p:sp>
        <p:sp>
          <p:nvSpPr>
            <p:cNvPr id="171" name="文字方塊 170"/>
            <p:cNvSpPr txBox="1"/>
            <p:nvPr/>
          </p:nvSpPr>
          <p:spPr>
            <a:xfrm>
              <a:off x="10178567" y="2815180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87</a:t>
              </a:r>
              <a:endParaRPr lang="zh-TW" altLang="en-US" dirty="0"/>
            </a:p>
          </p:txBody>
        </p:sp>
        <p:cxnSp>
          <p:nvCxnSpPr>
            <p:cNvPr id="172" name="直線接點 171"/>
            <p:cNvCxnSpPr/>
            <p:nvPr/>
          </p:nvCxnSpPr>
          <p:spPr>
            <a:xfrm flipV="1">
              <a:off x="650234" y="2337073"/>
              <a:ext cx="122029" cy="189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flipV="1">
              <a:off x="672974" y="1061308"/>
              <a:ext cx="122029" cy="189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296171" y="881634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84004" y="2165656"/>
              <a:ext cx="4187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grpSp>
          <p:nvGrpSpPr>
            <p:cNvPr id="182" name="群組 181"/>
            <p:cNvGrpSpPr/>
            <p:nvPr/>
          </p:nvGrpSpPr>
          <p:grpSpPr>
            <a:xfrm>
              <a:off x="1001536" y="1209016"/>
              <a:ext cx="122029" cy="108772"/>
              <a:chOff x="1617639" y="3388042"/>
              <a:chExt cx="122029" cy="108772"/>
            </a:xfrm>
          </p:grpSpPr>
          <p:cxnSp>
            <p:nvCxnSpPr>
              <p:cNvPr id="180" name="直線接點 179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>
                <a:off x="1739668" y="3388042"/>
                <a:ext cx="0" cy="106878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字方塊 182"/>
            <p:cNvSpPr txBox="1"/>
            <p:nvPr/>
          </p:nvSpPr>
          <p:spPr>
            <a:xfrm>
              <a:off x="1211137" y="1361131"/>
              <a:ext cx="737510" cy="1451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84" name="群組 183"/>
            <p:cNvGrpSpPr/>
            <p:nvPr/>
          </p:nvGrpSpPr>
          <p:grpSpPr>
            <a:xfrm>
              <a:off x="9407837" y="1145131"/>
              <a:ext cx="122029" cy="216000"/>
              <a:chOff x="1617639" y="3286540"/>
              <a:chExt cx="122029" cy="216000"/>
            </a:xfrm>
          </p:grpSpPr>
          <p:cxnSp>
            <p:nvCxnSpPr>
              <p:cNvPr id="185" name="直線接點 184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1739668" y="3286540"/>
                <a:ext cx="0" cy="21600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/>
            <p:cNvSpPr txBox="1"/>
            <p:nvPr/>
          </p:nvSpPr>
          <p:spPr>
            <a:xfrm>
              <a:off x="9364019" y="1387429"/>
              <a:ext cx="737510" cy="1451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89" name="群組 188"/>
            <p:cNvGrpSpPr/>
            <p:nvPr/>
          </p:nvGrpSpPr>
          <p:grpSpPr>
            <a:xfrm>
              <a:off x="7070436" y="1204253"/>
              <a:ext cx="122029" cy="186740"/>
              <a:chOff x="1617639" y="3311037"/>
              <a:chExt cx="122029" cy="186740"/>
            </a:xfrm>
          </p:grpSpPr>
          <p:cxnSp>
            <p:nvCxnSpPr>
              <p:cNvPr id="190" name="直線接點 189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/>
              <p:nvPr/>
            </p:nvCxnSpPr>
            <p:spPr>
              <a:xfrm>
                <a:off x="1739668" y="3311037"/>
                <a:ext cx="0" cy="18674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文字方塊 191"/>
            <p:cNvSpPr txBox="1"/>
            <p:nvPr/>
          </p:nvSpPr>
          <p:spPr>
            <a:xfrm>
              <a:off x="7082206" y="1396240"/>
              <a:ext cx="737510" cy="1451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4" name="群組 193"/>
            <p:cNvGrpSpPr/>
            <p:nvPr/>
          </p:nvGrpSpPr>
          <p:grpSpPr>
            <a:xfrm>
              <a:off x="4322915" y="1250966"/>
              <a:ext cx="122029" cy="140105"/>
              <a:chOff x="1617639" y="3357672"/>
              <a:chExt cx="122029" cy="140105"/>
            </a:xfrm>
          </p:grpSpPr>
          <p:cxnSp>
            <p:nvCxnSpPr>
              <p:cNvPr id="195" name="直線接點 194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/>
              <p:nvPr/>
            </p:nvCxnSpPr>
            <p:spPr>
              <a:xfrm>
                <a:off x="1739668" y="3357672"/>
                <a:ext cx="0" cy="140105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字方塊 196"/>
            <p:cNvSpPr txBox="1"/>
            <p:nvPr/>
          </p:nvSpPr>
          <p:spPr>
            <a:xfrm>
              <a:off x="4462379" y="1375727"/>
              <a:ext cx="737510" cy="1451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7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4A22FA-FA16-41AC-A481-22E8BD812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r="7917"/>
          <a:stretch/>
        </p:blipFill>
        <p:spPr>
          <a:xfrm rot="16200000">
            <a:off x="1242646" y="632420"/>
            <a:ext cx="9144000" cy="590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{1},{2}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64696F21-57C0-43D7-9859-50A627546C19}"/>
              </a:ext>
            </a:extLst>
          </p:cNvPr>
          <p:cNvGrpSpPr/>
          <p:nvPr/>
        </p:nvGrpSpPr>
        <p:grpSpPr>
          <a:xfrm>
            <a:off x="3002340" y="549000"/>
            <a:ext cx="5806892" cy="5800522"/>
            <a:chOff x="3002340" y="549000"/>
            <a:chExt cx="5806892" cy="580052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F0F8C46-18D1-45D2-95B9-BCAC5E4BD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232" y="549000"/>
              <a:ext cx="2880000" cy="2880000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1E16D06-5906-44B9-8E9C-EF57799D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0155" y="549000"/>
              <a:ext cx="2880000" cy="2880000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BD232FE-9207-4011-883D-0B984628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232" y="3469522"/>
              <a:ext cx="2880000" cy="288000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79C07C4-B55C-46C9-8063-60F517BD6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0155" y="3469522"/>
              <a:ext cx="2880000" cy="2880000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44A02981-9A43-4031-B123-B3323216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002340" y="3448885"/>
              <a:ext cx="579907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8F53357-F084-45C1-955C-F384802E6107}"/>
                </a:ext>
              </a:extLst>
            </p:cNvPr>
            <p:cNvCxnSpPr>
              <a:cxnSpLocks/>
            </p:cNvCxnSpPr>
            <p:nvPr/>
          </p:nvCxnSpPr>
          <p:spPr>
            <a:xfrm>
              <a:off x="5909693" y="549000"/>
              <a:ext cx="0" cy="580052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A2E21C4-75E4-4313-A368-558339A6CA64}"/>
                </a:ext>
              </a:extLst>
            </p:cNvPr>
            <p:cNvSpPr txBox="1"/>
            <p:nvPr/>
          </p:nvSpPr>
          <p:spPr>
            <a:xfrm>
              <a:off x="3157416" y="664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55DA2B9-2A1B-4BA1-8221-3BD1EAF2D1EB}"/>
                </a:ext>
              </a:extLst>
            </p:cNvPr>
            <p:cNvSpPr txBox="1"/>
            <p:nvPr/>
          </p:nvSpPr>
          <p:spPr>
            <a:xfrm>
              <a:off x="6096000" y="35157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10E16E1-1F5B-4124-83A2-94B0560261C2}"/>
                </a:ext>
              </a:extLst>
            </p:cNvPr>
            <p:cNvSpPr txBox="1"/>
            <p:nvPr/>
          </p:nvSpPr>
          <p:spPr>
            <a:xfrm>
              <a:off x="3107410" y="35120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6CD26A8-5ED5-4722-932B-E9F5CBC27097}"/>
                </a:ext>
              </a:extLst>
            </p:cNvPr>
            <p:cNvSpPr txBox="1"/>
            <p:nvPr/>
          </p:nvSpPr>
          <p:spPr>
            <a:xfrm>
              <a:off x="6040530" y="6544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3127891" y="482968"/>
            <a:ext cx="5036390" cy="4386358"/>
            <a:chOff x="5773485" y="3438430"/>
            <a:chExt cx="3066420" cy="2670646"/>
          </a:xfrm>
        </p:grpSpPr>
        <p:grpSp>
          <p:nvGrpSpPr>
            <p:cNvPr id="46" name="群組 45"/>
            <p:cNvGrpSpPr/>
            <p:nvPr/>
          </p:nvGrpSpPr>
          <p:grpSpPr>
            <a:xfrm>
              <a:off x="5773485" y="3438430"/>
              <a:ext cx="3066420" cy="2670646"/>
              <a:chOff x="5763960" y="3447955"/>
              <a:chExt cx="3066420" cy="2670646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5885876" y="4072939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0675" y="4682953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5763960" y="3447955"/>
                <a:ext cx="3066420" cy="2670646"/>
                <a:chOff x="5763960" y="3447955"/>
                <a:chExt cx="3066420" cy="2670646"/>
              </a:xfrm>
            </p:grpSpPr>
            <p:sp>
              <p:nvSpPr>
                <p:cNvPr id="34" name="橢圓 33"/>
                <p:cNvSpPr/>
                <p:nvPr/>
              </p:nvSpPr>
              <p:spPr>
                <a:xfrm>
                  <a:off x="6546415" y="5384303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6395179" y="5344032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4" name="群組 43"/>
                <p:cNvGrpSpPr/>
                <p:nvPr/>
              </p:nvGrpSpPr>
              <p:grpSpPr>
                <a:xfrm>
                  <a:off x="5763960" y="3447955"/>
                  <a:ext cx="3066420" cy="2635282"/>
                  <a:chOff x="4126372" y="3211177"/>
                  <a:chExt cx="3066420" cy="2635282"/>
                </a:xfrm>
              </p:grpSpPr>
              <p:sp>
                <p:nvSpPr>
                  <p:cNvPr id="22" name="月亮 21"/>
                  <p:cNvSpPr/>
                  <p:nvPr/>
                </p:nvSpPr>
                <p:spPr>
                  <a:xfrm rot="18004199">
                    <a:off x="4222875" y="3984110"/>
                    <a:ext cx="1678346" cy="1816018"/>
                  </a:xfrm>
                  <a:prstGeom prst="mo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 rot="19094697">
                    <a:off x="5172406" y="4737740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橢圓 31"/>
                  <p:cNvSpPr/>
                  <p:nvPr/>
                </p:nvSpPr>
                <p:spPr>
                  <a:xfrm>
                    <a:off x="4456058" y="4979129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/>
                  <p:cNvSpPr/>
                  <p:nvPr/>
                </p:nvSpPr>
                <p:spPr>
                  <a:xfrm>
                    <a:off x="4609174" y="506547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5081834" y="511216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圓角矩形 37"/>
                  <p:cNvSpPr/>
                  <p:nvPr/>
                </p:nvSpPr>
                <p:spPr>
                  <a:xfrm rot="18935611">
                    <a:off x="4126372" y="321117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圓角矩形 38"/>
                  <p:cNvSpPr/>
                  <p:nvPr/>
                </p:nvSpPr>
                <p:spPr>
                  <a:xfrm rot="19094697">
                    <a:off x="4389063" y="350415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4241449" y="4700732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350143" y="4866307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47" name="橢圓 46"/>
            <p:cNvSpPr/>
            <p:nvPr/>
          </p:nvSpPr>
          <p:spPr>
            <a:xfrm>
              <a:off x="5825427" y="4407990"/>
              <a:ext cx="734298" cy="7342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12C74D-C3B8-49F5-9378-99922B113FA4}"/>
              </a:ext>
            </a:extLst>
          </p:cNvPr>
          <p:cNvGrpSpPr/>
          <p:nvPr/>
        </p:nvGrpSpPr>
        <p:grpSpPr>
          <a:xfrm>
            <a:off x="1381124" y="280"/>
            <a:ext cx="9296402" cy="6915306"/>
            <a:chOff x="1381124" y="280"/>
            <a:chExt cx="9296402" cy="69153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D9C8464-83E5-435B-BF08-509E0564C21D}"/>
                </a:ext>
              </a:extLst>
            </p:cNvPr>
            <p:cNvGrpSpPr/>
            <p:nvPr/>
          </p:nvGrpSpPr>
          <p:grpSpPr>
            <a:xfrm>
              <a:off x="1381124" y="280"/>
              <a:ext cx="9296402" cy="6915306"/>
              <a:chOff x="1381124" y="280"/>
              <a:chExt cx="9296402" cy="6915306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124" y="280"/>
                <a:ext cx="9296402" cy="6915306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7699538" y="2227459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H="1" flipV="1">
                <a:off x="8008936" y="3089277"/>
                <a:ext cx="657224" cy="40004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7530872" y="1441450"/>
                <a:ext cx="465365" cy="16287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4F894B29-3B26-4346-8156-FA4997D16FF4}"/>
                  </a:ext>
                </a:extLst>
              </p:cNvPr>
              <p:cNvSpPr/>
              <p:nvPr/>
            </p:nvSpPr>
            <p:spPr>
              <a:xfrm>
                <a:off x="2434900" y="6515175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4FF0095-3F76-4990-B943-55C4AAD6DADF}"/>
                  </a:ext>
                </a:extLst>
              </p:cNvPr>
              <p:cNvSpPr txBox="1"/>
              <p:nvPr/>
            </p:nvSpPr>
            <p:spPr>
              <a:xfrm>
                <a:off x="7780040" y="193623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52449B1-DBAB-46CE-9A88-08DD950FB14C}"/>
                  </a:ext>
                </a:extLst>
              </p:cNvPr>
              <p:cNvSpPr txBox="1"/>
              <p:nvPr/>
            </p:nvSpPr>
            <p:spPr>
              <a:xfrm>
                <a:off x="2584783" y="6223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5AF33A2-89E9-4877-9E19-8D7B08E73EF6}"/>
                  </a:ext>
                </a:extLst>
              </p:cNvPr>
              <p:cNvSpPr/>
              <p:nvPr/>
            </p:nvSpPr>
            <p:spPr>
              <a:xfrm>
                <a:off x="7455385" y="2773240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1767562-26AA-4787-8072-30198B89E74B}"/>
                  </a:ext>
                </a:extLst>
              </p:cNvPr>
              <p:cNvSpPr/>
              <p:nvPr/>
            </p:nvSpPr>
            <p:spPr>
              <a:xfrm>
                <a:off x="8613632" y="3431568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F2690C5-9A21-40C0-A92B-FE8CFCC17876}"/>
                </a:ext>
              </a:extLst>
            </p:cNvPr>
            <p:cNvSpPr/>
            <p:nvPr/>
          </p:nvSpPr>
          <p:spPr>
            <a:xfrm>
              <a:off x="7926710" y="3012748"/>
              <a:ext cx="156223" cy="1562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F5E0FC9-DD09-4CF8-A291-2E2804167C46}"/>
                </a:ext>
              </a:extLst>
            </p:cNvPr>
            <p:cNvSpPr txBox="1"/>
            <p:nvPr/>
          </p:nvSpPr>
          <p:spPr>
            <a:xfrm>
              <a:off x="8034491" y="28003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11739</TotalTime>
  <Words>155</Words>
  <Application>Microsoft Office PowerPoint</Application>
  <PresentationFormat>寬螢幕</PresentationFormat>
  <Paragraphs>76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chan</cp:lastModifiedBy>
  <cp:revision>61</cp:revision>
  <dcterms:created xsi:type="dcterms:W3CDTF">2021-04-16T10:15:21Z</dcterms:created>
  <dcterms:modified xsi:type="dcterms:W3CDTF">2021-06-10T22:33:11Z</dcterms:modified>
</cp:coreProperties>
</file>