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23</cp:revision>
  <dcterms:created xsi:type="dcterms:W3CDTF">2018-06-04T07:05:03Z</dcterms:created>
  <dcterms:modified xsi:type="dcterms:W3CDTF">2018-08-13T12:59:47Z</dcterms:modified>
</cp:coreProperties>
</file>