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D2AD6-9366-4FD0-8D5E-D0A160B803F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1A42-F554-4333-AF4A-75B98C750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7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13AE-462F-4CB7-AAD1-2BD1DB5A1DD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2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4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8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8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0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31EC-52C6-4491-A088-87BB9C26379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" y="213001"/>
            <a:ext cx="5544658" cy="598432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505450" y="1885950"/>
            <a:ext cx="695325" cy="95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240232" y="657223"/>
            <a:ext cx="627543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572000" y="4124048"/>
            <a:ext cx="0" cy="84800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72000" y="2476500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00125" y="6857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33400" y="5333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372600" y="1018897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047750" y="23431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200150" y="24955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352550" y="26479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504950" y="28003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572000" y="4972050"/>
            <a:ext cx="942975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52500" y="3190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34600" y="27717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257300" y="34956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409700" y="36480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62100" y="38004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714500" y="3952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6900" y="41052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953250" y="4023204"/>
            <a:ext cx="153508" cy="153508"/>
            <a:chOff x="6953250" y="3929062"/>
            <a:chExt cx="247650" cy="247650"/>
          </a:xfrm>
        </p:grpSpPr>
        <p:sp>
          <p:nvSpPr>
            <p:cNvPr id="39" name="流程圖: 接點 38"/>
            <p:cNvSpPr/>
            <p:nvPr/>
          </p:nvSpPr>
          <p:spPr>
            <a:xfrm>
              <a:off x="6953250" y="3929062"/>
              <a:ext cx="247650" cy="247650"/>
            </a:xfrm>
            <a:prstGeom prst="flowChartConnector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9" idx="1"/>
              <a:endCxn id="39" idx="5"/>
            </p:cNvCxnSpPr>
            <p:nvPr/>
          </p:nvCxnSpPr>
          <p:spPr>
            <a:xfrm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3"/>
              <a:endCxn id="39" idx="7"/>
            </p:cNvCxnSpPr>
            <p:nvPr/>
          </p:nvCxnSpPr>
          <p:spPr>
            <a:xfrm flipV="1"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10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622CD1-47DA-4013-8A36-1DC3E557EF97}"/>
              </a:ext>
            </a:extLst>
          </p:cNvPr>
          <p:cNvGrpSpPr/>
          <p:nvPr/>
        </p:nvGrpSpPr>
        <p:grpSpPr>
          <a:xfrm>
            <a:off x="1874520" y="2093024"/>
            <a:ext cx="8345424" cy="3981600"/>
            <a:chOff x="1874520" y="2093024"/>
            <a:chExt cx="8345424" cy="39816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FBCA5B6-2C85-4F51-8DCE-0F38C909F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520" y="2093024"/>
              <a:ext cx="3592247" cy="398160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3640E0E-1FFE-4177-AAF3-63C1EB5F8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069" y="2093024"/>
              <a:ext cx="4333875" cy="398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9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9001A-BE44-4606-95AB-A393202C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BED0D4B6-4E0D-47D6-B3D7-0B306F8EE26D}"/>
              </a:ext>
            </a:extLst>
          </p:cNvPr>
          <p:cNvGrpSpPr/>
          <p:nvPr/>
        </p:nvGrpSpPr>
        <p:grpSpPr>
          <a:xfrm>
            <a:off x="2121592" y="2608673"/>
            <a:ext cx="6212877" cy="1562531"/>
            <a:chOff x="2121592" y="2608673"/>
            <a:chExt cx="6212877" cy="1562531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B1854BDA-3B3B-4A5D-823E-F8A5D665AF22}"/>
                </a:ext>
              </a:extLst>
            </p:cNvPr>
            <p:cNvGrpSpPr/>
            <p:nvPr/>
          </p:nvGrpSpPr>
          <p:grpSpPr>
            <a:xfrm>
              <a:off x="2121592" y="2608673"/>
              <a:ext cx="6212877" cy="1562531"/>
              <a:chOff x="2121592" y="2608673"/>
              <a:chExt cx="6212877" cy="156253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718D66-84FC-425B-94E3-E1DC789CBDAB}"/>
                  </a:ext>
                </a:extLst>
              </p:cNvPr>
              <p:cNvSpPr/>
              <p:nvPr/>
            </p:nvSpPr>
            <p:spPr>
              <a:xfrm>
                <a:off x="2121592" y="3173046"/>
                <a:ext cx="152684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2A481E-9804-42D1-B391-F24511C9D80A}"/>
                  </a:ext>
                </a:extLst>
              </p:cNvPr>
              <p:cNvSpPr/>
              <p:nvPr/>
            </p:nvSpPr>
            <p:spPr>
              <a:xfrm>
                <a:off x="2367776" y="3173046"/>
                <a:ext cx="2047915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2, 4, 6% Taper</a:t>
                </a:r>
                <a:endParaRPr lang="zh-TW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27B774A-6E98-470A-A063-C489A2F9F65F}"/>
                  </a:ext>
                </a:extLst>
              </p:cNvPr>
              <p:cNvSpPr/>
              <p:nvPr/>
            </p:nvSpPr>
            <p:spPr>
              <a:xfrm>
                <a:off x="2273991" y="3320339"/>
                <a:ext cx="93785" cy="298184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054B58D-BCC1-4E4F-8F95-E7D7A131E4AE}"/>
                  </a:ext>
                </a:extLst>
              </p:cNvPr>
              <p:cNvSpPr/>
              <p:nvPr/>
            </p:nvSpPr>
            <p:spPr>
              <a:xfrm>
                <a:off x="4415691" y="3251200"/>
                <a:ext cx="164124" cy="45329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1DEF04-0B2F-46A3-BC7A-0158237CBE0E}"/>
                  </a:ext>
                </a:extLst>
              </p:cNvPr>
              <p:cNvSpPr/>
              <p:nvPr/>
            </p:nvSpPr>
            <p:spPr>
              <a:xfrm>
                <a:off x="4583440" y="3071446"/>
                <a:ext cx="152684" cy="833668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67E9FF4A-09C9-4796-83A6-85D0F50278C4}"/>
                  </a:ext>
                </a:extLst>
              </p:cNvPr>
              <p:cNvCxnSpPr/>
              <p:nvPr/>
            </p:nvCxnSpPr>
            <p:spPr>
              <a:xfrm>
                <a:off x="4747564" y="3295514"/>
                <a:ext cx="4809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7F844F35-7C9D-4F9A-8EB2-1F69EB4F1FDD}"/>
                  </a:ext>
                </a:extLst>
              </p:cNvPr>
              <p:cNvCxnSpPr/>
              <p:nvPr/>
            </p:nvCxnSpPr>
            <p:spPr>
              <a:xfrm>
                <a:off x="4747564" y="3682375"/>
                <a:ext cx="4809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F5A04D9E-BC5D-4FFC-9009-14DDB49AA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493" y="3295514"/>
                <a:ext cx="3105976" cy="1895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F82DBD41-4989-4712-94F2-9EDF459A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8493" y="3502724"/>
                <a:ext cx="3105976" cy="1796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DEBDD05F-0E88-4BA4-9A8E-015C20598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2317" y="3320339"/>
                <a:ext cx="148208" cy="3554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5DD97C60-13B7-4CD9-AA3B-68A1CCA6F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250" y="3326905"/>
                <a:ext cx="126817" cy="31019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745A4313-945E-49EF-80F3-A08AA3517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2430" y="3326347"/>
                <a:ext cx="116697" cy="31807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F855FD3-DFF2-4DB2-927C-CB057A343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1124" y="3344032"/>
                <a:ext cx="97129" cy="2712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38659A40-76F6-44C2-BFBC-98282E5F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3451" y="3367726"/>
                <a:ext cx="89815" cy="25079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56BD3EF-B95E-4588-BEE1-A3FBFA63C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707" y="3359910"/>
                <a:ext cx="92614" cy="2586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B4B1495F-FF56-42A4-AA4B-BA8F58BE2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333" y="3382772"/>
                <a:ext cx="79082" cy="2208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FA1FC33-DB06-4C41-8A99-0A74B9C6C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3959" y="3374292"/>
                <a:ext cx="73905" cy="2063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743EBF4-40EA-453F-BED1-5B1BDE19F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987" y="3414847"/>
                <a:ext cx="48422" cy="1352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073C268-7A3A-4289-9666-F8E2F3FE2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689" y="3406284"/>
                <a:ext cx="62448" cy="1743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E67238EC-66A3-450F-B608-04611FA1B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7286" y="3396019"/>
                <a:ext cx="66124" cy="18464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F77CD4E-80C2-472C-837E-F554DAD3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9325" y="3397115"/>
                <a:ext cx="65731" cy="183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3E30D184-DBA4-4D79-AC8C-82F0FE7A9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7967" y="3446481"/>
                <a:ext cx="40212" cy="1017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6569174D-3405-4A15-941F-76E411FF3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259" y="3427547"/>
                <a:ext cx="42726" cy="1225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91E2E649-8999-4A83-8AB4-112A048F8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381" y="3423804"/>
                <a:ext cx="42726" cy="1225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44BD9C9-5CB7-4FB1-8859-5CCD7AE22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1688" y="3435361"/>
                <a:ext cx="31220" cy="89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A0F7C791-9BDF-4B0C-8EFF-1EFCD1C8D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1550" y="3439433"/>
                <a:ext cx="33367" cy="956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BDBED284-F88D-44A2-B951-DE738F57D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6262" y="3441779"/>
                <a:ext cx="33732" cy="967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ABADBB05-8636-4BF5-AF2A-54780CB80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405" y="3446481"/>
                <a:ext cx="27342" cy="784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F3B74A44-7057-4EF8-8F73-7697D884A98A}"/>
                  </a:ext>
                </a:extLst>
              </p:cNvPr>
              <p:cNvSpPr txBox="1"/>
              <p:nvPr/>
            </p:nvSpPr>
            <p:spPr>
              <a:xfrm>
                <a:off x="6274268" y="2608673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rPr>
                  <a:t>Total length </a:t>
                </a: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7D7E93FE-E0D9-496C-824D-2A80CBDB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2874" y="2904795"/>
                <a:ext cx="357378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7B9DE179-E2FE-45C2-B519-A5C941DDE6CE}"/>
                  </a:ext>
                </a:extLst>
              </p:cNvPr>
              <p:cNvCxnSpPr/>
              <p:nvPr/>
            </p:nvCxnSpPr>
            <p:spPr>
              <a:xfrm>
                <a:off x="4745059" y="2904796"/>
                <a:ext cx="0" cy="3158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6D0001FB-8BC5-4719-BFD6-675618F5E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469" y="2904795"/>
                <a:ext cx="0" cy="117262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4CA192BB-3650-4AC0-B077-45BC3C3AC616}"/>
                  </a:ext>
                </a:extLst>
              </p:cNvPr>
              <p:cNvCxnSpPr/>
              <p:nvPr/>
            </p:nvCxnSpPr>
            <p:spPr>
              <a:xfrm>
                <a:off x="5499829" y="3761572"/>
                <a:ext cx="0" cy="3158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94918A79-7F54-40F6-84BF-80CA83A770A9}"/>
                  </a:ext>
                </a:extLst>
              </p:cNvPr>
              <p:cNvSpPr txBox="1"/>
              <p:nvPr/>
            </p:nvSpPr>
            <p:spPr>
              <a:xfrm>
                <a:off x="6228764" y="3863427"/>
                <a:ext cx="1080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rPr>
                  <a:t>Work length</a:t>
                </a:r>
              </a:p>
            </p:txBody>
          </p:sp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1253E050-1608-4171-A959-39BDC25FD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798" y="3834435"/>
                <a:ext cx="282067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458B8256-347F-47DE-8784-908FF91AA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916" y="3461147"/>
                <a:ext cx="23913" cy="590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654D40B2-CFEF-41DC-85F5-38CCEF0F3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060" y="3469431"/>
                <a:ext cx="21953" cy="507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45BCD60D-AD6A-404D-8D13-E71FEDED8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0739" y="3459664"/>
                <a:ext cx="42784" cy="4878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5BA5153-79E2-4D58-A46A-BD9AA7C76BD7}"/>
                </a:ext>
              </a:extLst>
            </p:cNvPr>
            <p:cNvCxnSpPr/>
            <p:nvPr/>
          </p:nvCxnSpPr>
          <p:spPr>
            <a:xfrm>
              <a:off x="5484199" y="3328574"/>
              <a:ext cx="0" cy="31584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E5933026-BCB7-47E5-B857-86C5A8989AB2}"/>
                </a:ext>
              </a:extLst>
            </p:cNvPr>
            <p:cNvCxnSpPr>
              <a:cxnSpLocks/>
            </p:cNvCxnSpPr>
            <p:nvPr/>
          </p:nvCxnSpPr>
          <p:spPr>
            <a:xfrm>
              <a:off x="5315221" y="3227140"/>
              <a:ext cx="137013" cy="232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6B36A97C-BF02-4DE8-802F-15F7B1BF6200}"/>
                    </a:ext>
                  </a:extLst>
                </p:cNvPr>
                <p:cNvSpPr txBox="1"/>
                <p:nvPr/>
              </p:nvSpPr>
              <p:spPr>
                <a:xfrm>
                  <a:off x="5088570" y="2966253"/>
                  <a:ext cx="4220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1400" i="1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endParaRPr>
                </a:p>
              </p:txBody>
            </p:sp>
          </mc:Choice>
          <mc:Fallback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6B36A97C-BF02-4DE8-802F-15F7B1BF6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570" y="2966253"/>
                  <a:ext cx="422039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DFDB5D7A-7A77-44DA-B2AC-1E2BDFB66123}"/>
                </a:ext>
              </a:extLst>
            </p:cNvPr>
            <p:cNvCxnSpPr>
              <a:cxnSpLocks/>
            </p:cNvCxnSpPr>
            <p:nvPr/>
          </p:nvCxnSpPr>
          <p:spPr>
            <a:xfrm>
              <a:off x="8147841" y="3253694"/>
              <a:ext cx="137013" cy="232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05E28B6A-F97A-4326-B7DC-8BC9FB1847A2}"/>
                    </a:ext>
                  </a:extLst>
                </p:cNvPr>
                <p:cNvSpPr txBox="1"/>
                <p:nvPr/>
              </p:nvSpPr>
              <p:spPr>
                <a:xfrm>
                  <a:off x="7907405" y="2997024"/>
                  <a:ext cx="4178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1400" i="1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endParaRPr>
                </a:p>
              </p:txBody>
            </p:sp>
          </mc:Choice>
          <mc:Fallback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05E28B6A-F97A-4326-B7DC-8BC9FB184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405" y="2997024"/>
                  <a:ext cx="41787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89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65C24-F190-46A6-B6DC-D12FC462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6DF7E32-81F7-4E6F-ABDD-EDBEC176F8E4}"/>
              </a:ext>
            </a:extLst>
          </p:cNvPr>
          <p:cNvGrpSpPr/>
          <p:nvPr/>
        </p:nvGrpSpPr>
        <p:grpSpPr>
          <a:xfrm>
            <a:off x="527074" y="15285"/>
            <a:ext cx="10712914" cy="6614217"/>
            <a:chOff x="527074" y="15285"/>
            <a:chExt cx="10712914" cy="661421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72D9C14-2632-4A9A-9E07-C535E014ECE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74" y="15285"/>
              <a:ext cx="5084372" cy="6598932"/>
            </a:xfrm>
            <a:prstGeom prst="rect">
              <a:avLst/>
            </a:prstGeom>
          </p:spPr>
        </p:pic>
        <p:pic>
          <p:nvPicPr>
            <p:cNvPr id="4" name="圖片 3" descr="一張含有 室內, 桌, 坐, 小 的圖片&#10;&#10;自動產生的描述">
              <a:extLst>
                <a:ext uri="{FF2B5EF4-FFF2-40B4-BE49-F238E27FC236}">
                  <a16:creationId xmlns:a16="http://schemas.microsoft.com/office/drawing/2014/main" id="{8C02277E-2488-4082-80B8-A9731FBEE06F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57"/>
            <a:stretch/>
          </p:blipFill>
          <p:spPr bwMode="auto">
            <a:xfrm>
              <a:off x="5611446" y="15285"/>
              <a:ext cx="5628542" cy="661421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45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2305050" y="152401"/>
            <a:ext cx="6734175" cy="6458516"/>
            <a:chOff x="1771649" y="409575"/>
            <a:chExt cx="6581775" cy="5695950"/>
          </a:xfrm>
        </p:grpSpPr>
        <p:grpSp>
          <p:nvGrpSpPr>
            <p:cNvPr id="22" name="群組 21"/>
            <p:cNvGrpSpPr/>
            <p:nvPr/>
          </p:nvGrpSpPr>
          <p:grpSpPr>
            <a:xfrm>
              <a:off x="1771649" y="409575"/>
              <a:ext cx="6581775" cy="5695950"/>
              <a:chOff x="1771649" y="409576"/>
              <a:chExt cx="6581775" cy="5695949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350726">
                <a:off x="3570629" y="1775602"/>
                <a:ext cx="323895" cy="181000"/>
              </a:xfrm>
              <a:prstGeom prst="rect">
                <a:avLst/>
              </a:prstGeom>
            </p:spPr>
          </p:pic>
          <p:grpSp>
            <p:nvGrpSpPr>
              <p:cNvPr id="11" name="群組 10"/>
              <p:cNvGrpSpPr/>
              <p:nvPr/>
            </p:nvGrpSpPr>
            <p:grpSpPr>
              <a:xfrm>
                <a:off x="1771649" y="409576"/>
                <a:ext cx="6581775" cy="5695949"/>
                <a:chOff x="-1437719" y="670607"/>
                <a:chExt cx="6581775" cy="5695949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-1437719" y="670607"/>
                  <a:ext cx="6581775" cy="5695949"/>
                  <a:chOff x="2277031" y="703693"/>
                  <a:chExt cx="6581775" cy="5695949"/>
                </a:xfrm>
              </p:grpSpPr>
              <p:pic>
                <p:nvPicPr>
                  <p:cNvPr id="2" name="圖片 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9979" b="93312" l="9960" r="89973">
                                <a14:backgroundMark x1="56551" y1="74416" x2="56551" y2="74416"/>
                                <a14:backgroundMark x1="57286" y1="74204" x2="57286" y2="7420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983" t="10163" r="24585" b="6782"/>
                  <a:stretch/>
                </p:blipFill>
                <p:spPr>
                  <a:xfrm>
                    <a:off x="2277031" y="703693"/>
                    <a:ext cx="6581775" cy="5695949"/>
                  </a:xfrm>
                  <a:prstGeom prst="rect">
                    <a:avLst/>
                  </a:prstGeom>
                </p:spPr>
              </p:pic>
              <p:pic>
                <p:nvPicPr>
                  <p:cNvPr id="4" name="圖片 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99067" y="5110136"/>
                    <a:ext cx="400106" cy="371527"/>
                  </a:xfrm>
                  <a:prstGeom prst="rect">
                    <a:avLst/>
                  </a:prstGeom>
                </p:spPr>
              </p:pic>
              <p:pic>
                <p:nvPicPr>
                  <p:cNvPr id="5" name="圖片 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9504763">
                    <a:off x="8252156" y="5338065"/>
                    <a:ext cx="192433" cy="178688"/>
                  </a:xfrm>
                  <a:prstGeom prst="rect">
                    <a:avLst/>
                  </a:prstGeom>
                </p:spPr>
              </p:pic>
              <p:pic>
                <p:nvPicPr>
                  <p:cNvPr id="7" name="圖片 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06376">
                    <a:off x="6938285" y="4987251"/>
                    <a:ext cx="183187" cy="257641"/>
                  </a:xfrm>
                  <a:prstGeom prst="rect">
                    <a:avLst/>
                  </a:prstGeom>
                </p:spPr>
              </p:pic>
              <p:pic>
                <p:nvPicPr>
                  <p:cNvPr id="8" name="圖片 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480088">
                    <a:off x="6967761" y="4953167"/>
                    <a:ext cx="206808" cy="14488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709610">
                  <a:off x="4278646" y="5032406"/>
                  <a:ext cx="192433" cy="178688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文字方塊 11"/>
            <p:cNvSpPr txBox="1"/>
            <p:nvPr/>
          </p:nvSpPr>
          <p:spPr>
            <a:xfrm>
              <a:off x="3318385" y="1532589"/>
              <a:ext cx="479732" cy="325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{H}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656890" y="412469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{1},{2}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993521" y="2412454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{3}</a:t>
              </a:r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268538" y="168406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{4}</a:t>
              </a:r>
              <a:endParaRPr lang="zh-TW" altLang="en-US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34408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{5}</a:t>
              </a:r>
              <a:endParaRPr lang="zh-TW" altLang="en-US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61106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{6}</a:t>
              </a:r>
              <a:endParaRPr lang="zh-TW" altLang="en-US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917378" y="327128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{S}</a:t>
              </a:r>
              <a:endParaRPr lang="zh-TW" altLang="en-US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21751" y="53659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{0}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23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16586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2476500" y="309128"/>
            <a:ext cx="7087066" cy="6220693"/>
            <a:chOff x="2476500" y="309128"/>
            <a:chExt cx="7087066" cy="6220693"/>
          </a:xfrm>
        </p:grpSpPr>
        <p:grpSp>
          <p:nvGrpSpPr>
            <p:cNvPr id="47" name="群組 46"/>
            <p:cNvGrpSpPr/>
            <p:nvPr/>
          </p:nvGrpSpPr>
          <p:grpSpPr>
            <a:xfrm>
              <a:off x="2476500" y="309128"/>
              <a:ext cx="7087066" cy="6220693"/>
              <a:chOff x="2591385" y="318653"/>
              <a:chExt cx="6941450" cy="6220693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35" r="-1"/>
              <a:stretch/>
            </p:blipFill>
            <p:spPr>
              <a:xfrm>
                <a:off x="2591385" y="318653"/>
                <a:ext cx="6941450" cy="6220693"/>
              </a:xfrm>
              <a:prstGeom prst="rect">
                <a:avLst/>
              </a:prstGeom>
            </p:spPr>
          </p:pic>
          <p:cxnSp>
            <p:nvCxnSpPr>
              <p:cNvPr id="10" name="直線接點 9"/>
              <p:cNvCxnSpPr/>
              <p:nvPr/>
            </p:nvCxnSpPr>
            <p:spPr>
              <a:xfrm flipV="1">
                <a:off x="2740654" y="4416990"/>
                <a:ext cx="699406" cy="216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6981825" y="2476370"/>
                <a:ext cx="150058" cy="809755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H="1" flipV="1">
                <a:off x="7148570" y="2491113"/>
                <a:ext cx="655496" cy="9016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 flipV="1">
                <a:off x="3430535" y="4429128"/>
                <a:ext cx="504172" cy="31432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6553200" y="2295525"/>
                <a:ext cx="578683" cy="1967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rot="240000" flipV="1">
                <a:off x="3273400" y="4410076"/>
                <a:ext cx="128560" cy="923924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6981825" y="2041565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{6}</a:t>
                </a:r>
                <a:endParaRPr lang="zh-TW" altLang="en-US" b="1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904018" y="4513544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{H}</a:t>
                </a:r>
                <a:endParaRPr lang="zh-TW" altLang="en-US" b="1" dirty="0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3411643" y="2511337"/>
                <a:ext cx="3720240" cy="189500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559" y="2795280"/>
              <a:ext cx="533474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2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2447925" y="309128"/>
            <a:ext cx="7087066" cy="6220693"/>
            <a:chOff x="2447925" y="309128"/>
            <a:chExt cx="7087066" cy="6220693"/>
          </a:xfrm>
        </p:grpSpPr>
        <p:grpSp>
          <p:nvGrpSpPr>
            <p:cNvPr id="98" name="群組 97"/>
            <p:cNvGrpSpPr/>
            <p:nvPr/>
          </p:nvGrpSpPr>
          <p:grpSpPr>
            <a:xfrm>
              <a:off x="2447925" y="309128"/>
              <a:ext cx="7087066" cy="6220693"/>
              <a:chOff x="2447925" y="309128"/>
              <a:chExt cx="7087066" cy="6220693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2447925" y="309128"/>
                <a:ext cx="7087066" cy="6220693"/>
                <a:chOff x="2591385" y="318653"/>
                <a:chExt cx="6941450" cy="6220693"/>
              </a:xfrm>
            </p:grpSpPr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35" r="-1"/>
                <a:stretch/>
              </p:blipFill>
              <p:spPr>
                <a:xfrm>
                  <a:off x="2591385" y="318653"/>
                  <a:ext cx="6941450" cy="6220693"/>
                </a:xfrm>
                <a:prstGeom prst="rect">
                  <a:avLst/>
                </a:prstGeom>
              </p:spPr>
            </p:pic>
            <p:cxnSp>
              <p:nvCxnSpPr>
                <p:cNvPr id="10" name="直線接點 9"/>
                <p:cNvCxnSpPr/>
                <p:nvPr/>
              </p:nvCxnSpPr>
              <p:spPr>
                <a:xfrm flipV="1">
                  <a:off x="2740654" y="4416990"/>
                  <a:ext cx="699406" cy="216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flipV="1">
                  <a:off x="6981825" y="2476370"/>
                  <a:ext cx="150058" cy="809755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 flipH="1" flipV="1">
                  <a:off x="7148570" y="2491113"/>
                  <a:ext cx="655496" cy="9016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 flipH="1" flipV="1">
                  <a:off x="3430535" y="4429128"/>
                  <a:ext cx="504172" cy="31432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553200" y="2295525"/>
                  <a:ext cx="578683" cy="1967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 rot="240000" flipV="1">
                  <a:off x="3273400" y="4410076"/>
                  <a:ext cx="128560" cy="923924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字方塊 44"/>
                <p:cNvSpPr txBox="1"/>
                <p:nvPr/>
              </p:nvSpPr>
              <p:spPr>
                <a:xfrm>
                  <a:off x="6981825" y="2041565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{6}</a:t>
                  </a:r>
                  <a:endParaRPr lang="zh-TW" altLang="en-US" b="1" dirty="0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2904018" y="45135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{H}</a:t>
                  </a:r>
                  <a:endParaRPr lang="zh-TW" altLang="en-US" b="1" dirty="0"/>
                </a:p>
              </p:txBody>
            </p:sp>
            <p:cxnSp>
              <p:nvCxnSpPr>
                <p:cNvPr id="4" name="直線接點 3"/>
                <p:cNvCxnSpPr/>
                <p:nvPr/>
              </p:nvCxnSpPr>
              <p:spPr>
                <a:xfrm flipV="1">
                  <a:off x="3411643" y="2511337"/>
                  <a:ext cx="3720240" cy="1895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圖片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426" y="4472456"/>
                <a:ext cx="828791" cy="419158"/>
              </a:xfrm>
              <a:prstGeom prst="rect">
                <a:avLst/>
              </a:prstGeom>
            </p:spPr>
          </p:pic>
          <p:cxnSp>
            <p:nvCxnSpPr>
              <p:cNvPr id="58" name="直線接點 57"/>
              <p:cNvCxnSpPr/>
              <p:nvPr/>
            </p:nvCxnSpPr>
            <p:spPr>
              <a:xfrm flipV="1">
                <a:off x="3407707" y="2501814"/>
                <a:ext cx="3675965" cy="14881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V="1">
                <a:off x="4223522" y="3895725"/>
                <a:ext cx="107761" cy="79296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723" y="2417653"/>
                <a:ext cx="895475" cy="428685"/>
              </a:xfrm>
              <a:prstGeom prst="rect">
                <a:avLst/>
              </a:prstGeom>
            </p:spPr>
          </p:pic>
          <p:cxnSp>
            <p:nvCxnSpPr>
              <p:cNvPr id="72" name="直線接點 71"/>
              <p:cNvCxnSpPr/>
              <p:nvPr/>
            </p:nvCxnSpPr>
            <p:spPr>
              <a:xfrm>
                <a:off x="4953000" y="2846338"/>
                <a:ext cx="289048" cy="398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rot="-360000" flipV="1">
                <a:off x="2801310" y="3858795"/>
                <a:ext cx="146529" cy="433410"/>
              </a:xfrm>
              <a:prstGeom prst="line">
                <a:avLst/>
              </a:prstGeom>
              <a:ln w="508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H="1" flipV="1">
                <a:off x="2926348" y="3866173"/>
                <a:ext cx="447838" cy="98853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H="1" flipV="1">
                <a:off x="2836474" y="4282680"/>
                <a:ext cx="410816" cy="9076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/>
            <p:cNvSpPr txBox="1"/>
            <p:nvPr/>
          </p:nvSpPr>
          <p:spPr>
            <a:xfrm>
              <a:off x="2494298" y="3703416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i="1" dirty="0">
                  <a:solidFill>
                    <a:srgbClr val="7030A0"/>
                  </a:solidFill>
                </a:rPr>
                <a:t>t</a:t>
              </a:r>
              <a:endParaRPr lang="zh-TW" altLang="en-US" sz="2800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9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2314575" y="2078593"/>
            <a:ext cx="7562850" cy="2469594"/>
            <a:chOff x="2314575" y="2078593"/>
            <a:chExt cx="7562850" cy="2469594"/>
          </a:xfrm>
        </p:grpSpPr>
        <p:grpSp>
          <p:nvGrpSpPr>
            <p:cNvPr id="5" name="群組 4"/>
            <p:cNvGrpSpPr/>
            <p:nvPr/>
          </p:nvGrpSpPr>
          <p:grpSpPr>
            <a:xfrm>
              <a:off x="3352800" y="2078593"/>
              <a:ext cx="2286000" cy="1845706"/>
              <a:chOff x="3352800" y="2078593"/>
              <a:chExt cx="2286000" cy="184570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352800" y="2400300"/>
                <a:ext cx="2286000" cy="1523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3487703" y="2078593"/>
                <a:ext cx="2016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Admittance Control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575" y="2309812"/>
              <a:ext cx="7562850" cy="223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80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62" y="1697586"/>
            <a:ext cx="706587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Flow chart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52" y="909437"/>
            <a:ext cx="3715904" cy="5446915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389190" y="2064418"/>
            <a:ext cx="3707225" cy="3032736"/>
            <a:chOff x="6389190" y="2064418"/>
            <a:chExt cx="3707225" cy="3032736"/>
          </a:xfrm>
        </p:grpSpPr>
        <p:cxnSp>
          <p:nvCxnSpPr>
            <p:cNvPr id="10" name="直線箭頭接點 9"/>
            <p:cNvCxnSpPr/>
            <p:nvPr/>
          </p:nvCxnSpPr>
          <p:spPr>
            <a:xfrm>
              <a:off x="6582641" y="3709371"/>
              <a:ext cx="3184814" cy="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箭頭接點 14"/>
            <p:cNvCxnSpPr/>
            <p:nvPr/>
          </p:nvCxnSpPr>
          <p:spPr>
            <a:xfrm flipH="1" flipV="1">
              <a:off x="6580909" y="2372195"/>
              <a:ext cx="1732" cy="272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389190" y="2064418"/>
              <a:ext cx="383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Fz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6580908" y="3425967"/>
              <a:ext cx="4710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7051965" y="3966290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7635607" y="3966288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8505844" y="3952439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V="1">
              <a:off x="7353302" y="3093457"/>
              <a:ext cx="282304" cy="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9852437" y="3580785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7051964" y="3425967"/>
              <a:ext cx="0" cy="54032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633844" y="3093457"/>
              <a:ext cx="4342" cy="87283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7353302" y="3093459"/>
              <a:ext cx="5195" cy="87282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8485905" y="2774802"/>
              <a:ext cx="857" cy="117763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7923062" y="2754283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7922206" y="2774801"/>
              <a:ext cx="15621" cy="119148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8816682" y="2437409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/>
            <p:cNvCxnSpPr/>
            <p:nvPr/>
          </p:nvCxnSpPr>
          <p:spPr>
            <a:xfrm>
              <a:off x="6816436" y="310731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811897" y="313496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zh-TW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線箭頭接點 55"/>
            <p:cNvCxnSpPr/>
            <p:nvPr/>
          </p:nvCxnSpPr>
          <p:spPr>
            <a:xfrm>
              <a:off x="8395845" y="2435370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箭頭接點 56"/>
            <p:cNvCxnSpPr/>
            <p:nvPr/>
          </p:nvCxnSpPr>
          <p:spPr>
            <a:xfrm>
              <a:off x="7500498" y="277480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8810643" y="2435371"/>
              <a:ext cx="0" cy="153091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 flipH="1">
              <a:off x="9199417" y="3011758"/>
              <a:ext cx="690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mr-IN" altLang="zh-TW" sz="14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1"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02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1954332" y="955901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Same point with different frame</a:t>
            </a:r>
            <a:endParaRPr lang="zh-TW" altLang="en-US" dirty="0"/>
          </a:p>
        </p:txBody>
      </p:sp>
      <p:sp>
        <p:nvSpPr>
          <p:cNvPr id="36" name="標題 1"/>
          <p:cNvSpPr txBox="1">
            <a:spLocks/>
          </p:cNvSpPr>
          <p:nvPr/>
        </p:nvSpPr>
        <p:spPr>
          <a:xfrm>
            <a:off x="6693713" y="998387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Different point with same frame</a:t>
            </a:r>
            <a:endParaRPr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80" y="3987780"/>
            <a:ext cx="2924583" cy="6858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534" y="3789272"/>
            <a:ext cx="981212" cy="314369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615" y="4159418"/>
            <a:ext cx="1648055" cy="342948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496" y="4558144"/>
            <a:ext cx="1543265" cy="342948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2984938" y="5522603"/>
            <a:ext cx="644632" cy="292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713" y="5308965"/>
            <a:ext cx="4210638" cy="724001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919047" y="5306932"/>
            <a:ext cx="4319970" cy="72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958" y="3754812"/>
            <a:ext cx="914528" cy="409632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2243131" y="1663905"/>
            <a:ext cx="2977279" cy="1974205"/>
            <a:chOff x="2243131" y="1663905"/>
            <a:chExt cx="2977279" cy="1974205"/>
          </a:xfrm>
        </p:grpSpPr>
        <p:grpSp>
          <p:nvGrpSpPr>
            <p:cNvPr id="10" name="群組 9"/>
            <p:cNvGrpSpPr/>
            <p:nvPr/>
          </p:nvGrpSpPr>
          <p:grpSpPr>
            <a:xfrm>
              <a:off x="2243131" y="1663905"/>
              <a:ext cx="2977279" cy="1974205"/>
              <a:chOff x="2251520" y="1663905"/>
              <a:chExt cx="2977279" cy="1974205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2513016" y="1663905"/>
                <a:ext cx="2715783" cy="1693334"/>
                <a:chOff x="2487272" y="1685754"/>
                <a:chExt cx="2715783" cy="1693334"/>
              </a:xfrm>
            </p:grpSpPr>
            <p:cxnSp>
              <p:nvCxnSpPr>
                <p:cNvPr id="58" name="直線單箭頭接點 57"/>
                <p:cNvCxnSpPr/>
                <p:nvPr/>
              </p:nvCxnSpPr>
              <p:spPr>
                <a:xfrm flipH="1" flipV="1">
                  <a:off x="2493070" y="2034929"/>
                  <a:ext cx="3475" cy="13441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單箭頭接點 58"/>
                <p:cNvCxnSpPr/>
                <p:nvPr/>
              </p:nvCxnSpPr>
              <p:spPr>
                <a:xfrm>
                  <a:off x="2487272" y="3365760"/>
                  <a:ext cx="1354157" cy="133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橢圓 59"/>
                <p:cNvSpPr/>
                <p:nvPr/>
              </p:nvSpPr>
              <p:spPr>
                <a:xfrm>
                  <a:off x="3004314" y="2769058"/>
                  <a:ext cx="94593" cy="9459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單箭頭接點 60"/>
                <p:cNvCxnSpPr/>
                <p:nvPr/>
              </p:nvCxnSpPr>
              <p:spPr>
                <a:xfrm flipV="1">
                  <a:off x="2918538" y="2358540"/>
                  <a:ext cx="751894" cy="972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單箭頭接點 61"/>
                <p:cNvCxnSpPr>
                  <a:endCxn id="60" idx="4"/>
                </p:cNvCxnSpPr>
                <p:nvPr/>
              </p:nvCxnSpPr>
              <p:spPr>
                <a:xfrm>
                  <a:off x="3014134" y="2451035"/>
                  <a:ext cx="37477" cy="4126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2756538" y="2693477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3244473" y="2105290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cxnSp>
              <p:nvCxnSpPr>
                <p:cNvPr id="65" name="直線單箭頭接點 64"/>
                <p:cNvCxnSpPr/>
                <p:nvPr/>
              </p:nvCxnSpPr>
              <p:spPr>
                <a:xfrm flipH="1" flipV="1">
                  <a:off x="3595327" y="1685754"/>
                  <a:ext cx="571602" cy="92544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單箭頭接點 65"/>
                <p:cNvCxnSpPr/>
                <p:nvPr/>
              </p:nvCxnSpPr>
              <p:spPr>
                <a:xfrm flipV="1">
                  <a:off x="4157653" y="1964089"/>
                  <a:ext cx="1045402" cy="633786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文字方塊 68"/>
                <p:cNvSpPr txBox="1"/>
                <p:nvPr/>
              </p:nvSpPr>
              <p:spPr>
                <a:xfrm>
                  <a:off x="3244473" y="2764045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</p:txBody>
            </p:sp>
            <p:sp>
              <p:nvSpPr>
                <p:cNvPr id="70" name="弧形 69"/>
                <p:cNvSpPr/>
                <p:nvPr/>
              </p:nvSpPr>
              <p:spPr>
                <a:xfrm>
                  <a:off x="2802164" y="2626982"/>
                  <a:ext cx="472800" cy="386884"/>
                </a:xfrm>
                <a:prstGeom prst="arc">
                  <a:avLst>
                    <a:gd name="adj1" fmla="val 12710955"/>
                    <a:gd name="adj2" fmla="val 6653642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" name="文字方塊 8"/>
              <p:cNvSpPr txBox="1"/>
              <p:nvPr/>
            </p:nvSpPr>
            <p:spPr>
              <a:xfrm>
                <a:off x="2251520" y="3238000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4019602" y="2519647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3" name="直線單箭頭接點 72"/>
            <p:cNvCxnSpPr/>
            <p:nvPr/>
          </p:nvCxnSpPr>
          <p:spPr>
            <a:xfrm>
              <a:off x="3102106" y="241203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rot="300000" flipH="1">
              <a:off x="3042561" y="24942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6623108" y="1631648"/>
            <a:ext cx="2436563" cy="1948072"/>
            <a:chOff x="6623108" y="1631648"/>
            <a:chExt cx="2436563" cy="1948072"/>
          </a:xfrm>
        </p:grpSpPr>
        <p:grpSp>
          <p:nvGrpSpPr>
            <p:cNvPr id="13" name="群組 12"/>
            <p:cNvGrpSpPr/>
            <p:nvPr/>
          </p:nvGrpSpPr>
          <p:grpSpPr>
            <a:xfrm>
              <a:off x="6623108" y="1631648"/>
              <a:ext cx="2436563" cy="1948072"/>
              <a:chOff x="6623108" y="1631648"/>
              <a:chExt cx="2436563" cy="1948072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6876396" y="1631648"/>
                <a:ext cx="2183275" cy="1625716"/>
                <a:chOff x="6876396" y="1631648"/>
                <a:chExt cx="2183275" cy="1625716"/>
              </a:xfrm>
            </p:grpSpPr>
            <p:grpSp>
              <p:nvGrpSpPr>
                <p:cNvPr id="8" name="群組 7"/>
                <p:cNvGrpSpPr/>
                <p:nvPr/>
              </p:nvGrpSpPr>
              <p:grpSpPr>
                <a:xfrm>
                  <a:off x="6876396" y="1631648"/>
                  <a:ext cx="2183275" cy="1625716"/>
                  <a:chOff x="6876396" y="1631648"/>
                  <a:chExt cx="2183275" cy="1625716"/>
                </a:xfrm>
              </p:grpSpPr>
              <p:cxnSp>
                <p:nvCxnSpPr>
                  <p:cNvPr id="33" name="直線單箭頭接點 32"/>
                  <p:cNvCxnSpPr>
                    <a:endCxn id="30" idx="4"/>
                  </p:cNvCxnSpPr>
                  <p:nvPr/>
                </p:nvCxnSpPr>
                <p:spPr>
                  <a:xfrm>
                    <a:off x="7235223" y="2093543"/>
                    <a:ext cx="47297" cy="458543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單箭頭接點 33"/>
                  <p:cNvCxnSpPr/>
                  <p:nvPr/>
                </p:nvCxnSpPr>
                <p:spPr>
                  <a:xfrm>
                    <a:off x="7835052" y="2038299"/>
                    <a:ext cx="66329" cy="75131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單箭頭接點 27"/>
                  <p:cNvCxnSpPr/>
                  <p:nvPr/>
                </p:nvCxnSpPr>
                <p:spPr>
                  <a:xfrm flipH="1" flipV="1">
                    <a:off x="6876396" y="1913205"/>
                    <a:ext cx="3475" cy="134415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單箭頭接點 28"/>
                  <p:cNvCxnSpPr/>
                  <p:nvPr/>
                </p:nvCxnSpPr>
                <p:spPr>
                  <a:xfrm>
                    <a:off x="6887376" y="3244036"/>
                    <a:ext cx="1354157" cy="1332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橢圓 29"/>
                  <p:cNvSpPr/>
                  <p:nvPr/>
                </p:nvSpPr>
                <p:spPr>
                  <a:xfrm>
                    <a:off x="7235223" y="2457493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橢圓 30"/>
                  <p:cNvSpPr/>
                  <p:nvPr/>
                </p:nvSpPr>
                <p:spPr>
                  <a:xfrm>
                    <a:off x="7855998" y="2708876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" name="直線單箭頭接點 31"/>
                  <p:cNvCxnSpPr/>
                  <p:nvPr/>
                </p:nvCxnSpPr>
                <p:spPr>
                  <a:xfrm flipV="1">
                    <a:off x="7166778" y="1899661"/>
                    <a:ext cx="1630344" cy="21185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6973028" y="230475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38" name="文字方塊 37"/>
                  <p:cNvSpPr txBox="1"/>
                  <p:nvPr/>
                </p:nvSpPr>
                <p:spPr>
                  <a:xfrm>
                    <a:off x="7893091" y="2654796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文字方塊 38"/>
                      <p:cNvSpPr txBox="1"/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𝐪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文字方塊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文字方塊 39"/>
                      <p:cNvSpPr txBox="1"/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𝐩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文字方塊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8766001" y="1631648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</a:p>
                </p:txBody>
              </p:sp>
              <p:cxnSp>
                <p:nvCxnSpPr>
                  <p:cNvPr id="43" name="直線單箭頭接點 42"/>
                  <p:cNvCxnSpPr/>
                  <p:nvPr/>
                </p:nvCxnSpPr>
                <p:spPr>
                  <a:xfrm flipH="1" flipV="1">
                    <a:off x="7327283" y="2515118"/>
                    <a:ext cx="528714" cy="22427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字方塊 10"/>
                    <p:cNvSpPr txBox="1"/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qp</m:t>
                                </m:r>
                              </m:e>
                            </m:acc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文字方塊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949" r="-17949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文字方塊 71"/>
              <p:cNvSpPr txBox="1"/>
              <p:nvPr/>
            </p:nvSpPr>
            <p:spPr>
              <a:xfrm>
                <a:off x="6623108" y="3179610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5" name="直線單箭頭接點 74"/>
            <p:cNvCxnSpPr/>
            <p:nvPr/>
          </p:nvCxnSpPr>
          <p:spPr>
            <a:xfrm>
              <a:off x="7318506" y="21008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rot="300000" flipH="1">
              <a:off x="7258961" y="21767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>
              <a:off x="7915406" y="20119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rot="300000" flipH="1">
              <a:off x="7855861" y="209417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7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/>
          <p:cNvGrpSpPr/>
          <p:nvPr/>
        </p:nvGrpSpPr>
        <p:grpSpPr>
          <a:xfrm>
            <a:off x="13127891" y="482968"/>
            <a:ext cx="5036390" cy="4386358"/>
            <a:chOff x="5773485" y="3438430"/>
            <a:chExt cx="3066420" cy="2670646"/>
          </a:xfrm>
        </p:grpSpPr>
        <p:grpSp>
          <p:nvGrpSpPr>
            <p:cNvPr id="46" name="群組 45"/>
            <p:cNvGrpSpPr/>
            <p:nvPr/>
          </p:nvGrpSpPr>
          <p:grpSpPr>
            <a:xfrm>
              <a:off x="5773485" y="3438430"/>
              <a:ext cx="3066420" cy="2670646"/>
              <a:chOff x="5763960" y="3447955"/>
              <a:chExt cx="3066420" cy="2670646"/>
            </a:xfrm>
          </p:grpSpPr>
          <p:sp>
            <p:nvSpPr>
              <p:cNvPr id="40" name="橢圓 39"/>
              <p:cNvSpPr/>
              <p:nvPr/>
            </p:nvSpPr>
            <p:spPr>
              <a:xfrm>
                <a:off x="5885876" y="4072939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5810675" y="4682953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5" name="群組 44"/>
              <p:cNvGrpSpPr/>
              <p:nvPr/>
            </p:nvGrpSpPr>
            <p:grpSpPr>
              <a:xfrm>
                <a:off x="5763960" y="3447955"/>
                <a:ext cx="3066420" cy="2670646"/>
                <a:chOff x="5763960" y="3447955"/>
                <a:chExt cx="3066420" cy="2670646"/>
              </a:xfrm>
            </p:grpSpPr>
            <p:sp>
              <p:nvSpPr>
                <p:cNvPr id="34" name="橢圓 33"/>
                <p:cNvSpPr/>
                <p:nvPr/>
              </p:nvSpPr>
              <p:spPr>
                <a:xfrm>
                  <a:off x="6546415" y="5384303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橢圓 35"/>
                <p:cNvSpPr/>
                <p:nvPr/>
              </p:nvSpPr>
              <p:spPr>
                <a:xfrm>
                  <a:off x="6395179" y="5344032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44" name="群組 43"/>
                <p:cNvGrpSpPr/>
                <p:nvPr/>
              </p:nvGrpSpPr>
              <p:grpSpPr>
                <a:xfrm>
                  <a:off x="5763960" y="3447955"/>
                  <a:ext cx="3066420" cy="2635282"/>
                  <a:chOff x="4126372" y="3211177"/>
                  <a:chExt cx="3066420" cy="2635282"/>
                </a:xfrm>
              </p:grpSpPr>
              <p:sp>
                <p:nvSpPr>
                  <p:cNvPr id="22" name="月亮 21"/>
                  <p:cNvSpPr/>
                  <p:nvPr/>
                </p:nvSpPr>
                <p:spPr>
                  <a:xfrm rot="18004199">
                    <a:off x="4222875" y="3984110"/>
                    <a:ext cx="1678346" cy="1816018"/>
                  </a:xfrm>
                  <a:prstGeom prst="moon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圓角矩形 27"/>
                  <p:cNvSpPr/>
                  <p:nvPr/>
                </p:nvSpPr>
                <p:spPr>
                  <a:xfrm rot="19094697">
                    <a:off x="5172406" y="4737740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" name="橢圓 31"/>
                  <p:cNvSpPr/>
                  <p:nvPr/>
                </p:nvSpPr>
                <p:spPr>
                  <a:xfrm>
                    <a:off x="4456058" y="4979129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" name="橢圓 32"/>
                  <p:cNvSpPr/>
                  <p:nvPr/>
                </p:nvSpPr>
                <p:spPr>
                  <a:xfrm>
                    <a:off x="4609174" y="506547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橢圓 34"/>
                  <p:cNvSpPr/>
                  <p:nvPr/>
                </p:nvSpPr>
                <p:spPr>
                  <a:xfrm>
                    <a:off x="5081834" y="511216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圓角矩形 37"/>
                  <p:cNvSpPr/>
                  <p:nvPr/>
                </p:nvSpPr>
                <p:spPr>
                  <a:xfrm rot="18935611">
                    <a:off x="4126372" y="321117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9" name="圓角矩形 38"/>
                  <p:cNvSpPr/>
                  <p:nvPr/>
                </p:nvSpPr>
                <p:spPr>
                  <a:xfrm rot="19094697">
                    <a:off x="4389063" y="350415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橢圓 41"/>
                  <p:cNvSpPr/>
                  <p:nvPr/>
                </p:nvSpPr>
                <p:spPr>
                  <a:xfrm>
                    <a:off x="4241449" y="4700732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橢圓 42"/>
                  <p:cNvSpPr/>
                  <p:nvPr/>
                </p:nvSpPr>
                <p:spPr>
                  <a:xfrm>
                    <a:off x="4350143" y="4866307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sp>
          <p:nvSpPr>
            <p:cNvPr id="47" name="橢圓 46"/>
            <p:cNvSpPr/>
            <p:nvPr/>
          </p:nvSpPr>
          <p:spPr>
            <a:xfrm>
              <a:off x="5825427" y="4407990"/>
              <a:ext cx="734298" cy="7342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012C74D-C3B8-49F5-9378-99922B113FA4}"/>
              </a:ext>
            </a:extLst>
          </p:cNvPr>
          <p:cNvGrpSpPr/>
          <p:nvPr/>
        </p:nvGrpSpPr>
        <p:grpSpPr>
          <a:xfrm>
            <a:off x="1381124" y="280"/>
            <a:ext cx="9296402" cy="6915306"/>
            <a:chOff x="1381124" y="280"/>
            <a:chExt cx="9296402" cy="691530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D9C8464-83E5-435B-BF08-509E0564C21D}"/>
                </a:ext>
              </a:extLst>
            </p:cNvPr>
            <p:cNvGrpSpPr/>
            <p:nvPr/>
          </p:nvGrpSpPr>
          <p:grpSpPr>
            <a:xfrm>
              <a:off x="1381124" y="280"/>
              <a:ext cx="9296402" cy="6915306"/>
              <a:chOff x="1381124" y="280"/>
              <a:chExt cx="9296402" cy="6915306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124" y="280"/>
                <a:ext cx="9296402" cy="6915306"/>
              </a:xfrm>
              <a:prstGeom prst="rect">
                <a:avLst/>
              </a:prstGeom>
            </p:spPr>
          </p:pic>
          <p:sp>
            <p:nvSpPr>
              <p:cNvPr id="13" name="橢圓 12"/>
              <p:cNvSpPr/>
              <p:nvPr/>
            </p:nvSpPr>
            <p:spPr>
              <a:xfrm>
                <a:off x="7699538" y="2227459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 flipH="1" flipV="1">
                <a:off x="8008936" y="3089277"/>
                <a:ext cx="657224" cy="40004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7530872" y="1441450"/>
                <a:ext cx="465365" cy="16287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4F894B29-3B26-4346-8156-FA4997D16FF4}"/>
                  </a:ext>
                </a:extLst>
              </p:cNvPr>
              <p:cNvSpPr/>
              <p:nvPr/>
            </p:nvSpPr>
            <p:spPr>
              <a:xfrm>
                <a:off x="2434900" y="6515175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4FF0095-3F76-4990-B943-55C4AAD6DADF}"/>
                  </a:ext>
                </a:extLst>
              </p:cNvPr>
              <p:cNvSpPr txBox="1"/>
              <p:nvPr/>
            </p:nvSpPr>
            <p:spPr>
              <a:xfrm>
                <a:off x="7780040" y="193623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52449B1-DBAB-46CE-9A88-08DD950FB14C}"/>
                  </a:ext>
                </a:extLst>
              </p:cNvPr>
              <p:cNvSpPr txBox="1"/>
              <p:nvPr/>
            </p:nvSpPr>
            <p:spPr>
              <a:xfrm>
                <a:off x="2584783" y="622395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3B4D7248-7504-4CD2-A6AA-A740072C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8756210" y="3325013"/>
                    <a:ext cx="514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3B4D7248-7504-4CD2-A6AA-A740072CAD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6210" y="3325013"/>
                    <a:ext cx="51482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85AF33A2-89E9-4877-9E19-8D7B08E73EF6}"/>
                  </a:ext>
                </a:extLst>
              </p:cNvPr>
              <p:cNvSpPr/>
              <p:nvPr/>
            </p:nvSpPr>
            <p:spPr>
              <a:xfrm>
                <a:off x="7455385" y="2773240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61767562-26AA-4787-8072-30198B89E74B}"/>
                  </a:ext>
                </a:extLst>
              </p:cNvPr>
              <p:cNvSpPr/>
              <p:nvPr/>
            </p:nvSpPr>
            <p:spPr>
              <a:xfrm>
                <a:off x="8613632" y="3431568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2615D0A5-FAFD-4D67-8F49-BFADB55D9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967" y="2493758"/>
                    <a:ext cx="5148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2615D0A5-FAFD-4D67-8F49-BFADB55D9A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1967" y="2493758"/>
                    <a:ext cx="51482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DF2690C5-9A21-40C0-A92B-FE8CFCC17876}"/>
                </a:ext>
              </a:extLst>
            </p:cNvPr>
            <p:cNvSpPr/>
            <p:nvPr/>
          </p:nvSpPr>
          <p:spPr>
            <a:xfrm>
              <a:off x="7926710" y="3012748"/>
              <a:ext cx="156223" cy="1562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F5E0FC9-DD09-4CF8-A291-2E2804167C46}"/>
                </a:ext>
              </a:extLst>
            </p:cNvPr>
            <p:cNvSpPr txBox="1"/>
            <p:nvPr/>
          </p:nvSpPr>
          <p:spPr>
            <a:xfrm>
              <a:off x="8034491" y="28003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08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7611</TotalTime>
  <Words>100</Words>
  <Application>Microsoft Office PowerPoint</Application>
  <PresentationFormat>寬螢幕</PresentationFormat>
  <Paragraphs>50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-apple-system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chart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李易禪</dc:creator>
  <cp:lastModifiedBy>chan</cp:lastModifiedBy>
  <cp:revision>41</cp:revision>
  <dcterms:created xsi:type="dcterms:W3CDTF">2021-04-16T10:15:21Z</dcterms:created>
  <dcterms:modified xsi:type="dcterms:W3CDTF">2021-05-25T22:43:13Z</dcterms:modified>
</cp:coreProperties>
</file>