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0" r:id="rId4"/>
    <p:sldId id="261" r:id="rId5"/>
    <p:sldId id="262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30" autoAdjust="0"/>
  </p:normalViewPr>
  <p:slideViewPr>
    <p:cSldViewPr snapToGrid="0">
      <p:cViewPr>
        <p:scale>
          <a:sx n="75" d="100"/>
          <a:sy n="75" d="100"/>
        </p:scale>
        <p:origin x="6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D2AD6-9366-4FD0-8D5E-D0A160B803F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1A42-F554-4333-AF4A-75B98C750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7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13AE-462F-4CB7-AAD1-2BD1DB5A1DD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7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10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21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2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43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40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25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4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88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8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70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31EC-52C6-4491-A088-87BB9C263796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8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9" y="213001"/>
            <a:ext cx="5544658" cy="598432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5505450" y="1885950"/>
            <a:ext cx="695325" cy="952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8240232" y="657223"/>
            <a:ext cx="627543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572000" y="4124048"/>
            <a:ext cx="0" cy="84800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572000" y="2476500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000125" y="6857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33400" y="5333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9372600" y="1018897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047750" y="23431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200150" y="24955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352550" y="26479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504950" y="28003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572000" y="4972050"/>
            <a:ext cx="942975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952500" y="3190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134600" y="27717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257300" y="34956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409700" y="36480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562100" y="38004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714500" y="3952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866900" y="41052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6953250" y="4023204"/>
            <a:ext cx="153508" cy="153508"/>
            <a:chOff x="6953250" y="3929062"/>
            <a:chExt cx="247650" cy="247650"/>
          </a:xfrm>
        </p:grpSpPr>
        <p:sp>
          <p:nvSpPr>
            <p:cNvPr id="39" name="流程圖: 接點 38"/>
            <p:cNvSpPr/>
            <p:nvPr/>
          </p:nvSpPr>
          <p:spPr>
            <a:xfrm>
              <a:off x="6953250" y="3929062"/>
              <a:ext cx="247650" cy="247650"/>
            </a:xfrm>
            <a:prstGeom prst="flowChartConnector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>
              <a:stCxn id="39" idx="1"/>
              <a:endCxn id="39" idx="5"/>
            </p:cNvCxnSpPr>
            <p:nvPr/>
          </p:nvCxnSpPr>
          <p:spPr>
            <a:xfrm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39" idx="3"/>
              <a:endCxn id="39" idx="7"/>
            </p:cNvCxnSpPr>
            <p:nvPr/>
          </p:nvCxnSpPr>
          <p:spPr>
            <a:xfrm flipV="1"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10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6622CD1-47DA-4013-8A36-1DC3E557EF97}"/>
              </a:ext>
            </a:extLst>
          </p:cNvPr>
          <p:cNvGrpSpPr/>
          <p:nvPr/>
        </p:nvGrpSpPr>
        <p:grpSpPr>
          <a:xfrm>
            <a:off x="1874520" y="2093024"/>
            <a:ext cx="8345424" cy="3981600"/>
            <a:chOff x="1874520" y="2093024"/>
            <a:chExt cx="8345424" cy="39816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FBCA5B6-2C85-4F51-8DCE-0F38C909F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520" y="2093024"/>
              <a:ext cx="3592247" cy="398160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3640E0E-1FFE-4177-AAF3-63C1EB5F8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6069" y="2093024"/>
              <a:ext cx="4333875" cy="398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9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9001A-BE44-4606-95AB-A393202C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BED0D4B6-4E0D-47D6-B3D7-0B306F8EE26D}"/>
              </a:ext>
            </a:extLst>
          </p:cNvPr>
          <p:cNvGrpSpPr/>
          <p:nvPr/>
        </p:nvGrpSpPr>
        <p:grpSpPr>
          <a:xfrm>
            <a:off x="2121592" y="2608673"/>
            <a:ext cx="6212877" cy="1562531"/>
            <a:chOff x="2121592" y="2608673"/>
            <a:chExt cx="6212877" cy="1562531"/>
          </a:xfrm>
        </p:grpSpPr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B1854BDA-3B3B-4A5D-823E-F8A5D665AF22}"/>
                </a:ext>
              </a:extLst>
            </p:cNvPr>
            <p:cNvGrpSpPr/>
            <p:nvPr/>
          </p:nvGrpSpPr>
          <p:grpSpPr>
            <a:xfrm>
              <a:off x="2121592" y="2608673"/>
              <a:ext cx="6212877" cy="1562531"/>
              <a:chOff x="2121592" y="2608673"/>
              <a:chExt cx="6212877" cy="156253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718D66-84FC-425B-94E3-E1DC789CBDAB}"/>
                  </a:ext>
                </a:extLst>
              </p:cNvPr>
              <p:cNvSpPr/>
              <p:nvPr/>
            </p:nvSpPr>
            <p:spPr>
              <a:xfrm>
                <a:off x="2121592" y="3173046"/>
                <a:ext cx="152684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42A481E-9804-42D1-B391-F24511C9D80A}"/>
                  </a:ext>
                </a:extLst>
              </p:cNvPr>
              <p:cNvSpPr/>
              <p:nvPr/>
            </p:nvSpPr>
            <p:spPr>
              <a:xfrm>
                <a:off x="2367776" y="3173046"/>
                <a:ext cx="2047915" cy="609600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bg1">
                        <a:lumMod val="50000"/>
                      </a:schemeClr>
                    </a:solidFill>
                  </a:rPr>
                  <a:t>2, 4, 6% Taper</a:t>
                </a:r>
                <a:endParaRPr lang="zh-TW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27B774A-6E98-470A-A063-C489A2F9F65F}"/>
                  </a:ext>
                </a:extLst>
              </p:cNvPr>
              <p:cNvSpPr/>
              <p:nvPr/>
            </p:nvSpPr>
            <p:spPr>
              <a:xfrm>
                <a:off x="2273991" y="3320339"/>
                <a:ext cx="93785" cy="298184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054B58D-BCC1-4E4F-8F95-E7D7A131E4AE}"/>
                  </a:ext>
                </a:extLst>
              </p:cNvPr>
              <p:cNvSpPr/>
              <p:nvPr/>
            </p:nvSpPr>
            <p:spPr>
              <a:xfrm>
                <a:off x="4415691" y="3251200"/>
                <a:ext cx="164124" cy="45329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F1DEF04-0B2F-46A3-BC7A-0158237CBE0E}"/>
                  </a:ext>
                </a:extLst>
              </p:cNvPr>
              <p:cNvSpPr/>
              <p:nvPr/>
            </p:nvSpPr>
            <p:spPr>
              <a:xfrm>
                <a:off x="4583440" y="3071446"/>
                <a:ext cx="152684" cy="833668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67E9FF4A-09C9-4796-83A6-85D0F50278C4}"/>
                  </a:ext>
                </a:extLst>
              </p:cNvPr>
              <p:cNvCxnSpPr/>
              <p:nvPr/>
            </p:nvCxnSpPr>
            <p:spPr>
              <a:xfrm>
                <a:off x="4747564" y="3295514"/>
                <a:ext cx="48092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7F844F35-7C9D-4F9A-8EB2-1F69EB4F1FDD}"/>
                  </a:ext>
                </a:extLst>
              </p:cNvPr>
              <p:cNvCxnSpPr/>
              <p:nvPr/>
            </p:nvCxnSpPr>
            <p:spPr>
              <a:xfrm>
                <a:off x="4747564" y="3682375"/>
                <a:ext cx="48092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F5A04D9E-BC5D-4FFC-9009-14DDB49AA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8493" y="3295514"/>
                <a:ext cx="3105976" cy="18952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F82DBD41-4989-4712-94F2-9EDF459A3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8493" y="3502724"/>
                <a:ext cx="3105976" cy="1796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DEBDD05F-0E88-4BA4-9A8E-015C20598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2317" y="3320339"/>
                <a:ext cx="148208" cy="3554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5DD97C60-13B7-4CD9-AA3B-68A1CCA6F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2250" y="3326905"/>
                <a:ext cx="126817" cy="31019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745A4313-945E-49EF-80F3-A08AA35171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2430" y="3326347"/>
                <a:ext cx="116697" cy="31807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1F855FD3-DFF2-4DB2-927C-CB057A343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1124" y="3344032"/>
                <a:ext cx="97129" cy="2712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38659A40-76F6-44C2-BFBC-98282E5F9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3451" y="3367726"/>
                <a:ext cx="89815" cy="25079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F56BD3EF-B95E-4588-BEE1-A3FBFA63C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707" y="3359910"/>
                <a:ext cx="92614" cy="2586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B4B1495F-FF56-42A4-AA4B-BA8F58BE2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333" y="3382772"/>
                <a:ext cx="79082" cy="2208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FA1FC33-DB06-4C41-8A99-0A74B9C6C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3959" y="3374292"/>
                <a:ext cx="73905" cy="2063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2743EBF4-40EA-453F-BED1-5B1BDE19F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987" y="3414847"/>
                <a:ext cx="48422" cy="1352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073C268-7A3A-4289-9666-F8E2F3FE2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689" y="3406284"/>
                <a:ext cx="62448" cy="17437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E67238EC-66A3-450F-B608-04611FA1B0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7286" y="3396019"/>
                <a:ext cx="66124" cy="18464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3F77CD4E-80C2-472C-837E-F554DAD31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9325" y="3397115"/>
                <a:ext cx="65731" cy="18354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3E30D184-DBA4-4D79-AC8C-82F0FE7A9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7967" y="3446481"/>
                <a:ext cx="40212" cy="1017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6569174D-3405-4A15-941F-76E411FF3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3259" y="3427547"/>
                <a:ext cx="42726" cy="1225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91E2E649-8999-4A83-8AB4-112A048F8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1381" y="3423804"/>
                <a:ext cx="42726" cy="1225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44BD9C9-5CB7-4FB1-8859-5CCD7AE22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1688" y="3435361"/>
                <a:ext cx="31220" cy="895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A0F7C791-9BDF-4B0C-8EFF-1EFCD1C8DD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1550" y="3439433"/>
                <a:ext cx="33367" cy="956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BDBED284-F88D-44A2-B951-DE738F57D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6262" y="3441779"/>
                <a:ext cx="33732" cy="967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ABADBB05-8636-4BF5-AF2A-54780CB80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8405" y="3446481"/>
                <a:ext cx="27342" cy="784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F3B74A44-7057-4EF8-8F73-7697D884A98A}"/>
                  </a:ext>
                </a:extLst>
              </p:cNvPr>
              <p:cNvSpPr txBox="1"/>
              <p:nvPr/>
            </p:nvSpPr>
            <p:spPr>
              <a:xfrm>
                <a:off x="6274268" y="2608673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rPr>
                  <a:t>Total length </a:t>
                </a: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7D7E93FE-E0D9-496C-824D-2A80CBDB9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2874" y="2904795"/>
                <a:ext cx="357378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7B9DE179-E2FE-45C2-B519-A5C941DDE6CE}"/>
                  </a:ext>
                </a:extLst>
              </p:cNvPr>
              <p:cNvCxnSpPr/>
              <p:nvPr/>
            </p:nvCxnSpPr>
            <p:spPr>
              <a:xfrm>
                <a:off x="4745059" y="2904796"/>
                <a:ext cx="0" cy="31584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6D0001FB-8BC5-4719-BFD6-675618F5E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4469" y="2904795"/>
                <a:ext cx="0" cy="117262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4CA192BB-3650-4AC0-B077-45BC3C3AC616}"/>
                  </a:ext>
                </a:extLst>
              </p:cNvPr>
              <p:cNvCxnSpPr/>
              <p:nvPr/>
            </p:nvCxnSpPr>
            <p:spPr>
              <a:xfrm>
                <a:off x="5499829" y="3761572"/>
                <a:ext cx="0" cy="31584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94918A79-7F54-40F6-84BF-80CA83A770A9}"/>
                  </a:ext>
                </a:extLst>
              </p:cNvPr>
              <p:cNvSpPr txBox="1"/>
              <p:nvPr/>
            </p:nvSpPr>
            <p:spPr>
              <a:xfrm>
                <a:off x="6228764" y="3863427"/>
                <a:ext cx="10801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rPr>
                  <a:t>Work length</a:t>
                </a:r>
              </a:p>
            </p:txBody>
          </p:sp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1253E050-1608-4171-A959-39BDC25FD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3798" y="3834435"/>
                <a:ext cx="282067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458B8256-347F-47DE-8784-908FF91AAF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916" y="3461147"/>
                <a:ext cx="23913" cy="590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654D40B2-CFEF-41DC-85F5-38CCEF0F3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6060" y="3469431"/>
                <a:ext cx="21953" cy="507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45BCD60D-AD6A-404D-8D13-E71FEDED8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0739" y="3459664"/>
                <a:ext cx="42784" cy="4878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A5BA5153-79E2-4D58-A46A-BD9AA7C76BD7}"/>
                </a:ext>
              </a:extLst>
            </p:cNvPr>
            <p:cNvCxnSpPr/>
            <p:nvPr/>
          </p:nvCxnSpPr>
          <p:spPr>
            <a:xfrm>
              <a:off x="5484199" y="3328574"/>
              <a:ext cx="0" cy="31584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E5933026-BCB7-47E5-B857-86C5A8989AB2}"/>
                </a:ext>
              </a:extLst>
            </p:cNvPr>
            <p:cNvCxnSpPr>
              <a:cxnSpLocks/>
            </p:cNvCxnSpPr>
            <p:nvPr/>
          </p:nvCxnSpPr>
          <p:spPr>
            <a:xfrm>
              <a:off x="5315221" y="3227140"/>
              <a:ext cx="137013" cy="23252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6B36A97C-BF02-4DE8-802F-15F7B1BF6200}"/>
                    </a:ext>
                  </a:extLst>
                </p:cNvPr>
                <p:cNvSpPr txBox="1"/>
                <p:nvPr/>
              </p:nvSpPr>
              <p:spPr>
                <a:xfrm>
                  <a:off x="5088570" y="2966253"/>
                  <a:ext cx="4220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1400" i="1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6B36A97C-BF02-4DE8-802F-15F7B1BF62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570" y="2966253"/>
                  <a:ext cx="422039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DFDB5D7A-7A77-44DA-B2AC-1E2BDFB66123}"/>
                </a:ext>
              </a:extLst>
            </p:cNvPr>
            <p:cNvCxnSpPr>
              <a:cxnSpLocks/>
            </p:cNvCxnSpPr>
            <p:nvPr/>
          </p:nvCxnSpPr>
          <p:spPr>
            <a:xfrm>
              <a:off x="8147841" y="3253694"/>
              <a:ext cx="137013" cy="23252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05E28B6A-F97A-4326-B7DC-8BC9FB1847A2}"/>
                    </a:ext>
                  </a:extLst>
                </p:cNvPr>
                <p:cNvSpPr txBox="1"/>
                <p:nvPr/>
              </p:nvSpPr>
              <p:spPr>
                <a:xfrm>
                  <a:off x="7907405" y="2997024"/>
                  <a:ext cx="4178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1400" i="1" dirty="0">
                    <a:solidFill>
                      <a:schemeClr val="bg1">
                        <a:lumMod val="50000"/>
                      </a:schemeClr>
                    </a:solidFill>
                    <a:latin typeface="-apple-system"/>
                  </a:endParaRPr>
                </a:p>
              </p:txBody>
            </p:sp>
          </mc:Choice>
          <mc:Fallback xmlns=""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05E28B6A-F97A-4326-B7DC-8BC9FB184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7405" y="2997024"/>
                  <a:ext cx="417871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894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65C24-F190-46A6-B6DC-D12FC462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6DF7E32-81F7-4E6F-ABDD-EDBEC176F8E4}"/>
              </a:ext>
            </a:extLst>
          </p:cNvPr>
          <p:cNvGrpSpPr/>
          <p:nvPr/>
        </p:nvGrpSpPr>
        <p:grpSpPr>
          <a:xfrm>
            <a:off x="527074" y="15285"/>
            <a:ext cx="10712914" cy="6614217"/>
            <a:chOff x="527074" y="15285"/>
            <a:chExt cx="10712914" cy="6614217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72D9C14-2632-4A9A-9E07-C535E014ECE7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74" y="15285"/>
              <a:ext cx="5084372" cy="6598932"/>
            </a:xfrm>
            <a:prstGeom prst="rect">
              <a:avLst/>
            </a:prstGeom>
          </p:spPr>
        </p:pic>
        <p:pic>
          <p:nvPicPr>
            <p:cNvPr id="4" name="圖片 3" descr="一張含有 室內, 桌, 坐, 小 的圖片&#10;&#10;自動產生的描述">
              <a:extLst>
                <a:ext uri="{FF2B5EF4-FFF2-40B4-BE49-F238E27FC236}">
                  <a16:creationId xmlns:a16="http://schemas.microsoft.com/office/drawing/2014/main" id="{8C02277E-2488-4082-80B8-A9731FBEE06F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57"/>
            <a:stretch/>
          </p:blipFill>
          <p:spPr bwMode="auto">
            <a:xfrm>
              <a:off x="5611446" y="15285"/>
              <a:ext cx="5628542" cy="661421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45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B5175-0033-4A79-A917-D645DF33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B091395-0000-41F7-B482-C92B6E869725}"/>
              </a:ext>
            </a:extLst>
          </p:cNvPr>
          <p:cNvGrpSpPr/>
          <p:nvPr/>
        </p:nvGrpSpPr>
        <p:grpSpPr>
          <a:xfrm>
            <a:off x="436690" y="2565717"/>
            <a:ext cx="11641350" cy="2283647"/>
            <a:chOff x="436690" y="2565717"/>
            <a:chExt cx="11641350" cy="228364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2AA05BF-CFE0-4F40-9046-788D4104D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690" y="2565717"/>
              <a:ext cx="11641350" cy="2283647"/>
            </a:xfrm>
            <a:prstGeom prst="rect">
              <a:avLst/>
            </a:prstGeom>
          </p:spPr>
        </p:pic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6FBFF430-379F-4161-B7F3-2CD68108C018}"/>
                </a:ext>
              </a:extLst>
            </p:cNvPr>
            <p:cNvGrpSpPr/>
            <p:nvPr/>
          </p:nvGrpSpPr>
          <p:grpSpPr>
            <a:xfrm>
              <a:off x="4905487" y="2738851"/>
              <a:ext cx="1065007" cy="647117"/>
              <a:chOff x="2409713" y="5174428"/>
              <a:chExt cx="1344706" cy="817066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D7112D83-D179-45E0-8D9B-36CE059C3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9713" y="5690795"/>
                <a:ext cx="134470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9386155E-D1DA-4A93-B515-3D7616212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2897" y="5174428"/>
                <a:ext cx="0" cy="81706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9BD63FEB-479A-4159-B134-D2C1A3197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800" y="5294555"/>
                <a:ext cx="398035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A1903E2F-A6E4-4596-9726-A4A3441F6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1229" y="5823473"/>
                <a:ext cx="485887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12D4EFF8-8C9C-4267-93C4-FD97BD43E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4424" y="5294555"/>
                <a:ext cx="441960" cy="52891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244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C7518B20-7BC6-4EB4-9DB2-40CC81369C07}"/>
              </a:ext>
            </a:extLst>
          </p:cNvPr>
          <p:cNvGrpSpPr/>
          <p:nvPr/>
        </p:nvGrpSpPr>
        <p:grpSpPr>
          <a:xfrm>
            <a:off x="2193112" y="1240073"/>
            <a:ext cx="5723982" cy="3807066"/>
            <a:chOff x="2193112" y="1240073"/>
            <a:chExt cx="5723982" cy="3807066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7A467E35-D1DC-4034-888E-81795EB8E952}"/>
                </a:ext>
              </a:extLst>
            </p:cNvPr>
            <p:cNvGrpSpPr/>
            <p:nvPr/>
          </p:nvGrpSpPr>
          <p:grpSpPr>
            <a:xfrm>
              <a:off x="2193112" y="3520154"/>
              <a:ext cx="5723982" cy="1526985"/>
              <a:chOff x="-628857" y="4481468"/>
              <a:chExt cx="5723982" cy="1526985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78B40895-4258-4D31-8102-B5ABBF8B081C}"/>
                  </a:ext>
                </a:extLst>
              </p:cNvPr>
              <p:cNvGrpSpPr/>
              <p:nvPr/>
            </p:nvGrpSpPr>
            <p:grpSpPr>
              <a:xfrm>
                <a:off x="-628857" y="4481468"/>
                <a:ext cx="5723982" cy="1526985"/>
                <a:chOff x="388258" y="3137256"/>
                <a:chExt cx="2364354" cy="630738"/>
              </a:xfrm>
            </p:grpSpPr>
            <p:grpSp>
              <p:nvGrpSpPr>
                <p:cNvPr id="7" name="群組 6">
                  <a:extLst>
                    <a:ext uri="{FF2B5EF4-FFF2-40B4-BE49-F238E27FC236}">
                      <a16:creationId xmlns:a16="http://schemas.microsoft.com/office/drawing/2014/main" id="{D3C54449-1AB3-42F4-81F3-C983C8242B83}"/>
                    </a:ext>
                  </a:extLst>
                </p:cNvPr>
                <p:cNvGrpSpPr/>
                <p:nvPr/>
              </p:nvGrpSpPr>
              <p:grpSpPr>
                <a:xfrm>
                  <a:off x="388258" y="3137256"/>
                  <a:ext cx="565360" cy="630738"/>
                  <a:chOff x="3825549" y="4785097"/>
                  <a:chExt cx="803174" cy="794931"/>
                </a:xfrm>
              </p:grpSpPr>
              <p:pic>
                <p:nvPicPr>
                  <p:cNvPr id="12" name="圖片 11">
                    <a:extLst>
                      <a:ext uri="{FF2B5EF4-FFF2-40B4-BE49-F238E27FC236}">
                        <a16:creationId xmlns:a16="http://schemas.microsoft.com/office/drawing/2014/main" id="{C5F0A227-1E95-4B8E-9181-805625953E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33990" y="4785097"/>
                    <a:ext cx="625884" cy="625886"/>
                  </a:xfrm>
                  <a:prstGeom prst="rect">
                    <a:avLst/>
                  </a:prstGeom>
                </p:spPr>
              </p:pic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39D12F8B-1BBB-4AC4-9E20-14BA9C2E1D7A}"/>
                      </a:ext>
                    </a:extLst>
                  </p:cNvPr>
                  <p:cNvSpPr txBox="1"/>
                  <p:nvPr/>
                </p:nvSpPr>
                <p:spPr>
                  <a:xfrm>
                    <a:off x="3825549" y="5387758"/>
                    <a:ext cx="803174" cy="1922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Robot Arm</a:t>
                    </a:r>
                    <a:endParaRPr lang="zh-TW" alt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" name="群組 7">
                  <a:extLst>
                    <a:ext uri="{FF2B5EF4-FFF2-40B4-BE49-F238E27FC236}">
                      <a16:creationId xmlns:a16="http://schemas.microsoft.com/office/drawing/2014/main" id="{30D5CBAF-ADDC-46B4-A83E-316F902475AA}"/>
                    </a:ext>
                  </a:extLst>
                </p:cNvPr>
                <p:cNvGrpSpPr/>
                <p:nvPr/>
              </p:nvGrpSpPr>
              <p:grpSpPr>
                <a:xfrm flipH="1">
                  <a:off x="2075112" y="3152522"/>
                  <a:ext cx="677500" cy="520127"/>
                  <a:chOff x="6546763" y="3748446"/>
                  <a:chExt cx="962487" cy="655524"/>
                </a:xfrm>
              </p:grpSpPr>
              <p:pic>
                <p:nvPicPr>
                  <p:cNvPr id="10" name="圖片 9">
                    <a:extLst>
                      <a:ext uri="{FF2B5EF4-FFF2-40B4-BE49-F238E27FC236}">
                        <a16:creationId xmlns:a16="http://schemas.microsoft.com/office/drawing/2014/main" id="{15664444-2D34-4F66-9EB1-52A4D97D5B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14762" y="3748446"/>
                    <a:ext cx="547887" cy="547888"/>
                  </a:xfrm>
                  <a:prstGeom prst="rect">
                    <a:avLst/>
                  </a:prstGeom>
                </p:spPr>
              </p:pic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85F212A2-F5D5-4E1C-BB56-800D03A086E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546763" y="4259768"/>
                    <a:ext cx="962487" cy="1442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Modified Handpiece</a:t>
                    </a:r>
                    <a:endParaRPr lang="zh-TW" altLang="en-US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275D2D06-F7D6-4B8C-8E94-7AF9822F9B84}"/>
                    </a:ext>
                  </a:extLst>
                </p:cNvPr>
                <p:cNvSpPr txBox="1"/>
                <p:nvPr/>
              </p:nvSpPr>
              <p:spPr>
                <a:xfrm>
                  <a:off x="1215955" y="3511653"/>
                  <a:ext cx="692164" cy="152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F/T Sensor</a:t>
                  </a:r>
                  <a:endPara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AEF93897-C1E2-4E3F-AF6D-B6753F013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933" y="4481472"/>
                <a:ext cx="997738" cy="997738"/>
              </a:xfrm>
              <a:prstGeom prst="rect">
                <a:avLst/>
              </a:prstGeom>
            </p:spPr>
          </p:pic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A27BE4F9-490F-46D4-BC99-6C74F293473E}"/>
                </a:ext>
              </a:extLst>
            </p:cNvPr>
            <p:cNvGrpSpPr/>
            <p:nvPr/>
          </p:nvGrpSpPr>
          <p:grpSpPr>
            <a:xfrm>
              <a:off x="4683148" y="1240073"/>
              <a:ext cx="952500" cy="1257412"/>
              <a:chOff x="2799066" y="1970320"/>
              <a:chExt cx="952500" cy="1257412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1AC9597A-7B85-4A4F-B223-581E344E9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9066" y="1970320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BE018A1-265D-4C89-B2B0-974D8E7B498F}"/>
                  </a:ext>
                </a:extLst>
              </p:cNvPr>
              <p:cNvSpPr txBox="1"/>
              <p:nvPr/>
            </p:nvSpPr>
            <p:spPr>
              <a:xfrm>
                <a:off x="2935351" y="2919955"/>
                <a:ext cx="679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RTOS</a:t>
                </a: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2D130F7-3FBC-4556-A626-3BD391E27146}"/>
                </a:ext>
              </a:extLst>
            </p:cNvPr>
            <p:cNvSpPr/>
            <p:nvPr/>
          </p:nvSpPr>
          <p:spPr>
            <a:xfrm>
              <a:off x="5559938" y="3940979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17E9F76-05B1-46C6-AEB4-7EEAD045A805}"/>
                </a:ext>
              </a:extLst>
            </p:cNvPr>
            <p:cNvSpPr/>
            <p:nvPr/>
          </p:nvSpPr>
          <p:spPr>
            <a:xfrm>
              <a:off x="6441529" y="3947851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FD4E23B-4F57-4BF4-8EB8-84AB5E044890}"/>
                </a:ext>
              </a:extLst>
            </p:cNvPr>
            <p:cNvSpPr/>
            <p:nvPr/>
          </p:nvSpPr>
          <p:spPr>
            <a:xfrm>
              <a:off x="4322543" y="3961914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8253089-1FF3-4F73-B979-7D501AE6044D}"/>
                </a:ext>
              </a:extLst>
            </p:cNvPr>
            <p:cNvSpPr/>
            <p:nvPr/>
          </p:nvSpPr>
          <p:spPr>
            <a:xfrm>
              <a:off x="3501609" y="3961914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C607EFE7-E741-4A1B-8567-83A94E6A1242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5703129" y="4012155"/>
              <a:ext cx="738400" cy="6872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D600E24-5A29-44E0-99E5-F50A36DC3A33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>
              <a:off x="3644800" y="4033090"/>
              <a:ext cx="677743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C8F6371-9C4D-40F3-B970-7BAC18FCCA72}"/>
                </a:ext>
              </a:extLst>
            </p:cNvPr>
            <p:cNvSpPr/>
            <p:nvPr/>
          </p:nvSpPr>
          <p:spPr>
            <a:xfrm>
              <a:off x="2734275" y="3357824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00F66A5-FDDF-43D7-BF8E-9EECDABF9AC4}"/>
                </a:ext>
              </a:extLst>
            </p:cNvPr>
            <p:cNvCxnSpPr>
              <a:cxnSpLocks/>
              <a:stCxn id="25" idx="1"/>
              <a:endCxn id="23" idx="1"/>
            </p:cNvCxnSpPr>
            <p:nvPr/>
          </p:nvCxnSpPr>
          <p:spPr>
            <a:xfrm flipH="1">
              <a:off x="2734275" y="2548862"/>
              <a:ext cx="2327896" cy="880138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EFBCB6B-52CC-40BB-8024-9F3286BFA5E8}"/>
                </a:ext>
              </a:extLst>
            </p:cNvPr>
            <p:cNvSpPr/>
            <p:nvPr/>
          </p:nvSpPr>
          <p:spPr>
            <a:xfrm>
              <a:off x="5062171" y="2477686"/>
              <a:ext cx="143191" cy="14235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D6918E-3E40-4AC2-BC3C-BB394E9ECDE2}"/>
                </a:ext>
              </a:extLst>
            </p:cNvPr>
            <p:cNvSpPr txBox="1"/>
            <p:nvPr/>
          </p:nvSpPr>
          <p:spPr>
            <a:xfrm>
              <a:off x="3457333" y="2548861"/>
              <a:ext cx="881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EtherCAT</a:t>
              </a:r>
              <a:endPara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9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4FCF0929-7262-4CCC-AE5C-BEA067C5F267}"/>
              </a:ext>
            </a:extLst>
          </p:cNvPr>
          <p:cNvGrpSpPr/>
          <p:nvPr/>
        </p:nvGrpSpPr>
        <p:grpSpPr>
          <a:xfrm>
            <a:off x="3074032" y="411165"/>
            <a:ext cx="5362397" cy="6076720"/>
            <a:chOff x="3074032" y="411165"/>
            <a:chExt cx="5362397" cy="6076720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BC93AE4F-A88A-460E-82FF-2955F30DB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032" y="3526971"/>
              <a:ext cx="5344448" cy="2960914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806E8010-330D-4B9E-B7BD-9CBB0CB8A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48" t="55078" r="5185" b="7937"/>
            <a:stretch/>
          </p:blipFill>
          <p:spPr>
            <a:xfrm>
              <a:off x="3074032" y="411165"/>
              <a:ext cx="5362397" cy="3115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1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2494071" y="-30938"/>
            <a:ext cx="6867525" cy="6888938"/>
            <a:chOff x="2494071" y="-30938"/>
            <a:chExt cx="6867525" cy="6888938"/>
          </a:xfrm>
        </p:grpSpPr>
        <p:grpSp>
          <p:nvGrpSpPr>
            <p:cNvPr id="13" name="群組 12"/>
            <p:cNvGrpSpPr/>
            <p:nvPr/>
          </p:nvGrpSpPr>
          <p:grpSpPr>
            <a:xfrm>
              <a:off x="2689251" y="4916014"/>
              <a:ext cx="6245937" cy="1941986"/>
              <a:chOff x="2689251" y="4916014"/>
              <a:chExt cx="6245937" cy="1941986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251" y="5462552"/>
                <a:ext cx="6245937" cy="1395448"/>
              </a:xfrm>
              <a:prstGeom prst="rect">
                <a:avLst/>
              </a:prstGeom>
            </p:spPr>
          </p:pic>
          <p:cxnSp>
            <p:nvCxnSpPr>
              <p:cNvPr id="5" name="直線接點 4"/>
              <p:cNvCxnSpPr/>
              <p:nvPr/>
            </p:nvCxnSpPr>
            <p:spPr>
              <a:xfrm flipV="1">
                <a:off x="2921876" y="4916014"/>
                <a:ext cx="1313793" cy="54653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/>
              <p:nvPr/>
            </p:nvCxnSpPr>
            <p:spPr>
              <a:xfrm flipH="1" flipV="1">
                <a:off x="5580993" y="4916014"/>
                <a:ext cx="3216167" cy="54653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4071" y="-30938"/>
              <a:ext cx="6867525" cy="5057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982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813010" y="-66898"/>
            <a:ext cx="6208626" cy="6480303"/>
            <a:chOff x="2813010" y="-66898"/>
            <a:chExt cx="6208626" cy="6480303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010" y="2904573"/>
              <a:ext cx="6208626" cy="3508832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010" y="-66898"/>
              <a:ext cx="6208626" cy="2971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56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群組 198"/>
          <p:cNvGrpSpPr/>
          <p:nvPr/>
        </p:nvGrpSpPr>
        <p:grpSpPr>
          <a:xfrm>
            <a:off x="268935" y="672586"/>
            <a:ext cx="11136291" cy="5626614"/>
            <a:chOff x="268935" y="531472"/>
            <a:chExt cx="11136291" cy="2653040"/>
          </a:xfrm>
        </p:grpSpPr>
        <p:cxnSp>
          <p:nvCxnSpPr>
            <p:cNvPr id="3" name="直線接點 2"/>
            <p:cNvCxnSpPr/>
            <p:nvPr/>
          </p:nvCxnSpPr>
          <p:spPr>
            <a:xfrm flipH="1">
              <a:off x="724397" y="769653"/>
              <a:ext cx="1" cy="995647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722416" y="1531917"/>
              <a:ext cx="10001002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/>
          </p:nvGrpSpPr>
          <p:grpSpPr>
            <a:xfrm>
              <a:off x="722416" y="1053728"/>
              <a:ext cx="1791474" cy="475015"/>
              <a:chOff x="722416" y="1007423"/>
              <a:chExt cx="1978083" cy="524495"/>
            </a:xfrm>
          </p:grpSpPr>
          <p:cxnSp>
            <p:nvCxnSpPr>
              <p:cNvPr id="16" name="直線接點 15"/>
              <p:cNvCxnSpPr/>
              <p:nvPr/>
            </p:nvCxnSpPr>
            <p:spPr>
              <a:xfrm>
                <a:off x="1377538" y="1007424"/>
                <a:ext cx="66670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/>
            </p:nvCxnSpPr>
            <p:spPr>
              <a:xfrm flipV="1">
                <a:off x="722416" y="1007424"/>
                <a:ext cx="655122" cy="52449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 flipH="1" flipV="1">
                <a:off x="2045377" y="1007423"/>
                <a:ext cx="655122" cy="52449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群組 31"/>
            <p:cNvGrpSpPr/>
            <p:nvPr/>
          </p:nvGrpSpPr>
          <p:grpSpPr>
            <a:xfrm>
              <a:off x="4180787" y="1056904"/>
              <a:ext cx="1294142" cy="477986"/>
              <a:chOff x="4568042" y="2783461"/>
              <a:chExt cx="1428947" cy="527775"/>
            </a:xfrm>
          </p:grpSpPr>
          <p:grpSp>
            <p:nvGrpSpPr>
              <p:cNvPr id="25" name="群組 24"/>
              <p:cNvGrpSpPr/>
              <p:nvPr/>
            </p:nvGrpSpPr>
            <p:grpSpPr>
              <a:xfrm>
                <a:off x="4568042" y="2786742"/>
                <a:ext cx="951053" cy="524494"/>
                <a:chOff x="722416" y="1007424"/>
                <a:chExt cx="951053" cy="524494"/>
              </a:xfrm>
            </p:grpSpPr>
            <p:cxnSp>
              <p:nvCxnSpPr>
                <p:cNvPr id="26" name="直線接點 25"/>
                <p:cNvCxnSpPr/>
                <p:nvPr/>
              </p:nvCxnSpPr>
              <p:spPr>
                <a:xfrm>
                  <a:off x="1201387" y="1007424"/>
                  <a:ext cx="472082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/>
                <p:nvPr/>
              </p:nvCxnSpPr>
              <p:spPr>
                <a:xfrm flipV="1">
                  <a:off x="722416" y="1007424"/>
                  <a:ext cx="478971" cy="52449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線接點 29"/>
              <p:cNvCxnSpPr/>
              <p:nvPr/>
            </p:nvCxnSpPr>
            <p:spPr>
              <a:xfrm flipH="1" flipV="1">
                <a:off x="5518019" y="2783461"/>
                <a:ext cx="478970" cy="52449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群組 43"/>
            <p:cNvGrpSpPr/>
            <p:nvPr/>
          </p:nvGrpSpPr>
          <p:grpSpPr>
            <a:xfrm>
              <a:off x="9314534" y="1052903"/>
              <a:ext cx="804135" cy="475014"/>
              <a:chOff x="7344888" y="2786742"/>
              <a:chExt cx="887898" cy="524494"/>
            </a:xfrm>
          </p:grpSpPr>
          <p:grpSp>
            <p:nvGrpSpPr>
              <p:cNvPr id="45" name="群組 44"/>
              <p:cNvGrpSpPr/>
              <p:nvPr/>
            </p:nvGrpSpPr>
            <p:grpSpPr>
              <a:xfrm>
                <a:off x="7344888" y="2786742"/>
                <a:ext cx="592013" cy="524494"/>
                <a:chOff x="722416" y="1007424"/>
                <a:chExt cx="592013" cy="524494"/>
              </a:xfrm>
            </p:grpSpPr>
            <p:cxnSp>
              <p:nvCxnSpPr>
                <p:cNvPr id="47" name="直線接點 46"/>
                <p:cNvCxnSpPr/>
                <p:nvPr/>
              </p:nvCxnSpPr>
              <p:spPr>
                <a:xfrm>
                  <a:off x="1013362" y="1007424"/>
                  <a:ext cx="30106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>
                <a:xfrm flipV="1">
                  <a:off x="722416" y="1007424"/>
                  <a:ext cx="290946" cy="52449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線接點 45"/>
              <p:cNvCxnSpPr/>
              <p:nvPr/>
            </p:nvCxnSpPr>
            <p:spPr>
              <a:xfrm flipH="1" flipV="1">
                <a:off x="7941841" y="2786742"/>
                <a:ext cx="290945" cy="52449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群組 62"/>
            <p:cNvGrpSpPr/>
            <p:nvPr/>
          </p:nvGrpSpPr>
          <p:grpSpPr>
            <a:xfrm>
              <a:off x="6975904" y="1041028"/>
              <a:ext cx="956552" cy="486889"/>
              <a:chOff x="7059880" y="2458192"/>
              <a:chExt cx="1056192" cy="537606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7059880" y="2458192"/>
                <a:ext cx="710268" cy="524494"/>
                <a:chOff x="722416" y="1007424"/>
                <a:chExt cx="710268" cy="524494"/>
              </a:xfrm>
            </p:grpSpPr>
            <p:cxnSp>
              <p:nvCxnSpPr>
                <p:cNvPr id="52" name="直線接點 51"/>
                <p:cNvCxnSpPr/>
                <p:nvPr/>
              </p:nvCxnSpPr>
              <p:spPr>
                <a:xfrm>
                  <a:off x="1072738" y="1007424"/>
                  <a:ext cx="359946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>
                <a:xfrm flipV="1">
                  <a:off x="722416" y="1007424"/>
                  <a:ext cx="350322" cy="52449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直線接點 61"/>
              <p:cNvCxnSpPr/>
              <p:nvPr/>
            </p:nvCxnSpPr>
            <p:spPr>
              <a:xfrm flipH="1" flipV="1">
                <a:off x="7765750" y="2471304"/>
                <a:ext cx="350322" cy="52449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直線接點 97"/>
            <p:cNvCxnSpPr/>
            <p:nvPr/>
          </p:nvCxnSpPr>
          <p:spPr>
            <a:xfrm flipH="1">
              <a:off x="711433" y="2052056"/>
              <a:ext cx="1" cy="989874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>
              <a:off x="709453" y="2814320"/>
              <a:ext cx="10001002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群組 124"/>
            <p:cNvGrpSpPr/>
            <p:nvPr/>
          </p:nvGrpSpPr>
          <p:grpSpPr>
            <a:xfrm>
              <a:off x="1302772" y="2336130"/>
              <a:ext cx="1791474" cy="475015"/>
              <a:chOff x="722416" y="1007423"/>
              <a:chExt cx="1978083" cy="524495"/>
            </a:xfrm>
          </p:grpSpPr>
          <p:cxnSp>
            <p:nvCxnSpPr>
              <p:cNvPr id="126" name="直線接點 125"/>
              <p:cNvCxnSpPr/>
              <p:nvPr/>
            </p:nvCxnSpPr>
            <p:spPr>
              <a:xfrm>
                <a:off x="1377538" y="1007424"/>
                <a:ext cx="66670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 flipV="1">
                <a:off x="722416" y="1007424"/>
                <a:ext cx="655122" cy="52449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接點 127"/>
              <p:cNvCxnSpPr/>
              <p:nvPr/>
            </p:nvCxnSpPr>
            <p:spPr>
              <a:xfrm flipH="1" flipV="1">
                <a:off x="2045377" y="1007423"/>
                <a:ext cx="655122" cy="52449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群組 129"/>
            <p:cNvGrpSpPr/>
            <p:nvPr/>
          </p:nvGrpSpPr>
          <p:grpSpPr>
            <a:xfrm>
              <a:off x="4598002" y="2337819"/>
              <a:ext cx="1294142" cy="477986"/>
              <a:chOff x="4568042" y="2783461"/>
              <a:chExt cx="1428947" cy="527775"/>
            </a:xfrm>
          </p:grpSpPr>
          <p:grpSp>
            <p:nvGrpSpPr>
              <p:cNvPr id="131" name="群組 130"/>
              <p:cNvGrpSpPr/>
              <p:nvPr/>
            </p:nvGrpSpPr>
            <p:grpSpPr>
              <a:xfrm>
                <a:off x="4568042" y="2786742"/>
                <a:ext cx="951053" cy="524494"/>
                <a:chOff x="722416" y="1007424"/>
                <a:chExt cx="951053" cy="524494"/>
              </a:xfrm>
            </p:grpSpPr>
            <p:cxnSp>
              <p:nvCxnSpPr>
                <p:cNvPr id="133" name="直線接點 132"/>
                <p:cNvCxnSpPr/>
                <p:nvPr/>
              </p:nvCxnSpPr>
              <p:spPr>
                <a:xfrm>
                  <a:off x="1201387" y="1007424"/>
                  <a:ext cx="472082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接點 133"/>
                <p:cNvCxnSpPr/>
                <p:nvPr/>
              </p:nvCxnSpPr>
              <p:spPr>
                <a:xfrm flipV="1">
                  <a:off x="722416" y="1007424"/>
                  <a:ext cx="478971" cy="52449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直線接點 131"/>
              <p:cNvCxnSpPr/>
              <p:nvPr/>
            </p:nvCxnSpPr>
            <p:spPr>
              <a:xfrm flipH="1" flipV="1">
                <a:off x="5518019" y="2783461"/>
                <a:ext cx="478970" cy="52449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群組 135"/>
            <p:cNvGrpSpPr/>
            <p:nvPr/>
          </p:nvGrpSpPr>
          <p:grpSpPr>
            <a:xfrm>
              <a:off x="7271094" y="2328922"/>
              <a:ext cx="956552" cy="486889"/>
              <a:chOff x="7059880" y="2458192"/>
              <a:chExt cx="1056192" cy="537606"/>
            </a:xfrm>
          </p:grpSpPr>
          <p:grpSp>
            <p:nvGrpSpPr>
              <p:cNvPr id="137" name="群組 136"/>
              <p:cNvGrpSpPr/>
              <p:nvPr/>
            </p:nvGrpSpPr>
            <p:grpSpPr>
              <a:xfrm>
                <a:off x="7059880" y="2458192"/>
                <a:ext cx="710268" cy="524494"/>
                <a:chOff x="722416" y="1007424"/>
                <a:chExt cx="710268" cy="524494"/>
              </a:xfrm>
            </p:grpSpPr>
            <p:cxnSp>
              <p:nvCxnSpPr>
                <p:cNvPr id="139" name="直線接點 138"/>
                <p:cNvCxnSpPr/>
                <p:nvPr/>
              </p:nvCxnSpPr>
              <p:spPr>
                <a:xfrm>
                  <a:off x="1072738" y="1007424"/>
                  <a:ext cx="359946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接點 139"/>
                <p:cNvCxnSpPr/>
                <p:nvPr/>
              </p:nvCxnSpPr>
              <p:spPr>
                <a:xfrm flipV="1">
                  <a:off x="722416" y="1007424"/>
                  <a:ext cx="350322" cy="52449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直線接點 137"/>
              <p:cNvCxnSpPr/>
              <p:nvPr/>
            </p:nvCxnSpPr>
            <p:spPr>
              <a:xfrm flipH="1" flipV="1">
                <a:off x="7765750" y="2471304"/>
                <a:ext cx="350322" cy="52449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群組 141"/>
            <p:cNvGrpSpPr/>
            <p:nvPr/>
          </p:nvGrpSpPr>
          <p:grpSpPr>
            <a:xfrm>
              <a:off x="9573749" y="2336467"/>
              <a:ext cx="804135" cy="475014"/>
              <a:chOff x="7344888" y="2786742"/>
              <a:chExt cx="887898" cy="524494"/>
            </a:xfrm>
          </p:grpSpPr>
          <p:grpSp>
            <p:nvGrpSpPr>
              <p:cNvPr id="143" name="群組 142"/>
              <p:cNvGrpSpPr/>
              <p:nvPr/>
            </p:nvGrpSpPr>
            <p:grpSpPr>
              <a:xfrm>
                <a:off x="7344888" y="2786742"/>
                <a:ext cx="592013" cy="524494"/>
                <a:chOff x="722416" y="1007424"/>
                <a:chExt cx="592013" cy="524494"/>
              </a:xfrm>
            </p:grpSpPr>
            <p:cxnSp>
              <p:nvCxnSpPr>
                <p:cNvPr id="145" name="直線接點 144"/>
                <p:cNvCxnSpPr/>
                <p:nvPr/>
              </p:nvCxnSpPr>
              <p:spPr>
                <a:xfrm>
                  <a:off x="1013362" y="1007424"/>
                  <a:ext cx="30106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>
                <a:xfrm flipV="1">
                  <a:off x="722416" y="1007424"/>
                  <a:ext cx="290946" cy="52449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4" name="直線接點 143"/>
              <p:cNvCxnSpPr/>
              <p:nvPr/>
            </p:nvCxnSpPr>
            <p:spPr>
              <a:xfrm flipH="1" flipV="1">
                <a:off x="7941841" y="2786742"/>
                <a:ext cx="290945" cy="52449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文字方塊 151"/>
            <p:cNvSpPr txBox="1"/>
            <p:nvPr/>
          </p:nvSpPr>
          <p:spPr>
            <a:xfrm>
              <a:off x="10471956" y="1561088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Time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(s)</a:t>
              </a:r>
              <a:endParaRPr lang="zh-TW" altLang="en-US" dirty="0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10471957" y="2857264"/>
              <a:ext cx="933269" cy="174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Time (s)</a:t>
              </a:r>
              <a:endParaRPr lang="zh-TW" altLang="en-US" dirty="0"/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268935" y="531472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(mm)</a:t>
              </a:r>
              <a:endParaRPr lang="zh-TW" altLang="en-US" dirty="0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268935" y="186739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Z (mm)</a:t>
              </a:r>
              <a:endParaRPr lang="zh-TW" altLang="en-US" dirty="0"/>
            </a:p>
          </p:txBody>
        </p:sp>
        <p:cxnSp>
          <p:nvCxnSpPr>
            <p:cNvPr id="157" name="直線接點 156"/>
            <p:cNvCxnSpPr/>
            <p:nvPr/>
          </p:nvCxnSpPr>
          <p:spPr>
            <a:xfrm>
              <a:off x="5892144" y="2760117"/>
              <a:ext cx="0" cy="106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3094246" y="2750386"/>
              <a:ext cx="0" cy="106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8239635" y="2772639"/>
              <a:ext cx="0" cy="106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/>
          </p:nvCxnSpPr>
          <p:spPr>
            <a:xfrm>
              <a:off x="6975903" y="1477653"/>
              <a:ext cx="0" cy="106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>
              <a:off x="4186427" y="1476806"/>
              <a:ext cx="0" cy="106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>
              <a:off x="9318219" y="1477653"/>
              <a:ext cx="0" cy="106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>
              <a:off x="10387919" y="2765547"/>
              <a:ext cx="0" cy="106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字方塊 164"/>
            <p:cNvSpPr txBox="1"/>
            <p:nvPr/>
          </p:nvSpPr>
          <p:spPr>
            <a:xfrm>
              <a:off x="2884895" y="28077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20</a:t>
              </a:r>
              <a:endParaRPr lang="zh-TW" altLang="en-US" dirty="0"/>
            </a:p>
          </p:txBody>
        </p:sp>
        <p:sp>
          <p:nvSpPr>
            <p:cNvPr id="166" name="文字方塊 165"/>
            <p:cNvSpPr txBox="1"/>
            <p:nvPr/>
          </p:nvSpPr>
          <p:spPr>
            <a:xfrm>
              <a:off x="3978976" y="15400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9155045" y="15286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77</a:t>
              </a:r>
              <a:endParaRPr lang="zh-TW" altLang="en-US" dirty="0"/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5682792" y="280382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45</a:t>
              </a:r>
              <a:endParaRPr lang="zh-TW" altLang="en-US" dirty="0"/>
            </a:p>
          </p:txBody>
        </p:sp>
        <p:sp>
          <p:nvSpPr>
            <p:cNvPr id="169" name="文字方塊 168"/>
            <p:cNvSpPr txBox="1"/>
            <p:nvPr/>
          </p:nvSpPr>
          <p:spPr>
            <a:xfrm>
              <a:off x="6766551" y="15400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55</a:t>
              </a:r>
              <a:endParaRPr lang="zh-TW" altLang="en-US" dirty="0"/>
            </a:p>
          </p:txBody>
        </p:sp>
        <p:sp>
          <p:nvSpPr>
            <p:cNvPr id="170" name="文字方塊 169"/>
            <p:cNvSpPr txBox="1"/>
            <p:nvPr/>
          </p:nvSpPr>
          <p:spPr>
            <a:xfrm>
              <a:off x="8039718" y="280907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67</a:t>
              </a:r>
              <a:endParaRPr lang="zh-TW" altLang="en-US" dirty="0"/>
            </a:p>
          </p:txBody>
        </p:sp>
        <p:sp>
          <p:nvSpPr>
            <p:cNvPr id="171" name="文字方塊 170"/>
            <p:cNvSpPr txBox="1"/>
            <p:nvPr/>
          </p:nvSpPr>
          <p:spPr>
            <a:xfrm>
              <a:off x="10178567" y="28151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87</a:t>
              </a:r>
              <a:endParaRPr lang="zh-TW" altLang="en-US" dirty="0"/>
            </a:p>
          </p:txBody>
        </p:sp>
        <p:cxnSp>
          <p:nvCxnSpPr>
            <p:cNvPr id="172" name="直線接點 171"/>
            <p:cNvCxnSpPr/>
            <p:nvPr/>
          </p:nvCxnSpPr>
          <p:spPr>
            <a:xfrm flipV="1">
              <a:off x="650234" y="2337073"/>
              <a:ext cx="122029" cy="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 flipV="1">
              <a:off x="672974" y="1061308"/>
              <a:ext cx="122029" cy="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字方塊 177"/>
            <p:cNvSpPr txBox="1"/>
            <p:nvPr/>
          </p:nvSpPr>
          <p:spPr>
            <a:xfrm>
              <a:off x="296171" y="8816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15</a:t>
              </a:r>
              <a:endParaRPr lang="zh-TW" altLang="en-US" dirty="0"/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284004" y="21656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15</a:t>
              </a:r>
              <a:endParaRPr lang="zh-TW" altLang="en-US" dirty="0"/>
            </a:p>
          </p:txBody>
        </p:sp>
        <p:grpSp>
          <p:nvGrpSpPr>
            <p:cNvPr id="182" name="群組 181"/>
            <p:cNvGrpSpPr/>
            <p:nvPr/>
          </p:nvGrpSpPr>
          <p:grpSpPr>
            <a:xfrm>
              <a:off x="1001536" y="1209016"/>
              <a:ext cx="122029" cy="108772"/>
              <a:chOff x="1617639" y="3388042"/>
              <a:chExt cx="122029" cy="108772"/>
            </a:xfrm>
          </p:grpSpPr>
          <p:cxnSp>
            <p:nvCxnSpPr>
              <p:cNvPr id="180" name="直線接點 179"/>
              <p:cNvCxnSpPr/>
              <p:nvPr/>
            </p:nvCxnSpPr>
            <p:spPr>
              <a:xfrm flipV="1">
                <a:off x="1617639" y="3494920"/>
                <a:ext cx="122029" cy="189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>
              <a:xfrm>
                <a:off x="1739668" y="3388042"/>
                <a:ext cx="0" cy="1068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文字方塊 182"/>
            <p:cNvSpPr txBox="1"/>
            <p:nvPr/>
          </p:nvSpPr>
          <p:spPr>
            <a:xfrm>
              <a:off x="1179568" y="1195538"/>
              <a:ext cx="737510" cy="14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TW" sz="1400" dirty="0" smtClean="0">
                  <a:solidFill>
                    <a:schemeClr val="bg1">
                      <a:lumMod val="50000"/>
                    </a:schemeClr>
                  </a:solidFill>
                </a:rPr>
                <a:t>mm/s</a:t>
              </a:r>
              <a:endParaRPr lang="zh-TW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84" name="群組 183"/>
            <p:cNvGrpSpPr/>
            <p:nvPr/>
          </p:nvGrpSpPr>
          <p:grpSpPr>
            <a:xfrm>
              <a:off x="9407837" y="1145131"/>
              <a:ext cx="122029" cy="216000"/>
              <a:chOff x="1617639" y="3286540"/>
              <a:chExt cx="122029" cy="216000"/>
            </a:xfrm>
          </p:grpSpPr>
          <p:cxnSp>
            <p:nvCxnSpPr>
              <p:cNvPr id="185" name="直線接點 184"/>
              <p:cNvCxnSpPr/>
              <p:nvPr/>
            </p:nvCxnSpPr>
            <p:spPr>
              <a:xfrm flipV="1">
                <a:off x="1617639" y="3494920"/>
                <a:ext cx="122029" cy="189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接點 185"/>
              <p:cNvCxnSpPr/>
              <p:nvPr/>
            </p:nvCxnSpPr>
            <p:spPr>
              <a:xfrm>
                <a:off x="1739668" y="3286540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文字方塊 186"/>
            <p:cNvSpPr txBox="1"/>
            <p:nvPr/>
          </p:nvSpPr>
          <p:spPr>
            <a:xfrm>
              <a:off x="9535538" y="1218547"/>
              <a:ext cx="737510" cy="14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r>
                <a:rPr lang="zh-TW" alt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TW" sz="1400" dirty="0" smtClean="0">
                  <a:solidFill>
                    <a:schemeClr val="bg1">
                      <a:lumMod val="50000"/>
                    </a:schemeClr>
                  </a:solidFill>
                </a:rPr>
                <a:t>mm/s</a:t>
              </a:r>
              <a:endParaRPr lang="zh-TW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89" name="群組 188"/>
            <p:cNvGrpSpPr/>
            <p:nvPr/>
          </p:nvGrpSpPr>
          <p:grpSpPr>
            <a:xfrm>
              <a:off x="7070436" y="1204253"/>
              <a:ext cx="122029" cy="186740"/>
              <a:chOff x="1617639" y="3311037"/>
              <a:chExt cx="122029" cy="186740"/>
            </a:xfrm>
          </p:grpSpPr>
          <p:cxnSp>
            <p:nvCxnSpPr>
              <p:cNvPr id="190" name="直線接點 189"/>
              <p:cNvCxnSpPr/>
              <p:nvPr/>
            </p:nvCxnSpPr>
            <p:spPr>
              <a:xfrm flipV="1">
                <a:off x="1617639" y="3494920"/>
                <a:ext cx="122029" cy="189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/>
              <p:cNvCxnSpPr/>
              <p:nvPr/>
            </p:nvCxnSpPr>
            <p:spPr>
              <a:xfrm>
                <a:off x="1739668" y="3311037"/>
                <a:ext cx="0" cy="18674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文字方塊 191"/>
            <p:cNvSpPr txBox="1"/>
            <p:nvPr/>
          </p:nvSpPr>
          <p:spPr>
            <a:xfrm>
              <a:off x="7190688" y="1241356"/>
              <a:ext cx="737510" cy="14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r>
                <a:rPr lang="zh-TW" alt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TW" sz="1400" dirty="0" smtClean="0">
                  <a:solidFill>
                    <a:schemeClr val="bg1">
                      <a:lumMod val="50000"/>
                    </a:schemeClr>
                  </a:solidFill>
                </a:rPr>
                <a:t>mm/s</a:t>
              </a:r>
              <a:endParaRPr lang="zh-TW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94" name="群組 193"/>
            <p:cNvGrpSpPr/>
            <p:nvPr/>
          </p:nvGrpSpPr>
          <p:grpSpPr>
            <a:xfrm>
              <a:off x="4322915" y="1250966"/>
              <a:ext cx="122029" cy="140105"/>
              <a:chOff x="1617639" y="3357672"/>
              <a:chExt cx="122029" cy="140105"/>
            </a:xfrm>
          </p:grpSpPr>
          <p:cxnSp>
            <p:nvCxnSpPr>
              <p:cNvPr id="195" name="直線接點 194"/>
              <p:cNvCxnSpPr/>
              <p:nvPr/>
            </p:nvCxnSpPr>
            <p:spPr>
              <a:xfrm flipV="1">
                <a:off x="1617639" y="3494920"/>
                <a:ext cx="122029" cy="189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/>
              <p:cNvCxnSpPr/>
              <p:nvPr/>
            </p:nvCxnSpPr>
            <p:spPr>
              <a:xfrm>
                <a:off x="1739668" y="3357672"/>
                <a:ext cx="0" cy="14010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文字方塊 196"/>
            <p:cNvSpPr txBox="1"/>
            <p:nvPr/>
          </p:nvSpPr>
          <p:spPr>
            <a:xfrm>
              <a:off x="4468849" y="1250044"/>
              <a:ext cx="737510" cy="14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r>
                <a:rPr lang="zh-TW" alt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TW" sz="1400" dirty="0" smtClean="0">
                  <a:solidFill>
                    <a:schemeClr val="bg1">
                      <a:lumMod val="50000"/>
                    </a:schemeClr>
                  </a:solidFill>
                </a:rPr>
                <a:t>mm/s</a:t>
              </a:r>
              <a:endParaRPr lang="zh-TW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7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2305050" y="152401"/>
            <a:ext cx="6734175" cy="6458516"/>
            <a:chOff x="1771649" y="409575"/>
            <a:chExt cx="6581775" cy="5695950"/>
          </a:xfrm>
        </p:grpSpPr>
        <p:grpSp>
          <p:nvGrpSpPr>
            <p:cNvPr id="22" name="群組 21"/>
            <p:cNvGrpSpPr/>
            <p:nvPr/>
          </p:nvGrpSpPr>
          <p:grpSpPr>
            <a:xfrm>
              <a:off x="1771649" y="409575"/>
              <a:ext cx="6581775" cy="5695950"/>
              <a:chOff x="1771649" y="409576"/>
              <a:chExt cx="6581775" cy="5695949"/>
            </a:xfrm>
          </p:grpSpPr>
          <p:pic>
            <p:nvPicPr>
              <p:cNvPr id="20" name="圖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9350726">
                <a:off x="3570629" y="1775602"/>
                <a:ext cx="323895" cy="181000"/>
              </a:xfrm>
              <a:prstGeom prst="rect">
                <a:avLst/>
              </a:prstGeom>
            </p:spPr>
          </p:pic>
          <p:grpSp>
            <p:nvGrpSpPr>
              <p:cNvPr id="11" name="群組 10"/>
              <p:cNvGrpSpPr/>
              <p:nvPr/>
            </p:nvGrpSpPr>
            <p:grpSpPr>
              <a:xfrm>
                <a:off x="1771649" y="409576"/>
                <a:ext cx="6581775" cy="5695949"/>
                <a:chOff x="-1437719" y="670607"/>
                <a:chExt cx="6581775" cy="5695949"/>
              </a:xfrm>
            </p:grpSpPr>
            <p:grpSp>
              <p:nvGrpSpPr>
                <p:cNvPr id="10" name="群組 9"/>
                <p:cNvGrpSpPr/>
                <p:nvPr/>
              </p:nvGrpSpPr>
              <p:grpSpPr>
                <a:xfrm>
                  <a:off x="-1437719" y="670607"/>
                  <a:ext cx="6581775" cy="5695949"/>
                  <a:chOff x="2277031" y="703693"/>
                  <a:chExt cx="6581775" cy="5695949"/>
                </a:xfrm>
              </p:grpSpPr>
              <p:pic>
                <p:nvPicPr>
                  <p:cNvPr id="2" name="圖片 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9979" b="93312" l="9960" r="89973">
                                <a14:backgroundMark x1="56551" y1="74416" x2="56551" y2="74416"/>
                                <a14:backgroundMark x1="57286" y1="74204" x2="57286" y2="7420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4983" t="10163" r="24585" b="6782"/>
                  <a:stretch/>
                </p:blipFill>
                <p:spPr>
                  <a:xfrm>
                    <a:off x="2277031" y="703693"/>
                    <a:ext cx="6581775" cy="5695949"/>
                  </a:xfrm>
                  <a:prstGeom prst="rect">
                    <a:avLst/>
                  </a:prstGeom>
                </p:spPr>
              </p:pic>
              <p:pic>
                <p:nvPicPr>
                  <p:cNvPr id="4" name="圖片 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999067" y="5110136"/>
                    <a:ext cx="400106" cy="371527"/>
                  </a:xfrm>
                  <a:prstGeom prst="rect">
                    <a:avLst/>
                  </a:prstGeom>
                </p:spPr>
              </p:pic>
              <p:pic>
                <p:nvPicPr>
                  <p:cNvPr id="5" name="圖片 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19504763">
                    <a:off x="8252156" y="5338065"/>
                    <a:ext cx="192433" cy="178688"/>
                  </a:xfrm>
                  <a:prstGeom prst="rect">
                    <a:avLst/>
                  </a:prstGeom>
                </p:spPr>
              </p:pic>
              <p:pic>
                <p:nvPicPr>
                  <p:cNvPr id="7" name="圖片 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06376">
                    <a:off x="6938285" y="4987251"/>
                    <a:ext cx="183187" cy="257641"/>
                  </a:xfrm>
                  <a:prstGeom prst="rect">
                    <a:avLst/>
                  </a:prstGeom>
                </p:spPr>
              </p:pic>
              <p:pic>
                <p:nvPicPr>
                  <p:cNvPr id="8" name="圖片 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480088">
                    <a:off x="6967761" y="4953167"/>
                    <a:ext cx="206808" cy="14488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9709610">
                  <a:off x="4278646" y="5032406"/>
                  <a:ext cx="192433" cy="178688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文字方塊 11"/>
            <p:cNvSpPr txBox="1"/>
            <p:nvPr/>
          </p:nvSpPr>
          <p:spPr>
            <a:xfrm>
              <a:off x="3318385" y="1532589"/>
              <a:ext cx="479732" cy="325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{H}</a:t>
              </a:r>
              <a:endParaRPr lang="zh-TW" altLang="en-US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656890" y="4124695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{1},{2}</a:t>
              </a:r>
              <a:endParaRPr lang="zh-TW" altLang="en-US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993521" y="2412454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{3}</a:t>
              </a:r>
              <a:endParaRPr lang="zh-TW" altLang="en-US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268538" y="168406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{4}</a:t>
              </a:r>
              <a:endParaRPr lang="zh-TW" altLang="en-US" b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34408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{5}</a:t>
              </a:r>
              <a:endParaRPr lang="zh-TW" altLang="en-US" b="1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661106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{6}</a:t>
              </a:r>
              <a:endParaRPr lang="zh-TW" altLang="en-US" b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917378" y="3271284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{S}</a:t>
              </a:r>
              <a:endParaRPr lang="zh-TW" altLang="en-US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21751" y="53659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{0}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23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16586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8" name="群組 107"/>
          <p:cNvGrpSpPr/>
          <p:nvPr/>
        </p:nvGrpSpPr>
        <p:grpSpPr>
          <a:xfrm>
            <a:off x="2476500" y="309128"/>
            <a:ext cx="7087066" cy="6220693"/>
            <a:chOff x="2476500" y="309128"/>
            <a:chExt cx="7087066" cy="6220693"/>
          </a:xfrm>
        </p:grpSpPr>
        <p:grpSp>
          <p:nvGrpSpPr>
            <p:cNvPr id="47" name="群組 46"/>
            <p:cNvGrpSpPr/>
            <p:nvPr/>
          </p:nvGrpSpPr>
          <p:grpSpPr>
            <a:xfrm>
              <a:off x="2476500" y="309128"/>
              <a:ext cx="7087066" cy="6220693"/>
              <a:chOff x="2591385" y="318653"/>
              <a:chExt cx="6941450" cy="6220693"/>
            </a:xfrm>
          </p:grpSpPr>
          <p:pic>
            <p:nvPicPr>
              <p:cNvPr id="19" name="圖片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135" r="-1"/>
              <a:stretch/>
            </p:blipFill>
            <p:spPr>
              <a:xfrm>
                <a:off x="2591385" y="318653"/>
                <a:ext cx="6941450" cy="6220693"/>
              </a:xfrm>
              <a:prstGeom prst="rect">
                <a:avLst/>
              </a:prstGeom>
            </p:spPr>
          </p:pic>
          <p:cxnSp>
            <p:nvCxnSpPr>
              <p:cNvPr id="10" name="直線接點 9"/>
              <p:cNvCxnSpPr/>
              <p:nvPr/>
            </p:nvCxnSpPr>
            <p:spPr>
              <a:xfrm flipV="1">
                <a:off x="2740654" y="4416990"/>
                <a:ext cx="699406" cy="216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6981825" y="2476370"/>
                <a:ext cx="150058" cy="809755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 flipH="1" flipV="1">
                <a:off x="7148570" y="2491113"/>
                <a:ext cx="655496" cy="9016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 flipH="1" flipV="1">
                <a:off x="3430535" y="4429128"/>
                <a:ext cx="504172" cy="31432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6553200" y="2295525"/>
                <a:ext cx="578683" cy="1967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rot="240000" flipV="1">
                <a:off x="3273400" y="4410076"/>
                <a:ext cx="128560" cy="923924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字方塊 44"/>
              <p:cNvSpPr txBox="1"/>
              <p:nvPr/>
            </p:nvSpPr>
            <p:spPr>
              <a:xfrm>
                <a:off x="6981825" y="2041565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{6}</a:t>
                </a:r>
                <a:endParaRPr lang="zh-TW" altLang="en-US" b="1" dirty="0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904018" y="4513544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{H}</a:t>
                </a:r>
                <a:endParaRPr lang="zh-TW" altLang="en-US" b="1" dirty="0"/>
              </a:p>
            </p:txBody>
          </p:sp>
          <p:cxnSp>
            <p:nvCxnSpPr>
              <p:cNvPr id="4" name="直線接點 3"/>
              <p:cNvCxnSpPr/>
              <p:nvPr/>
            </p:nvCxnSpPr>
            <p:spPr>
              <a:xfrm flipV="1">
                <a:off x="3411643" y="2511337"/>
                <a:ext cx="3720240" cy="189500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7" name="圖片 1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559" y="2795280"/>
              <a:ext cx="533474" cy="352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82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2447925" y="309128"/>
            <a:ext cx="7087066" cy="6220693"/>
            <a:chOff x="2447925" y="309128"/>
            <a:chExt cx="7087066" cy="6220693"/>
          </a:xfrm>
        </p:grpSpPr>
        <p:grpSp>
          <p:nvGrpSpPr>
            <p:cNvPr id="98" name="群組 97"/>
            <p:cNvGrpSpPr/>
            <p:nvPr/>
          </p:nvGrpSpPr>
          <p:grpSpPr>
            <a:xfrm>
              <a:off x="2447925" y="309128"/>
              <a:ext cx="7087066" cy="6220693"/>
              <a:chOff x="2447925" y="309128"/>
              <a:chExt cx="7087066" cy="6220693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2447925" y="309128"/>
                <a:ext cx="7087066" cy="6220693"/>
                <a:chOff x="2591385" y="318653"/>
                <a:chExt cx="6941450" cy="6220693"/>
              </a:xfrm>
            </p:grpSpPr>
            <p:pic>
              <p:nvPicPr>
                <p:cNvPr id="19" name="圖片 1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135" r="-1"/>
                <a:stretch/>
              </p:blipFill>
              <p:spPr>
                <a:xfrm>
                  <a:off x="2591385" y="318653"/>
                  <a:ext cx="6941450" cy="6220693"/>
                </a:xfrm>
                <a:prstGeom prst="rect">
                  <a:avLst/>
                </a:prstGeom>
              </p:spPr>
            </p:pic>
            <p:cxnSp>
              <p:nvCxnSpPr>
                <p:cNvPr id="10" name="直線接點 9"/>
                <p:cNvCxnSpPr/>
                <p:nvPr/>
              </p:nvCxnSpPr>
              <p:spPr>
                <a:xfrm flipV="1">
                  <a:off x="2740654" y="4416990"/>
                  <a:ext cx="699406" cy="216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/>
                <p:nvPr/>
              </p:nvCxnSpPr>
              <p:spPr>
                <a:xfrm flipV="1">
                  <a:off x="6981825" y="2476370"/>
                  <a:ext cx="150058" cy="809755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/>
                <p:cNvCxnSpPr/>
                <p:nvPr/>
              </p:nvCxnSpPr>
              <p:spPr>
                <a:xfrm flipH="1" flipV="1">
                  <a:off x="7148570" y="2491113"/>
                  <a:ext cx="655496" cy="9016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/>
                <p:cNvCxnSpPr/>
                <p:nvPr/>
              </p:nvCxnSpPr>
              <p:spPr>
                <a:xfrm flipH="1" flipV="1">
                  <a:off x="3430535" y="4429128"/>
                  <a:ext cx="504172" cy="31432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>
                  <a:off x="6553200" y="2295525"/>
                  <a:ext cx="578683" cy="1967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/>
                <p:cNvCxnSpPr/>
                <p:nvPr/>
              </p:nvCxnSpPr>
              <p:spPr>
                <a:xfrm rot="240000" flipV="1">
                  <a:off x="3273400" y="4410076"/>
                  <a:ext cx="128560" cy="923924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字方塊 44"/>
                <p:cNvSpPr txBox="1"/>
                <p:nvPr/>
              </p:nvSpPr>
              <p:spPr>
                <a:xfrm>
                  <a:off x="6981825" y="2041565"/>
                  <a:ext cx="461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{6}</a:t>
                  </a:r>
                  <a:endParaRPr lang="zh-TW" altLang="en-US" b="1" dirty="0"/>
                </a:p>
              </p:txBody>
            </p:sp>
            <p:sp>
              <p:nvSpPr>
                <p:cNvPr id="46" name="文字方塊 45"/>
                <p:cNvSpPr txBox="1"/>
                <p:nvPr/>
              </p:nvSpPr>
              <p:spPr>
                <a:xfrm>
                  <a:off x="2904018" y="4513544"/>
                  <a:ext cx="490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/>
                    <a:t>{H}</a:t>
                  </a:r>
                  <a:endParaRPr lang="zh-TW" altLang="en-US" b="1" dirty="0"/>
                </a:p>
              </p:txBody>
            </p:sp>
            <p:cxnSp>
              <p:nvCxnSpPr>
                <p:cNvPr id="4" name="直線接點 3"/>
                <p:cNvCxnSpPr/>
                <p:nvPr/>
              </p:nvCxnSpPr>
              <p:spPr>
                <a:xfrm flipV="1">
                  <a:off x="3411643" y="2511337"/>
                  <a:ext cx="3720240" cy="189500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圖片 5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426" y="4472456"/>
                <a:ext cx="828791" cy="419158"/>
              </a:xfrm>
              <a:prstGeom prst="rect">
                <a:avLst/>
              </a:prstGeom>
            </p:spPr>
          </p:pic>
          <p:cxnSp>
            <p:nvCxnSpPr>
              <p:cNvPr id="58" name="直線接點 57"/>
              <p:cNvCxnSpPr/>
              <p:nvPr/>
            </p:nvCxnSpPr>
            <p:spPr>
              <a:xfrm flipV="1">
                <a:off x="3407707" y="2501814"/>
                <a:ext cx="3675965" cy="148813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flipV="1">
                <a:off x="4223522" y="3895725"/>
                <a:ext cx="107761" cy="79296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723" y="2417653"/>
                <a:ext cx="895475" cy="428685"/>
              </a:xfrm>
              <a:prstGeom prst="rect">
                <a:avLst/>
              </a:prstGeom>
            </p:spPr>
          </p:pic>
          <p:cxnSp>
            <p:nvCxnSpPr>
              <p:cNvPr id="72" name="直線接點 71"/>
              <p:cNvCxnSpPr/>
              <p:nvPr/>
            </p:nvCxnSpPr>
            <p:spPr>
              <a:xfrm>
                <a:off x="4953000" y="2846338"/>
                <a:ext cx="289048" cy="3984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 rot="-360000" flipV="1">
                <a:off x="2801310" y="3858795"/>
                <a:ext cx="146529" cy="433410"/>
              </a:xfrm>
              <a:prstGeom prst="line">
                <a:avLst/>
              </a:prstGeom>
              <a:ln w="508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 flipH="1" flipV="1">
                <a:off x="2926348" y="3866173"/>
                <a:ext cx="447838" cy="98853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H="1" flipV="1">
                <a:off x="2836474" y="4282680"/>
                <a:ext cx="410816" cy="90762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字方塊 103"/>
            <p:cNvSpPr txBox="1"/>
            <p:nvPr/>
          </p:nvSpPr>
          <p:spPr>
            <a:xfrm>
              <a:off x="2494298" y="3703416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i="1" dirty="0">
                  <a:solidFill>
                    <a:srgbClr val="7030A0"/>
                  </a:solidFill>
                </a:rPr>
                <a:t>t</a:t>
              </a:r>
              <a:endParaRPr lang="zh-TW" altLang="en-US" sz="2800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19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2314575" y="2078593"/>
            <a:ext cx="7562850" cy="2469594"/>
            <a:chOff x="2314575" y="2078593"/>
            <a:chExt cx="7562850" cy="2469594"/>
          </a:xfrm>
        </p:grpSpPr>
        <p:grpSp>
          <p:nvGrpSpPr>
            <p:cNvPr id="5" name="群組 4"/>
            <p:cNvGrpSpPr/>
            <p:nvPr/>
          </p:nvGrpSpPr>
          <p:grpSpPr>
            <a:xfrm>
              <a:off x="3352800" y="2078593"/>
              <a:ext cx="2286000" cy="1845706"/>
              <a:chOff x="3352800" y="2078593"/>
              <a:chExt cx="2286000" cy="184570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352800" y="2400300"/>
                <a:ext cx="2286000" cy="1523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3487703" y="2078593"/>
                <a:ext cx="2016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Admittance Control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575" y="2309812"/>
              <a:ext cx="7562850" cy="223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980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62" y="1697586"/>
            <a:ext cx="7065876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Flow chart</a:t>
            </a:r>
            <a:endParaRPr lang="zh-TW" altLang="en-US" sz="2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NASA Lab - NTUEE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52" y="909437"/>
            <a:ext cx="3715904" cy="5446915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389190" y="2064418"/>
            <a:ext cx="3707225" cy="3032736"/>
            <a:chOff x="6389190" y="2064418"/>
            <a:chExt cx="3707225" cy="3032736"/>
          </a:xfrm>
        </p:grpSpPr>
        <p:cxnSp>
          <p:nvCxnSpPr>
            <p:cNvPr id="10" name="直線箭頭接點 9"/>
            <p:cNvCxnSpPr/>
            <p:nvPr/>
          </p:nvCxnSpPr>
          <p:spPr>
            <a:xfrm>
              <a:off x="6582641" y="3709371"/>
              <a:ext cx="3184814" cy="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箭頭接點 14"/>
            <p:cNvCxnSpPr/>
            <p:nvPr/>
          </p:nvCxnSpPr>
          <p:spPr>
            <a:xfrm flipH="1" flipV="1">
              <a:off x="6580909" y="2372195"/>
              <a:ext cx="1732" cy="2724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6389190" y="2064418"/>
              <a:ext cx="383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Fz</a:t>
              </a:r>
              <a:endParaRPr kumimoji="1" lang="zh-TW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6580908" y="3425967"/>
              <a:ext cx="47105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7051965" y="3966290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7635607" y="3966288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8505844" y="3952439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V="1">
              <a:off x="7353302" y="3093457"/>
              <a:ext cx="282304" cy="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9852437" y="3580785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1" lang="zh-TW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7051964" y="3425967"/>
              <a:ext cx="0" cy="54032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633844" y="3093457"/>
              <a:ext cx="4342" cy="87283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7353302" y="3093459"/>
              <a:ext cx="5195" cy="87282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8485905" y="2774802"/>
              <a:ext cx="857" cy="117763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7923062" y="2754283"/>
              <a:ext cx="5628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>
              <a:off x="7922206" y="2774801"/>
              <a:ext cx="15621" cy="119148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V="1">
              <a:off x="8816682" y="2437409"/>
              <a:ext cx="5628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箭頭接點 52"/>
            <p:cNvCxnSpPr/>
            <p:nvPr/>
          </p:nvCxnSpPr>
          <p:spPr>
            <a:xfrm>
              <a:off x="6816436" y="3107311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6811897" y="313496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1" lang="zh-TW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直線箭頭接點 55"/>
            <p:cNvCxnSpPr/>
            <p:nvPr/>
          </p:nvCxnSpPr>
          <p:spPr>
            <a:xfrm>
              <a:off x="8395845" y="2435370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箭頭接點 56"/>
            <p:cNvCxnSpPr/>
            <p:nvPr/>
          </p:nvCxnSpPr>
          <p:spPr>
            <a:xfrm>
              <a:off x="7500498" y="2774801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8810643" y="2435371"/>
              <a:ext cx="0" cy="153091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/>
            <p:cNvSpPr txBox="1"/>
            <p:nvPr/>
          </p:nvSpPr>
          <p:spPr>
            <a:xfrm flipH="1">
              <a:off x="9199417" y="3011758"/>
              <a:ext cx="690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mr-IN" altLang="zh-TW" sz="14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kumimoji="1"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02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NASA Lab - NTUEE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1954332" y="955901"/>
            <a:ext cx="3543957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Same point with different frame</a:t>
            </a:r>
            <a:endParaRPr lang="zh-TW" altLang="en-US" dirty="0"/>
          </a:p>
        </p:txBody>
      </p:sp>
      <p:sp>
        <p:nvSpPr>
          <p:cNvPr id="36" name="標題 1"/>
          <p:cNvSpPr txBox="1">
            <a:spLocks/>
          </p:cNvSpPr>
          <p:nvPr/>
        </p:nvSpPr>
        <p:spPr>
          <a:xfrm>
            <a:off x="6693713" y="998387"/>
            <a:ext cx="3543957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Different point with same frame</a:t>
            </a:r>
            <a:endParaRPr lang="zh-TW" altLang="en-US" dirty="0"/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80" y="3987780"/>
            <a:ext cx="2924583" cy="68589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534" y="3789272"/>
            <a:ext cx="981212" cy="314369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615" y="4159418"/>
            <a:ext cx="1648055" cy="342948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9496" y="4558144"/>
            <a:ext cx="1543265" cy="342948"/>
          </a:xfrm>
          <a:prstGeom prst="rect">
            <a:avLst/>
          </a:prstGeom>
        </p:spPr>
      </p:pic>
      <p:sp>
        <p:nvSpPr>
          <p:cNvPr id="54" name="向右箭號 53"/>
          <p:cNvSpPr/>
          <p:nvPr/>
        </p:nvSpPr>
        <p:spPr>
          <a:xfrm>
            <a:off x="2984938" y="5522603"/>
            <a:ext cx="644632" cy="2926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3713" y="5308965"/>
            <a:ext cx="4210638" cy="724001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3919047" y="5306932"/>
            <a:ext cx="4319970" cy="724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958" y="3754812"/>
            <a:ext cx="914528" cy="409632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2243131" y="1663905"/>
            <a:ext cx="2977279" cy="1974205"/>
            <a:chOff x="2243131" y="1663905"/>
            <a:chExt cx="2977279" cy="1974205"/>
          </a:xfrm>
        </p:grpSpPr>
        <p:grpSp>
          <p:nvGrpSpPr>
            <p:cNvPr id="10" name="群組 9"/>
            <p:cNvGrpSpPr/>
            <p:nvPr/>
          </p:nvGrpSpPr>
          <p:grpSpPr>
            <a:xfrm>
              <a:off x="2243131" y="1663905"/>
              <a:ext cx="2977279" cy="1974205"/>
              <a:chOff x="2251520" y="1663905"/>
              <a:chExt cx="2977279" cy="1974205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2513016" y="1663905"/>
                <a:ext cx="2715783" cy="1693334"/>
                <a:chOff x="2487272" y="1685754"/>
                <a:chExt cx="2715783" cy="1693334"/>
              </a:xfrm>
            </p:grpSpPr>
            <p:cxnSp>
              <p:nvCxnSpPr>
                <p:cNvPr id="58" name="直線單箭頭接點 57"/>
                <p:cNvCxnSpPr/>
                <p:nvPr/>
              </p:nvCxnSpPr>
              <p:spPr>
                <a:xfrm flipH="1" flipV="1">
                  <a:off x="2493070" y="2034929"/>
                  <a:ext cx="3475" cy="13441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單箭頭接點 58"/>
                <p:cNvCxnSpPr/>
                <p:nvPr/>
              </p:nvCxnSpPr>
              <p:spPr>
                <a:xfrm>
                  <a:off x="2487272" y="3365760"/>
                  <a:ext cx="1354157" cy="1332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橢圓 59"/>
                <p:cNvSpPr/>
                <p:nvPr/>
              </p:nvSpPr>
              <p:spPr>
                <a:xfrm>
                  <a:off x="3004314" y="2769058"/>
                  <a:ext cx="94593" cy="9459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單箭頭接點 60"/>
                <p:cNvCxnSpPr/>
                <p:nvPr/>
              </p:nvCxnSpPr>
              <p:spPr>
                <a:xfrm flipV="1">
                  <a:off x="2918538" y="2358540"/>
                  <a:ext cx="751894" cy="9725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單箭頭接點 61"/>
                <p:cNvCxnSpPr>
                  <a:endCxn id="60" idx="4"/>
                </p:cNvCxnSpPr>
                <p:nvPr/>
              </p:nvCxnSpPr>
              <p:spPr>
                <a:xfrm>
                  <a:off x="3014134" y="2451035"/>
                  <a:ext cx="37477" cy="41261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2756538" y="2693477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</a:p>
              </p:txBody>
            </p:sp>
            <p:sp>
              <p:nvSpPr>
                <p:cNvPr id="64" name="文字方塊 63"/>
                <p:cNvSpPr txBox="1"/>
                <p:nvPr/>
              </p:nvSpPr>
              <p:spPr>
                <a:xfrm>
                  <a:off x="3244473" y="2105290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</a:p>
              </p:txBody>
            </p:sp>
            <p:cxnSp>
              <p:nvCxnSpPr>
                <p:cNvPr id="65" name="直線單箭頭接點 64"/>
                <p:cNvCxnSpPr/>
                <p:nvPr/>
              </p:nvCxnSpPr>
              <p:spPr>
                <a:xfrm flipH="1" flipV="1">
                  <a:off x="3595327" y="1685754"/>
                  <a:ext cx="571602" cy="92544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單箭頭接點 65"/>
                <p:cNvCxnSpPr/>
                <p:nvPr/>
              </p:nvCxnSpPr>
              <p:spPr>
                <a:xfrm flipV="1">
                  <a:off x="4157653" y="1964089"/>
                  <a:ext cx="1045402" cy="633786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文字方塊 68"/>
                <p:cNvSpPr txBox="1"/>
                <p:nvPr/>
              </p:nvSpPr>
              <p:spPr>
                <a:xfrm>
                  <a:off x="3244473" y="2764045"/>
                  <a:ext cx="3337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</a:p>
              </p:txBody>
            </p:sp>
            <p:sp>
              <p:nvSpPr>
                <p:cNvPr id="70" name="弧形 69"/>
                <p:cNvSpPr/>
                <p:nvPr/>
              </p:nvSpPr>
              <p:spPr>
                <a:xfrm>
                  <a:off x="2802164" y="2626982"/>
                  <a:ext cx="472800" cy="386884"/>
                </a:xfrm>
                <a:prstGeom prst="arc">
                  <a:avLst>
                    <a:gd name="adj1" fmla="val 12710955"/>
                    <a:gd name="adj2" fmla="val 6653642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" name="文字方塊 8"/>
              <p:cNvSpPr txBox="1"/>
              <p:nvPr/>
            </p:nvSpPr>
            <p:spPr>
              <a:xfrm>
                <a:off x="2251520" y="3238000"/>
                <a:ext cx="3032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S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4019602" y="2519647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73" name="直線單箭頭接點 72"/>
            <p:cNvCxnSpPr/>
            <p:nvPr/>
          </p:nvCxnSpPr>
          <p:spPr>
            <a:xfrm>
              <a:off x="3102106" y="241203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 rot="300000" flipH="1">
              <a:off x="3042561" y="249422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6623108" y="1631648"/>
            <a:ext cx="2436563" cy="1948072"/>
            <a:chOff x="6623108" y="1631648"/>
            <a:chExt cx="2436563" cy="1948072"/>
          </a:xfrm>
        </p:grpSpPr>
        <p:grpSp>
          <p:nvGrpSpPr>
            <p:cNvPr id="13" name="群組 12"/>
            <p:cNvGrpSpPr/>
            <p:nvPr/>
          </p:nvGrpSpPr>
          <p:grpSpPr>
            <a:xfrm>
              <a:off x="6623108" y="1631648"/>
              <a:ext cx="2436563" cy="1948072"/>
              <a:chOff x="6623108" y="1631648"/>
              <a:chExt cx="2436563" cy="1948072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6876396" y="1631648"/>
                <a:ext cx="2183275" cy="1625716"/>
                <a:chOff x="6876396" y="1631648"/>
                <a:chExt cx="2183275" cy="1625716"/>
              </a:xfrm>
            </p:grpSpPr>
            <p:grpSp>
              <p:nvGrpSpPr>
                <p:cNvPr id="8" name="群組 7"/>
                <p:cNvGrpSpPr/>
                <p:nvPr/>
              </p:nvGrpSpPr>
              <p:grpSpPr>
                <a:xfrm>
                  <a:off x="6876396" y="1631648"/>
                  <a:ext cx="2183275" cy="1625716"/>
                  <a:chOff x="6876396" y="1631648"/>
                  <a:chExt cx="2183275" cy="1625716"/>
                </a:xfrm>
              </p:grpSpPr>
              <p:cxnSp>
                <p:nvCxnSpPr>
                  <p:cNvPr id="33" name="直線單箭頭接點 32"/>
                  <p:cNvCxnSpPr>
                    <a:endCxn id="30" idx="4"/>
                  </p:cNvCxnSpPr>
                  <p:nvPr/>
                </p:nvCxnSpPr>
                <p:spPr>
                  <a:xfrm>
                    <a:off x="7235223" y="2093543"/>
                    <a:ext cx="47297" cy="458543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單箭頭接點 33"/>
                  <p:cNvCxnSpPr/>
                  <p:nvPr/>
                </p:nvCxnSpPr>
                <p:spPr>
                  <a:xfrm>
                    <a:off x="7835052" y="2038299"/>
                    <a:ext cx="66329" cy="75131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單箭頭接點 27"/>
                  <p:cNvCxnSpPr/>
                  <p:nvPr/>
                </p:nvCxnSpPr>
                <p:spPr>
                  <a:xfrm flipH="1" flipV="1">
                    <a:off x="6876396" y="1913205"/>
                    <a:ext cx="3475" cy="1344158"/>
                  </a:xfrm>
                  <a:prstGeom prst="straightConnector1">
                    <a:avLst/>
                  </a:prstGeom>
                  <a:ln w="3810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單箭頭接點 28"/>
                  <p:cNvCxnSpPr/>
                  <p:nvPr/>
                </p:nvCxnSpPr>
                <p:spPr>
                  <a:xfrm>
                    <a:off x="6887376" y="3244036"/>
                    <a:ext cx="1354157" cy="13328"/>
                  </a:xfrm>
                  <a:prstGeom prst="straightConnector1">
                    <a:avLst/>
                  </a:prstGeom>
                  <a:ln w="3810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橢圓 29"/>
                  <p:cNvSpPr/>
                  <p:nvPr/>
                </p:nvSpPr>
                <p:spPr>
                  <a:xfrm>
                    <a:off x="7235223" y="2457493"/>
                    <a:ext cx="94593" cy="9459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" name="橢圓 30"/>
                  <p:cNvSpPr/>
                  <p:nvPr/>
                </p:nvSpPr>
                <p:spPr>
                  <a:xfrm>
                    <a:off x="7855998" y="2708876"/>
                    <a:ext cx="94593" cy="9459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2" name="直線單箭頭接點 31"/>
                  <p:cNvCxnSpPr/>
                  <p:nvPr/>
                </p:nvCxnSpPr>
                <p:spPr>
                  <a:xfrm flipV="1">
                    <a:off x="7166778" y="1899661"/>
                    <a:ext cx="1630344" cy="21185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6973028" y="2304754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38" name="文字方塊 37"/>
                  <p:cNvSpPr txBox="1"/>
                  <p:nvPr/>
                </p:nvSpPr>
                <p:spPr>
                  <a:xfrm>
                    <a:off x="7893091" y="2654796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q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文字方塊 38"/>
                      <p:cNvSpPr txBox="1"/>
                      <p:nvPr/>
                    </p:nvSpPr>
                    <p:spPr>
                      <a:xfrm>
                        <a:off x="7821739" y="2122005"/>
                        <a:ext cx="416524" cy="3271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TW" sz="1400" b="1" i="0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𝐪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TW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" name="文字方塊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21739" y="2122005"/>
                        <a:ext cx="416524" cy="327141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文字方塊 39"/>
                      <p:cNvSpPr txBox="1"/>
                      <p:nvPr/>
                    </p:nvSpPr>
                    <p:spPr>
                      <a:xfrm>
                        <a:off x="7185488" y="2147383"/>
                        <a:ext cx="419730" cy="3270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TW" sz="1400" b="1" i="0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𝐩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TW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文字方塊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85488" y="2147383"/>
                        <a:ext cx="419730" cy="3270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" name="文字方塊 40"/>
                  <p:cNvSpPr txBox="1"/>
                  <p:nvPr/>
                </p:nvSpPr>
                <p:spPr>
                  <a:xfrm>
                    <a:off x="8766001" y="1631648"/>
                    <a:ext cx="2936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</a:t>
                    </a:r>
                  </a:p>
                </p:txBody>
              </p:sp>
              <p:cxnSp>
                <p:nvCxnSpPr>
                  <p:cNvPr id="43" name="直線單箭頭接點 42"/>
                  <p:cNvCxnSpPr/>
                  <p:nvPr/>
                </p:nvCxnSpPr>
                <p:spPr>
                  <a:xfrm flipH="1" flipV="1">
                    <a:off x="7327283" y="2515118"/>
                    <a:ext cx="528714" cy="22427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字方塊 10"/>
                    <p:cNvSpPr txBox="1"/>
                    <p:nvPr/>
                  </p:nvSpPr>
                  <p:spPr>
                    <a:xfrm>
                      <a:off x="7400818" y="2661719"/>
                      <a:ext cx="23782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 b="0" i="0" smtClean="0">
                                    <a:latin typeface="Cambria Math" panose="02040503050406030204" pitchFamily="18" charset="0"/>
                                  </a:rPr>
                                  <m:t>qp</m:t>
                                </m:r>
                              </m:e>
                            </m:acc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11" name="文字方塊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0818" y="2661719"/>
                      <a:ext cx="237822" cy="21544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7949" r="-17949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2" name="文字方塊 71"/>
              <p:cNvSpPr txBox="1"/>
              <p:nvPr/>
            </p:nvSpPr>
            <p:spPr>
              <a:xfrm>
                <a:off x="6623108" y="3179610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75" name="直線單箭頭接點 74"/>
            <p:cNvCxnSpPr/>
            <p:nvPr/>
          </p:nvCxnSpPr>
          <p:spPr>
            <a:xfrm>
              <a:off x="7318506" y="210088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rot="300000" flipH="1">
              <a:off x="7258961" y="217672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>
              <a:off x="7915406" y="201198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/>
            <p:nvPr/>
          </p:nvCxnSpPr>
          <p:spPr>
            <a:xfrm rot="300000" flipH="1">
              <a:off x="7855861" y="209417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77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/>
          <p:cNvGrpSpPr/>
          <p:nvPr/>
        </p:nvGrpSpPr>
        <p:grpSpPr>
          <a:xfrm>
            <a:off x="13127891" y="482968"/>
            <a:ext cx="5036390" cy="4386358"/>
            <a:chOff x="5773485" y="3438430"/>
            <a:chExt cx="3066420" cy="2670646"/>
          </a:xfrm>
        </p:grpSpPr>
        <p:grpSp>
          <p:nvGrpSpPr>
            <p:cNvPr id="46" name="群組 45"/>
            <p:cNvGrpSpPr/>
            <p:nvPr/>
          </p:nvGrpSpPr>
          <p:grpSpPr>
            <a:xfrm>
              <a:off x="5773485" y="3438430"/>
              <a:ext cx="3066420" cy="2670646"/>
              <a:chOff x="5763960" y="3447955"/>
              <a:chExt cx="3066420" cy="2670646"/>
            </a:xfrm>
          </p:grpSpPr>
          <p:sp>
            <p:nvSpPr>
              <p:cNvPr id="40" name="橢圓 39"/>
              <p:cNvSpPr/>
              <p:nvPr/>
            </p:nvSpPr>
            <p:spPr>
              <a:xfrm>
                <a:off x="5885876" y="4072939"/>
                <a:ext cx="734298" cy="73429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5810675" y="4682953"/>
                <a:ext cx="734298" cy="73429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5" name="群組 44"/>
              <p:cNvGrpSpPr/>
              <p:nvPr/>
            </p:nvGrpSpPr>
            <p:grpSpPr>
              <a:xfrm>
                <a:off x="5763960" y="3447955"/>
                <a:ext cx="3066420" cy="2670646"/>
                <a:chOff x="5763960" y="3447955"/>
                <a:chExt cx="3066420" cy="2670646"/>
              </a:xfrm>
            </p:grpSpPr>
            <p:sp>
              <p:nvSpPr>
                <p:cNvPr id="34" name="橢圓 33"/>
                <p:cNvSpPr/>
                <p:nvPr/>
              </p:nvSpPr>
              <p:spPr>
                <a:xfrm>
                  <a:off x="6546415" y="5384303"/>
                  <a:ext cx="734298" cy="73429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橢圓 35"/>
                <p:cNvSpPr/>
                <p:nvPr/>
              </p:nvSpPr>
              <p:spPr>
                <a:xfrm>
                  <a:off x="6395179" y="5344032"/>
                  <a:ext cx="734298" cy="73429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44" name="群組 43"/>
                <p:cNvGrpSpPr/>
                <p:nvPr/>
              </p:nvGrpSpPr>
              <p:grpSpPr>
                <a:xfrm>
                  <a:off x="5763960" y="3447955"/>
                  <a:ext cx="3066420" cy="2635282"/>
                  <a:chOff x="4126372" y="3211177"/>
                  <a:chExt cx="3066420" cy="2635282"/>
                </a:xfrm>
              </p:grpSpPr>
              <p:sp>
                <p:nvSpPr>
                  <p:cNvPr id="22" name="月亮 21"/>
                  <p:cNvSpPr/>
                  <p:nvPr/>
                </p:nvSpPr>
                <p:spPr>
                  <a:xfrm rot="18004199">
                    <a:off x="4222875" y="3984110"/>
                    <a:ext cx="1678346" cy="1816018"/>
                  </a:xfrm>
                  <a:prstGeom prst="moon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8" name="圓角矩形 27"/>
                  <p:cNvSpPr/>
                  <p:nvPr/>
                </p:nvSpPr>
                <p:spPr>
                  <a:xfrm rot="19094697">
                    <a:off x="5172406" y="4737740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2" name="橢圓 31"/>
                  <p:cNvSpPr/>
                  <p:nvPr/>
                </p:nvSpPr>
                <p:spPr>
                  <a:xfrm>
                    <a:off x="4456058" y="4979129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3" name="橢圓 32"/>
                  <p:cNvSpPr/>
                  <p:nvPr/>
                </p:nvSpPr>
                <p:spPr>
                  <a:xfrm>
                    <a:off x="4609174" y="5065471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橢圓 34"/>
                  <p:cNvSpPr/>
                  <p:nvPr/>
                </p:nvSpPr>
                <p:spPr>
                  <a:xfrm>
                    <a:off x="5081834" y="5112161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圓角矩形 37"/>
                  <p:cNvSpPr/>
                  <p:nvPr/>
                </p:nvSpPr>
                <p:spPr>
                  <a:xfrm rot="18935611">
                    <a:off x="4126372" y="3211177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9" name="圓角矩形 38"/>
                  <p:cNvSpPr/>
                  <p:nvPr/>
                </p:nvSpPr>
                <p:spPr>
                  <a:xfrm rot="19094697">
                    <a:off x="4389063" y="3504157"/>
                    <a:ext cx="2020386" cy="51424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橢圓 41"/>
                  <p:cNvSpPr/>
                  <p:nvPr/>
                </p:nvSpPr>
                <p:spPr>
                  <a:xfrm>
                    <a:off x="4241449" y="4700732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橢圓 42"/>
                  <p:cNvSpPr/>
                  <p:nvPr/>
                </p:nvSpPr>
                <p:spPr>
                  <a:xfrm>
                    <a:off x="4350143" y="4866307"/>
                    <a:ext cx="734298" cy="734298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</p:grpSp>
        <p:sp>
          <p:nvSpPr>
            <p:cNvPr id="47" name="橢圓 46"/>
            <p:cNvSpPr/>
            <p:nvPr/>
          </p:nvSpPr>
          <p:spPr>
            <a:xfrm>
              <a:off x="5825427" y="4407990"/>
              <a:ext cx="734298" cy="73429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012C74D-C3B8-49F5-9378-99922B113FA4}"/>
              </a:ext>
            </a:extLst>
          </p:cNvPr>
          <p:cNvGrpSpPr/>
          <p:nvPr/>
        </p:nvGrpSpPr>
        <p:grpSpPr>
          <a:xfrm>
            <a:off x="1381124" y="280"/>
            <a:ext cx="9296402" cy="6915306"/>
            <a:chOff x="1381124" y="280"/>
            <a:chExt cx="9296402" cy="6915306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D9C8464-83E5-435B-BF08-509E0564C21D}"/>
                </a:ext>
              </a:extLst>
            </p:cNvPr>
            <p:cNvGrpSpPr/>
            <p:nvPr/>
          </p:nvGrpSpPr>
          <p:grpSpPr>
            <a:xfrm>
              <a:off x="1381124" y="280"/>
              <a:ext cx="9296402" cy="6915306"/>
              <a:chOff x="1381124" y="280"/>
              <a:chExt cx="9296402" cy="6915306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1124" y="280"/>
                <a:ext cx="9296402" cy="6915306"/>
              </a:xfrm>
              <a:prstGeom prst="rect">
                <a:avLst/>
              </a:prstGeom>
            </p:spPr>
          </p:pic>
          <p:sp>
            <p:nvSpPr>
              <p:cNvPr id="13" name="橢圓 12"/>
              <p:cNvSpPr/>
              <p:nvPr/>
            </p:nvSpPr>
            <p:spPr>
              <a:xfrm>
                <a:off x="7699538" y="2227459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" name="直線接點 6"/>
              <p:cNvCxnSpPr/>
              <p:nvPr/>
            </p:nvCxnSpPr>
            <p:spPr>
              <a:xfrm flipH="1" flipV="1">
                <a:off x="8008936" y="3089277"/>
                <a:ext cx="657224" cy="40004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>
                <a:off x="7530872" y="1441450"/>
                <a:ext cx="465365" cy="162877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4F894B29-3B26-4346-8156-FA4997D16FF4}"/>
                  </a:ext>
                </a:extLst>
              </p:cNvPr>
              <p:cNvSpPr/>
              <p:nvPr/>
            </p:nvSpPr>
            <p:spPr>
              <a:xfrm>
                <a:off x="2434900" y="6515175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84FF0095-3F76-4990-B943-55C4AAD6DADF}"/>
                  </a:ext>
                </a:extLst>
              </p:cNvPr>
              <p:cNvSpPr txBox="1"/>
              <p:nvPr/>
            </p:nvSpPr>
            <p:spPr>
              <a:xfrm>
                <a:off x="7780040" y="193623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352449B1-DBAB-46CE-9A88-08DD950FB14C}"/>
                  </a:ext>
                </a:extLst>
              </p:cNvPr>
              <p:cNvSpPr txBox="1"/>
              <p:nvPr/>
            </p:nvSpPr>
            <p:spPr>
              <a:xfrm>
                <a:off x="2584783" y="622395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字方塊 49">
                    <a:extLst>
                      <a:ext uri="{FF2B5EF4-FFF2-40B4-BE49-F238E27FC236}">
                        <a16:creationId xmlns:a16="http://schemas.microsoft.com/office/drawing/2014/main" id="{3B4D7248-7504-4CD2-A6AA-A740072C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8756210" y="3325013"/>
                    <a:ext cx="514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文字方塊 49">
                    <a:extLst>
                      <a:ext uri="{FF2B5EF4-FFF2-40B4-BE49-F238E27FC236}">
                        <a16:creationId xmlns:a16="http://schemas.microsoft.com/office/drawing/2014/main" id="{3B4D7248-7504-4CD2-A6AA-A740072CAD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6210" y="3325013"/>
                    <a:ext cx="51482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85AF33A2-89E9-4877-9E19-8D7B08E73EF6}"/>
                  </a:ext>
                </a:extLst>
              </p:cNvPr>
              <p:cNvSpPr/>
              <p:nvPr/>
            </p:nvSpPr>
            <p:spPr>
              <a:xfrm>
                <a:off x="7455385" y="2773240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61767562-26AA-4787-8072-30198B89E74B}"/>
                  </a:ext>
                </a:extLst>
              </p:cNvPr>
              <p:cNvSpPr/>
              <p:nvPr/>
            </p:nvSpPr>
            <p:spPr>
              <a:xfrm>
                <a:off x="8613632" y="3431568"/>
                <a:ext cx="156223" cy="1562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字方塊 52">
                    <a:extLst>
                      <a:ext uri="{FF2B5EF4-FFF2-40B4-BE49-F238E27FC236}">
                        <a16:creationId xmlns:a16="http://schemas.microsoft.com/office/drawing/2014/main" id="{2615D0A5-FAFD-4D67-8F49-BFADB55D9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967" y="2493758"/>
                    <a:ext cx="5148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TW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文字方塊 52">
                    <a:extLst>
                      <a:ext uri="{FF2B5EF4-FFF2-40B4-BE49-F238E27FC236}">
                        <a16:creationId xmlns:a16="http://schemas.microsoft.com/office/drawing/2014/main" id="{2615D0A5-FAFD-4D67-8F49-BFADB55D9A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1967" y="2493758"/>
                    <a:ext cx="51482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DF2690C5-9A21-40C0-A92B-FE8CFCC17876}"/>
                </a:ext>
              </a:extLst>
            </p:cNvPr>
            <p:cNvSpPr/>
            <p:nvPr/>
          </p:nvSpPr>
          <p:spPr>
            <a:xfrm>
              <a:off x="7926710" y="3012748"/>
              <a:ext cx="156223" cy="1562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F5E0FC9-DD09-4CF8-A291-2E2804167C46}"/>
                </a:ext>
              </a:extLst>
            </p:cNvPr>
            <p:cNvSpPr txBox="1"/>
            <p:nvPr/>
          </p:nvSpPr>
          <p:spPr>
            <a:xfrm>
              <a:off x="8034491" y="28003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08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10667</TotalTime>
  <Words>167</Words>
  <Application>Microsoft Office PowerPoint</Application>
  <PresentationFormat>寬螢幕</PresentationFormat>
  <Paragraphs>72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-apple-system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chart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李易禪</dc:creator>
  <cp:lastModifiedBy>李易禪</cp:lastModifiedBy>
  <cp:revision>54</cp:revision>
  <dcterms:created xsi:type="dcterms:W3CDTF">2021-04-16T10:15:21Z</dcterms:created>
  <dcterms:modified xsi:type="dcterms:W3CDTF">2021-06-06T09:27:04Z</dcterms:modified>
</cp:coreProperties>
</file>