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1" id="{626FBA5E-9F07-4739-BCB6-8CADD61C6E90}">
          <p14:sldIdLst>
            <p14:sldId id="256"/>
            <p14:sldId id="257"/>
            <p14:sldId id="258"/>
          </p14:sldIdLst>
        </p14:section>
        <p14:section name="1-2" id="{30DC03D4-7DFA-4074-99D7-FB72153B2028}">
          <p14:sldIdLst>
            <p14:sldId id="260"/>
            <p14:sldId id="261"/>
            <p14:sldId id="259"/>
          </p14:sldIdLst>
        </p14:section>
        <p14:section name="1-3" id="{7B3200A0-497B-412B-9C51-F5C2197EEB2E}">
          <p14:sldIdLst>
            <p14:sldId id="262"/>
            <p14:sldId id="263"/>
            <p14:sldId id="264"/>
            <p14:sldId id="269"/>
          </p14:sldIdLst>
        </p14:section>
        <p14:section name="Others" id="{142C0540-8912-46A1-8F0A-9B7571EA69E9}">
          <p14:sldIdLst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6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4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5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7C27-84D6-4207-905E-63A94F605F90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73C2D2-CE35-4956-9231-87BDF23F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2882" r="6935" b="5918"/>
          <a:stretch/>
        </p:blipFill>
        <p:spPr>
          <a:xfrm rot="16200000">
            <a:off x="564542" y="2045474"/>
            <a:ext cx="1012996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CCB5E2-2D18-4584-A094-D8FEECB7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9A591A7-6C99-433B-A84C-ECC1189374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104" r="17696" b="5350"/>
          <a:stretch/>
        </p:blipFill>
        <p:spPr>
          <a:xfrm rot="5400000">
            <a:off x="3081129" y="1045602"/>
            <a:ext cx="3498577" cy="37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571CAE-8E93-4F95-B4D1-8754A6F79DDC}"/>
              </a:ext>
            </a:extLst>
          </p:cNvPr>
          <p:cNvGrpSpPr/>
          <p:nvPr/>
        </p:nvGrpSpPr>
        <p:grpSpPr>
          <a:xfrm>
            <a:off x="1163036" y="1686501"/>
            <a:ext cx="9010617" cy="4451158"/>
            <a:chOff x="1163036" y="1686501"/>
            <a:chExt cx="9010617" cy="445115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9F38E04-CEA1-4A6A-B90E-1C5F4E813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55" t="4852" r="3186" b="5054"/>
            <a:stretch/>
          </p:blipFill>
          <p:spPr>
            <a:xfrm>
              <a:off x="5874042" y="3883602"/>
              <a:ext cx="1393175" cy="2254057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435FE69-0EB4-4C43-83D5-75AF50C0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3" t="5264"/>
            <a:stretch/>
          </p:blipFill>
          <p:spPr>
            <a:xfrm>
              <a:off x="7255591" y="3883601"/>
              <a:ext cx="1486243" cy="225405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56DCCC2-55AE-4019-B98D-6E0E1768E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167" r="992"/>
            <a:stretch/>
          </p:blipFill>
          <p:spPr>
            <a:xfrm>
              <a:off x="8741834" y="3883600"/>
              <a:ext cx="1431818" cy="2254057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5E0A541-A184-4689-97D4-791E3DAB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4368" y="3937480"/>
              <a:ext cx="1504498" cy="217316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EE99275-E4F0-475D-AD0D-CCF03381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4984" y="3937481"/>
              <a:ext cx="1393174" cy="21806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29650BA-3AAA-4196-B5DA-87BC51B6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1842" y="1686502"/>
              <a:ext cx="1431818" cy="21971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99100F6-2437-4559-BBCA-D81DEDDB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4042" y="1686502"/>
              <a:ext cx="1447800" cy="21971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E1E9503-C6A2-4EDC-80A0-B9CD4D820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" r="3952"/>
            <a:stretch/>
          </p:blipFill>
          <p:spPr>
            <a:xfrm>
              <a:off x="4166106" y="1686501"/>
              <a:ext cx="1396118" cy="225405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26D4255-8CC7-4FC0-AF7B-22AB5695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49735" y="1689580"/>
              <a:ext cx="1511300" cy="22479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B7E0BC7-A8CB-4CCC-B275-D62EBDB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63036" y="3940943"/>
              <a:ext cx="1498734" cy="217316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4C97771-33D2-4DEF-B006-4B7A2F9DD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63036" y="1689580"/>
              <a:ext cx="1490181" cy="22479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ECF8018-AD84-49F0-9641-96542AF2E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4284"/>
            <a:stretch/>
          </p:blipFill>
          <p:spPr>
            <a:xfrm>
              <a:off x="8741835" y="1686501"/>
              <a:ext cx="1431818" cy="2197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72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F446EAE9-FE29-47CF-9C09-92BFB3E1679F}"/>
              </a:ext>
            </a:extLst>
          </p:cNvPr>
          <p:cNvGrpSpPr/>
          <p:nvPr/>
        </p:nvGrpSpPr>
        <p:grpSpPr>
          <a:xfrm>
            <a:off x="2628900" y="1689060"/>
            <a:ext cx="6934200" cy="3429000"/>
            <a:chOff x="2628900" y="1689060"/>
            <a:chExt cx="6934200" cy="342900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B06A961-829D-45AE-B5C1-42AB2328E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1689060"/>
              <a:ext cx="6934200" cy="34290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5F5A272-2A26-4255-8AD2-60BFEF8D0387}"/>
                </a:ext>
              </a:extLst>
            </p:cNvPr>
            <p:cNvSpPr txBox="1"/>
            <p:nvPr/>
          </p:nvSpPr>
          <p:spPr>
            <a:xfrm>
              <a:off x="3331594" y="3019910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C76AC4E-6CF6-4D7C-A2EE-B5196B4F7F5E}"/>
                </a:ext>
              </a:extLst>
            </p:cNvPr>
            <p:cNvSpPr txBox="1"/>
            <p:nvPr/>
          </p:nvSpPr>
          <p:spPr>
            <a:xfrm>
              <a:off x="3355447" y="4698961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D6263A5-D9AB-424E-A6CB-A263FAB26704}"/>
                </a:ext>
              </a:extLst>
            </p:cNvPr>
            <p:cNvSpPr txBox="1"/>
            <p:nvPr/>
          </p:nvSpPr>
          <p:spPr>
            <a:xfrm>
              <a:off x="4483209" y="4619522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6E9424-A904-48E9-A04B-BECBC406B3EC}"/>
                </a:ext>
              </a:extLst>
            </p:cNvPr>
            <p:cNvSpPr txBox="1"/>
            <p:nvPr/>
          </p:nvSpPr>
          <p:spPr>
            <a:xfrm>
              <a:off x="4506067" y="301037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85817DB-2709-4544-8300-26C9CCB8896A}"/>
                </a:ext>
              </a:extLst>
            </p:cNvPr>
            <p:cNvSpPr txBox="1"/>
            <p:nvPr/>
          </p:nvSpPr>
          <p:spPr>
            <a:xfrm>
              <a:off x="8032969" y="4675179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E</a:t>
              </a:r>
              <a:endParaRPr lang="zh-TW" altLang="en-US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52AB725-EDF5-467A-878E-2765D49178FD}"/>
                </a:ext>
              </a:extLst>
            </p:cNvPr>
            <p:cNvSpPr txBox="1"/>
            <p:nvPr/>
          </p:nvSpPr>
          <p:spPr>
            <a:xfrm>
              <a:off x="8076038" y="295160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E</a:t>
              </a:r>
              <a:endParaRPr lang="zh-TW" altLang="en-US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5181E8-DB29-45AF-AC2D-6CC71F09FAB0}"/>
                </a:ext>
              </a:extLst>
            </p:cNvPr>
            <p:cNvSpPr txBox="1"/>
            <p:nvPr/>
          </p:nvSpPr>
          <p:spPr>
            <a:xfrm>
              <a:off x="6930886" y="2967507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6DD031C-AC29-4823-B0C2-28C6E0DEF911}"/>
                </a:ext>
              </a:extLst>
            </p:cNvPr>
            <p:cNvSpPr txBox="1"/>
            <p:nvPr/>
          </p:nvSpPr>
          <p:spPr>
            <a:xfrm>
              <a:off x="6892454" y="4673192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56E8DDF-E6A3-4114-8C4E-BA183CCCB503}"/>
                </a:ext>
              </a:extLst>
            </p:cNvPr>
            <p:cNvSpPr txBox="1"/>
            <p:nvPr/>
          </p:nvSpPr>
          <p:spPr>
            <a:xfrm>
              <a:off x="5610971" y="4672988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B157DCA-CA34-4721-92D7-D16D852EF4C6}"/>
                </a:ext>
              </a:extLst>
            </p:cNvPr>
            <p:cNvSpPr txBox="1"/>
            <p:nvPr/>
          </p:nvSpPr>
          <p:spPr>
            <a:xfrm>
              <a:off x="5637474" y="2988106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BA534E7-DC88-4752-B22C-7BE9C4BBFE1C}"/>
                </a:ext>
              </a:extLst>
            </p:cNvPr>
            <p:cNvSpPr txBox="1"/>
            <p:nvPr/>
          </p:nvSpPr>
          <p:spPr>
            <a:xfrm>
              <a:off x="9079063" y="4611383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F</a:t>
              </a:r>
              <a:endParaRPr lang="zh-TW" altLang="en-US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F7E79B-A4DC-4E15-A5B2-A0213D28FA81}"/>
                </a:ext>
              </a:extLst>
            </p:cNvPr>
            <p:cNvSpPr txBox="1"/>
            <p:nvPr/>
          </p:nvSpPr>
          <p:spPr>
            <a:xfrm>
              <a:off x="9115173" y="295160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F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55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3BB725-FB62-4834-940C-857E33808B4D}"/>
              </a:ext>
            </a:extLst>
          </p:cNvPr>
          <p:cNvGrpSpPr/>
          <p:nvPr/>
        </p:nvGrpSpPr>
        <p:grpSpPr>
          <a:xfrm>
            <a:off x="8458526" y="4313528"/>
            <a:ext cx="12192000" cy="3850106"/>
            <a:chOff x="0" y="1254893"/>
            <a:chExt cx="12192000" cy="3850106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0A1EA27-A2B6-4517-9E56-DA412B8E7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4893"/>
              <a:ext cx="12192000" cy="1925053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9D22033-601E-437E-B1CE-721B51ED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9946"/>
              <a:ext cx="12192000" cy="1925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5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BA691F-78DE-452F-9B52-F90DC54A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2386" r="5891" b="5794"/>
          <a:stretch/>
        </p:blipFill>
        <p:spPr>
          <a:xfrm rot="16200000">
            <a:off x="-1162848" y="2142876"/>
            <a:ext cx="10177669" cy="58919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1B5A72-96BF-4E7A-B984-A9B0D4F69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2643" r="5884" b="5553"/>
          <a:stretch/>
        </p:blipFill>
        <p:spPr>
          <a:xfrm rot="16200000">
            <a:off x="5146535" y="89609"/>
            <a:ext cx="10187872" cy="58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DEC35B-4336-4BC2-9F35-9CF4266FE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3006" r="6544" b="5669"/>
          <a:stretch/>
        </p:blipFill>
        <p:spPr>
          <a:xfrm>
            <a:off x="1415331" y="2250220"/>
            <a:ext cx="10114059" cy="5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A4399F-910A-4BBA-99BF-0F8B511E1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2263" r="6912" b="5670"/>
          <a:stretch/>
        </p:blipFill>
        <p:spPr>
          <a:xfrm rot="16200000">
            <a:off x="850789" y="206734"/>
            <a:ext cx="10050448" cy="59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4117F5-5592-4853-98A3-0122C714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2015" r="5827" b="5546"/>
          <a:stretch/>
        </p:blipFill>
        <p:spPr>
          <a:xfrm rot="16200000">
            <a:off x="-2045913" y="2027442"/>
            <a:ext cx="10201524" cy="59316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1F62BC-47F2-40D2-A61D-594ACA2A0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2867" r="5819" b="5705"/>
          <a:stretch/>
        </p:blipFill>
        <p:spPr>
          <a:xfrm rot="16200000">
            <a:off x="3927334" y="2770747"/>
            <a:ext cx="10204056" cy="58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D852FE9-3F63-4B1C-ACFF-FC68512C5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006" r="6609" b="5918"/>
          <a:stretch/>
        </p:blipFill>
        <p:spPr>
          <a:xfrm rot="16200000">
            <a:off x="1272208" y="413467"/>
            <a:ext cx="10114059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F9F05C-26EC-402B-BD58-52FD7F0C6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015" r="6935" b="5546"/>
          <a:stretch/>
        </p:blipFill>
        <p:spPr>
          <a:xfrm rot="16200000">
            <a:off x="1200647" y="349857"/>
            <a:ext cx="10145864" cy="59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3DEE97-134C-41EF-8D7E-C612E0D0D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9" t="66475" r="5826" b="7936"/>
          <a:stretch/>
        </p:blipFill>
        <p:spPr>
          <a:xfrm>
            <a:off x="548544" y="-1067827"/>
            <a:ext cx="3347182" cy="33521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65EFE8-14B5-470F-AF7C-D33E56F34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891" r="5826" b="5547"/>
          <a:stretch/>
        </p:blipFill>
        <p:spPr>
          <a:xfrm rot="16200000">
            <a:off x="2597544" y="1422377"/>
            <a:ext cx="12418991" cy="72194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B3BB50-1A07-41E8-B9CE-FF1FC9405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2867" r="5686" b="5705"/>
          <a:stretch/>
        </p:blipFill>
        <p:spPr>
          <a:xfrm rot="16200000">
            <a:off x="3443162" y="343911"/>
            <a:ext cx="10212149" cy="58667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F124F6C-918B-4A1C-B5A6-5F996335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66825" r="5685" b="7828"/>
          <a:stretch/>
        </p:blipFill>
        <p:spPr>
          <a:xfrm>
            <a:off x="149923" y="2284346"/>
            <a:ext cx="4838700" cy="45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E456282-48EF-4D6B-B64E-FE76729C4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130" r="6412" b="5546"/>
          <a:stretch/>
        </p:blipFill>
        <p:spPr>
          <a:xfrm rot="16200000">
            <a:off x="1272208" y="421419"/>
            <a:ext cx="10137913" cy="5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12</Words>
  <Application>Microsoft Office PowerPoint</Application>
  <PresentationFormat>寬螢幕</PresentationFormat>
  <Paragraphs>12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17</cp:revision>
  <dcterms:created xsi:type="dcterms:W3CDTF">2021-06-06T14:40:28Z</dcterms:created>
  <dcterms:modified xsi:type="dcterms:W3CDTF">2021-06-15T08:46:24Z</dcterms:modified>
</cp:coreProperties>
</file>