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5175-0033-4A79-A917-D645DF3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B091395-0000-41F7-B482-C92B6E869725}"/>
              </a:ext>
            </a:extLst>
          </p:cNvPr>
          <p:cNvGrpSpPr/>
          <p:nvPr/>
        </p:nvGrpSpPr>
        <p:grpSpPr>
          <a:xfrm>
            <a:off x="436690" y="2565717"/>
            <a:ext cx="11641350" cy="2283647"/>
            <a:chOff x="436690" y="2565717"/>
            <a:chExt cx="11641350" cy="22836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AA05BF-CFE0-4F40-9046-788D4104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90" y="2565717"/>
              <a:ext cx="11641350" cy="2283647"/>
            </a:xfrm>
            <a:prstGeom prst="rect">
              <a:avLst/>
            </a:prstGeom>
          </p:spPr>
        </p:pic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FBFF430-379F-4161-B7F3-2CD68108C018}"/>
                </a:ext>
              </a:extLst>
            </p:cNvPr>
            <p:cNvGrpSpPr/>
            <p:nvPr/>
          </p:nvGrpSpPr>
          <p:grpSpPr>
            <a:xfrm>
              <a:off x="4905487" y="2738851"/>
              <a:ext cx="1065007" cy="647117"/>
              <a:chOff x="2409713" y="5174428"/>
              <a:chExt cx="1344706" cy="817066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D7112D83-D179-45E0-8D9B-36CE059C3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713" y="5690795"/>
                <a:ext cx="134470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386155E-D1DA-4A93-B515-3D7616212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897" y="5174428"/>
                <a:ext cx="0" cy="8170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D63FEB-479A-4159-B134-D2C1A3197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800" y="5294555"/>
                <a:ext cx="39803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1903E2F-A6E4-4596-9726-A4A3441F6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229" y="5823473"/>
                <a:ext cx="48588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2D4EFF8-8C9C-4267-93C4-FD97BD43E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4424" y="5294555"/>
                <a:ext cx="441960" cy="5289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518B20-7BC6-4EB4-9DB2-40CC81369C07}"/>
              </a:ext>
            </a:extLst>
          </p:cNvPr>
          <p:cNvGrpSpPr/>
          <p:nvPr/>
        </p:nvGrpSpPr>
        <p:grpSpPr>
          <a:xfrm>
            <a:off x="2193112" y="1240073"/>
            <a:ext cx="5723982" cy="3807066"/>
            <a:chOff x="2193112" y="1240073"/>
            <a:chExt cx="5723982" cy="380706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A467E35-D1DC-4034-888E-81795EB8E952}"/>
                </a:ext>
              </a:extLst>
            </p:cNvPr>
            <p:cNvGrpSpPr/>
            <p:nvPr/>
          </p:nvGrpSpPr>
          <p:grpSpPr>
            <a:xfrm>
              <a:off x="2193112" y="3520154"/>
              <a:ext cx="5723982" cy="1526985"/>
              <a:chOff x="-628857" y="4481468"/>
              <a:chExt cx="5723982" cy="152698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8B40895-4258-4D31-8102-B5ABBF8B081C}"/>
                  </a:ext>
                </a:extLst>
              </p:cNvPr>
              <p:cNvGrpSpPr/>
              <p:nvPr/>
            </p:nvGrpSpPr>
            <p:grpSpPr>
              <a:xfrm>
                <a:off x="-628857" y="4481468"/>
                <a:ext cx="5723982" cy="1526985"/>
                <a:chOff x="388258" y="3137256"/>
                <a:chExt cx="2364354" cy="630738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D3C54449-1AB3-42F4-81F3-C983C8242B83}"/>
                    </a:ext>
                  </a:extLst>
                </p:cNvPr>
                <p:cNvGrpSpPr/>
                <p:nvPr/>
              </p:nvGrpSpPr>
              <p:grpSpPr>
                <a:xfrm>
                  <a:off x="388258" y="3137256"/>
                  <a:ext cx="565360" cy="630738"/>
                  <a:chOff x="3825549" y="4785097"/>
                  <a:chExt cx="803174" cy="794931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C5F0A227-1E95-4B8E-9181-805625953E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990" y="4785097"/>
                    <a:ext cx="625884" cy="625886"/>
                  </a:xfrm>
                  <a:prstGeom prst="rect">
                    <a:avLst/>
                  </a:prstGeom>
                </p:spPr>
              </p:pic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9D12F8B-1BBB-4AC4-9E20-14BA9C2E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549" y="5387758"/>
                    <a:ext cx="803174" cy="192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Robot Arm</a:t>
                    </a:r>
                    <a:endParaRPr lang="zh-TW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0D5CBAF-ADDC-46B4-A83E-316F902475AA}"/>
                    </a:ext>
                  </a:extLst>
                </p:cNvPr>
                <p:cNvGrpSpPr/>
                <p:nvPr/>
              </p:nvGrpSpPr>
              <p:grpSpPr>
                <a:xfrm flipH="1">
                  <a:off x="2075112" y="3152522"/>
                  <a:ext cx="677500" cy="520127"/>
                  <a:chOff x="6546763" y="3748446"/>
                  <a:chExt cx="962487" cy="655524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15664444-2D34-4F66-9EB1-52A4D97D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4762" y="3748446"/>
                    <a:ext cx="547887" cy="547888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85F212A2-F5D5-4E1C-BB56-800D03A086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46763" y="4259768"/>
                    <a:ext cx="962487" cy="1442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Modified Handpiece</a:t>
                    </a:r>
                    <a:endParaRPr lang="zh-TW" alt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75D2D06-F7D6-4B8C-8E94-7AF9822F9B84}"/>
                    </a:ext>
                  </a:extLst>
                </p:cNvPr>
                <p:cNvSpPr txBox="1"/>
                <p:nvPr/>
              </p:nvSpPr>
              <p:spPr>
                <a:xfrm>
                  <a:off x="1215955" y="3511653"/>
                  <a:ext cx="692164" cy="152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F/T Sensor</a:t>
                  </a:r>
                  <a:endPara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EF93897-C1E2-4E3F-AF6D-B6753F013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933" y="4481472"/>
                <a:ext cx="997738" cy="997738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27BE4F9-490F-46D4-BC99-6C74F293473E}"/>
                </a:ext>
              </a:extLst>
            </p:cNvPr>
            <p:cNvGrpSpPr/>
            <p:nvPr/>
          </p:nvGrpSpPr>
          <p:grpSpPr>
            <a:xfrm>
              <a:off x="4683148" y="1240073"/>
              <a:ext cx="952500" cy="1257412"/>
              <a:chOff x="2799066" y="1970320"/>
              <a:chExt cx="952500" cy="125741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AC9597A-7B85-4A4F-B223-581E344E9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66" y="1970320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BE018A1-265D-4C89-B2B0-974D8E7B498F}"/>
                  </a:ext>
                </a:extLst>
              </p:cNvPr>
              <p:cNvSpPr txBox="1"/>
              <p:nvPr/>
            </p:nvSpPr>
            <p:spPr>
              <a:xfrm>
                <a:off x="2935351" y="2919955"/>
                <a:ext cx="67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RTOS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D130F7-3FBC-4556-A626-3BD391E27146}"/>
                </a:ext>
              </a:extLst>
            </p:cNvPr>
            <p:cNvSpPr/>
            <p:nvPr/>
          </p:nvSpPr>
          <p:spPr>
            <a:xfrm>
              <a:off x="5559938" y="3940979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7E9F76-05B1-46C6-AEB4-7EEAD045A805}"/>
                </a:ext>
              </a:extLst>
            </p:cNvPr>
            <p:cNvSpPr/>
            <p:nvPr/>
          </p:nvSpPr>
          <p:spPr>
            <a:xfrm>
              <a:off x="6441529" y="3947851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D4E23B-4F57-4BF4-8EB8-84AB5E044890}"/>
                </a:ext>
              </a:extLst>
            </p:cNvPr>
            <p:cNvSpPr/>
            <p:nvPr/>
          </p:nvSpPr>
          <p:spPr>
            <a:xfrm>
              <a:off x="4322543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253089-1FF3-4F73-B979-7D501AE6044D}"/>
                </a:ext>
              </a:extLst>
            </p:cNvPr>
            <p:cNvSpPr/>
            <p:nvPr/>
          </p:nvSpPr>
          <p:spPr>
            <a:xfrm>
              <a:off x="3501609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607EFE7-E741-4A1B-8567-83A94E6A124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703129" y="4012155"/>
              <a:ext cx="738400" cy="6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600E24-5A29-44E0-99E5-F50A36DC3A33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644800" y="4033090"/>
              <a:ext cx="6777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8F6371-9C4D-40F3-B970-7BAC18FCCA72}"/>
                </a:ext>
              </a:extLst>
            </p:cNvPr>
            <p:cNvSpPr/>
            <p:nvPr/>
          </p:nvSpPr>
          <p:spPr>
            <a:xfrm>
              <a:off x="2734275" y="335782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0F66A5-FDDF-43D7-BF8E-9EECDABF9AC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>
              <a:off x="2734275" y="2548862"/>
              <a:ext cx="2327896" cy="88013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FBCB6B-52CC-40BB-8024-9F3286BFA5E8}"/>
                </a:ext>
              </a:extLst>
            </p:cNvPr>
            <p:cNvSpPr/>
            <p:nvPr/>
          </p:nvSpPr>
          <p:spPr>
            <a:xfrm>
              <a:off x="5062171" y="2477686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D6918E-3E40-4AC2-BC3C-BB394E9ECDE2}"/>
                </a:ext>
              </a:extLst>
            </p:cNvPr>
            <p:cNvSpPr txBox="1"/>
            <p:nvPr/>
          </p:nvSpPr>
          <p:spPr>
            <a:xfrm>
              <a:off x="3457333" y="2548861"/>
              <a:ext cx="881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EtherCAT</a:t>
              </a:r>
              <a:endPara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CF0929-7262-4CCC-AE5C-BEA067C5F267}"/>
              </a:ext>
            </a:extLst>
          </p:cNvPr>
          <p:cNvGrpSpPr/>
          <p:nvPr/>
        </p:nvGrpSpPr>
        <p:grpSpPr>
          <a:xfrm>
            <a:off x="3074032" y="411165"/>
            <a:ext cx="5362397" cy="6076720"/>
            <a:chOff x="3074032" y="411165"/>
            <a:chExt cx="5362397" cy="607672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C93AE4F-A88A-460E-82FF-2955F30D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2" y="3526971"/>
              <a:ext cx="5344448" cy="296091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06E8010-330D-4B9E-B7BD-9CBB0CB8A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8" t="55078" r="5185" b="7937"/>
            <a:stretch/>
          </p:blipFill>
          <p:spPr>
            <a:xfrm>
              <a:off x="3074032" y="411165"/>
              <a:ext cx="5362397" cy="311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494071" y="-30938"/>
            <a:ext cx="6867525" cy="6888938"/>
            <a:chOff x="2494071" y="-30938"/>
            <a:chExt cx="6867525" cy="6888938"/>
          </a:xfrm>
        </p:grpSpPr>
        <p:grpSp>
          <p:nvGrpSpPr>
            <p:cNvPr id="13" name="群組 12"/>
            <p:cNvGrpSpPr/>
            <p:nvPr/>
          </p:nvGrpSpPr>
          <p:grpSpPr>
            <a:xfrm>
              <a:off x="2689251" y="4916014"/>
              <a:ext cx="6245937" cy="1941986"/>
              <a:chOff x="2689251" y="4916014"/>
              <a:chExt cx="6245937" cy="1941986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251" y="5462552"/>
                <a:ext cx="6245937" cy="1395448"/>
              </a:xfrm>
              <a:prstGeom prst="rect">
                <a:avLst/>
              </a:prstGeom>
            </p:spPr>
          </p:pic>
          <p:cxnSp>
            <p:nvCxnSpPr>
              <p:cNvPr id="5" name="直線接點 4"/>
              <p:cNvCxnSpPr/>
              <p:nvPr/>
            </p:nvCxnSpPr>
            <p:spPr>
              <a:xfrm flipV="1">
                <a:off x="2921876" y="4916014"/>
                <a:ext cx="1313793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 flipV="1">
                <a:off x="5580993" y="4916014"/>
                <a:ext cx="3216167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71" y="-30938"/>
              <a:ext cx="6867525" cy="505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813010" y="-66898"/>
            <a:ext cx="6208626" cy="6480303"/>
            <a:chOff x="2813010" y="-66898"/>
            <a:chExt cx="6208626" cy="648030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2904573"/>
              <a:ext cx="6208626" cy="35088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-66898"/>
              <a:ext cx="6208626" cy="297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5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群組 198"/>
          <p:cNvGrpSpPr/>
          <p:nvPr/>
        </p:nvGrpSpPr>
        <p:grpSpPr>
          <a:xfrm>
            <a:off x="268935" y="672586"/>
            <a:ext cx="11136291" cy="5626614"/>
            <a:chOff x="268935" y="531472"/>
            <a:chExt cx="11136291" cy="2653040"/>
          </a:xfrm>
        </p:grpSpPr>
        <p:cxnSp>
          <p:nvCxnSpPr>
            <p:cNvPr id="3" name="直線接點 2"/>
            <p:cNvCxnSpPr/>
            <p:nvPr/>
          </p:nvCxnSpPr>
          <p:spPr>
            <a:xfrm flipH="1">
              <a:off x="724397" y="769653"/>
              <a:ext cx="1" cy="99564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22416" y="1531917"/>
              <a:ext cx="1000100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/>
          </p:nvGrpSpPr>
          <p:grpSpPr>
            <a:xfrm>
              <a:off x="722416" y="1053728"/>
              <a:ext cx="1791474" cy="475015"/>
              <a:chOff x="722416" y="1007423"/>
              <a:chExt cx="1978083" cy="524495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/>
            <p:cNvGrpSpPr/>
            <p:nvPr/>
          </p:nvGrpSpPr>
          <p:grpSpPr>
            <a:xfrm>
              <a:off x="4180787" y="1056904"/>
              <a:ext cx="1294142" cy="477986"/>
              <a:chOff x="4568042" y="2783461"/>
              <a:chExt cx="1428947" cy="527775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26" name="直線接點 25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 29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9314534" y="1052903"/>
              <a:ext cx="804135" cy="475014"/>
              <a:chOff x="7344888" y="2786742"/>
              <a:chExt cx="887898" cy="524494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47" name="直線接點 46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>
              <a:off x="6975904" y="1041028"/>
              <a:ext cx="956552" cy="486889"/>
              <a:chOff x="7059880" y="2458192"/>
              <a:chExt cx="1056192" cy="537606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7059880" y="2458192"/>
                <a:ext cx="710268" cy="524494"/>
                <a:chOff x="722416" y="1007424"/>
                <a:chExt cx="710268" cy="524494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>
                  <a:off x="1072738" y="1007424"/>
                  <a:ext cx="3599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 flipV="1">
                  <a:off x="722416" y="1007424"/>
                  <a:ext cx="350322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直線接點 61"/>
              <p:cNvCxnSpPr/>
              <p:nvPr/>
            </p:nvCxnSpPr>
            <p:spPr>
              <a:xfrm flipH="1" flipV="1">
                <a:off x="7765750" y="2471304"/>
                <a:ext cx="3503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線接點 97"/>
            <p:cNvCxnSpPr/>
            <p:nvPr/>
          </p:nvCxnSpPr>
          <p:spPr>
            <a:xfrm flipH="1">
              <a:off x="711433" y="2052056"/>
              <a:ext cx="1" cy="9898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9453" y="2814320"/>
              <a:ext cx="1000100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1302772" y="2336130"/>
              <a:ext cx="1791474" cy="475015"/>
              <a:chOff x="722416" y="1007423"/>
              <a:chExt cx="1978083" cy="524495"/>
            </a:xfrm>
          </p:grpSpPr>
          <p:cxnSp>
            <p:nvCxnSpPr>
              <p:cNvPr id="126" name="直線接點 12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/>
            <p:cNvGrpSpPr/>
            <p:nvPr/>
          </p:nvGrpSpPr>
          <p:grpSpPr>
            <a:xfrm>
              <a:off x="4598002" y="2337819"/>
              <a:ext cx="1294142" cy="477986"/>
              <a:chOff x="4568042" y="2783461"/>
              <a:chExt cx="1428947" cy="527775"/>
            </a:xfrm>
          </p:grpSpPr>
          <p:grpSp>
            <p:nvGrpSpPr>
              <p:cNvPr id="131" name="群組 130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133" name="直線接點 132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直線接點 131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群組 135"/>
            <p:cNvGrpSpPr/>
            <p:nvPr/>
          </p:nvGrpSpPr>
          <p:grpSpPr>
            <a:xfrm>
              <a:off x="7271094" y="2328922"/>
              <a:ext cx="956552" cy="486889"/>
              <a:chOff x="7059880" y="2458192"/>
              <a:chExt cx="1056192" cy="537606"/>
            </a:xfrm>
          </p:grpSpPr>
          <p:grpSp>
            <p:nvGrpSpPr>
              <p:cNvPr id="137" name="群組 136"/>
              <p:cNvGrpSpPr/>
              <p:nvPr/>
            </p:nvGrpSpPr>
            <p:grpSpPr>
              <a:xfrm>
                <a:off x="7059880" y="2458192"/>
                <a:ext cx="710268" cy="524494"/>
                <a:chOff x="722416" y="1007424"/>
                <a:chExt cx="710268" cy="524494"/>
              </a:xfrm>
            </p:grpSpPr>
            <p:cxnSp>
              <p:nvCxnSpPr>
                <p:cNvPr id="139" name="直線接點 138"/>
                <p:cNvCxnSpPr/>
                <p:nvPr/>
              </p:nvCxnSpPr>
              <p:spPr>
                <a:xfrm>
                  <a:off x="1072738" y="1007424"/>
                  <a:ext cx="3599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 flipV="1">
                  <a:off x="722416" y="1007424"/>
                  <a:ext cx="350322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直線接點 137"/>
              <p:cNvCxnSpPr/>
              <p:nvPr/>
            </p:nvCxnSpPr>
            <p:spPr>
              <a:xfrm flipH="1" flipV="1">
                <a:off x="7765750" y="2471304"/>
                <a:ext cx="3503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群組 141"/>
            <p:cNvGrpSpPr/>
            <p:nvPr/>
          </p:nvGrpSpPr>
          <p:grpSpPr>
            <a:xfrm>
              <a:off x="9573749" y="2336467"/>
              <a:ext cx="804135" cy="475014"/>
              <a:chOff x="7344888" y="2786742"/>
              <a:chExt cx="887898" cy="524494"/>
            </a:xfrm>
          </p:grpSpPr>
          <p:grpSp>
            <p:nvGrpSpPr>
              <p:cNvPr id="143" name="群組 142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145" name="直線接點 144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直線接點 143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字方塊 151"/>
            <p:cNvSpPr txBox="1"/>
            <p:nvPr/>
          </p:nvSpPr>
          <p:spPr>
            <a:xfrm>
              <a:off x="10471956" y="1561088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</a:t>
              </a:r>
              <a:r>
                <a:rPr lang="zh-TW" altLang="en-US" dirty="0"/>
                <a:t> </a:t>
              </a:r>
              <a:r>
                <a:rPr lang="en-US" altLang="zh-TW" dirty="0"/>
                <a:t>(s)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0471957" y="2857264"/>
              <a:ext cx="933269" cy="174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 (s)</a:t>
              </a:r>
              <a:endParaRPr lang="zh-TW" altLang="en-US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268935" y="53147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zh-TW" altLang="en-US" dirty="0"/>
                <a:t> </a:t>
              </a:r>
              <a:r>
                <a:rPr lang="en-US" altLang="zh-TW" dirty="0"/>
                <a:t>(mm)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68935" y="186739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Z (mm)</a:t>
              </a:r>
              <a:endParaRPr lang="zh-TW" altLang="en-US" dirty="0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5892144" y="2760117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3094246" y="2750386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39635" y="2772639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6975903" y="1477653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4186427" y="1476806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9318219" y="1477653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10387919" y="2765547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字方塊 164"/>
            <p:cNvSpPr txBox="1"/>
            <p:nvPr/>
          </p:nvSpPr>
          <p:spPr>
            <a:xfrm>
              <a:off x="2884895" y="28077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20</a:t>
              </a:r>
              <a:endParaRPr lang="zh-TW" altLang="en-US" dirty="0"/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3978976" y="15400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</a:t>
              </a:r>
              <a:endParaRPr lang="zh-TW" altLang="en-US" dirty="0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9155045" y="1528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77</a:t>
              </a:r>
              <a:endParaRPr lang="zh-TW" altLang="en-US" dirty="0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5682792" y="28038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45</a:t>
              </a:r>
              <a:endParaRPr lang="zh-TW" altLang="en-US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766551" y="15400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55</a:t>
              </a:r>
              <a:endParaRPr lang="zh-TW" altLang="en-US" dirty="0"/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8039718" y="28090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67</a:t>
              </a:r>
              <a:endParaRPr lang="zh-TW" altLang="en-US" dirty="0"/>
            </a:p>
          </p:txBody>
        </p:sp>
        <p:sp>
          <p:nvSpPr>
            <p:cNvPr id="171" name="文字方塊 170"/>
            <p:cNvSpPr txBox="1"/>
            <p:nvPr/>
          </p:nvSpPr>
          <p:spPr>
            <a:xfrm>
              <a:off x="10178567" y="28151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87</a:t>
              </a:r>
              <a:endParaRPr lang="zh-TW" altLang="en-US" dirty="0"/>
            </a:p>
          </p:txBody>
        </p:sp>
        <p:cxnSp>
          <p:nvCxnSpPr>
            <p:cNvPr id="172" name="直線接點 171"/>
            <p:cNvCxnSpPr/>
            <p:nvPr/>
          </p:nvCxnSpPr>
          <p:spPr>
            <a:xfrm flipV="1">
              <a:off x="650234" y="2337073"/>
              <a:ext cx="122029" cy="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flipV="1">
              <a:off x="672974" y="1061308"/>
              <a:ext cx="122029" cy="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296171" y="8816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84004" y="21656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grpSp>
          <p:nvGrpSpPr>
            <p:cNvPr id="182" name="群組 181"/>
            <p:cNvGrpSpPr/>
            <p:nvPr/>
          </p:nvGrpSpPr>
          <p:grpSpPr>
            <a:xfrm>
              <a:off x="1001536" y="1209016"/>
              <a:ext cx="122029" cy="108772"/>
              <a:chOff x="1617639" y="3388042"/>
              <a:chExt cx="122029" cy="108772"/>
            </a:xfrm>
          </p:grpSpPr>
          <p:cxnSp>
            <p:nvCxnSpPr>
              <p:cNvPr id="180" name="直線接點 17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>
                <a:off x="1739668" y="3388042"/>
                <a:ext cx="0" cy="1068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字方塊 182"/>
            <p:cNvSpPr txBox="1"/>
            <p:nvPr/>
          </p:nvSpPr>
          <p:spPr>
            <a:xfrm>
              <a:off x="1179568" y="1195538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84" name="群組 183"/>
            <p:cNvGrpSpPr/>
            <p:nvPr/>
          </p:nvGrpSpPr>
          <p:grpSpPr>
            <a:xfrm>
              <a:off x="9407837" y="1145131"/>
              <a:ext cx="122029" cy="216000"/>
              <a:chOff x="1617639" y="3286540"/>
              <a:chExt cx="122029" cy="216000"/>
            </a:xfrm>
          </p:grpSpPr>
          <p:cxnSp>
            <p:nvCxnSpPr>
              <p:cNvPr id="185" name="直線接點 18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1739668" y="3286540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/>
            <p:cNvSpPr txBox="1"/>
            <p:nvPr/>
          </p:nvSpPr>
          <p:spPr>
            <a:xfrm>
              <a:off x="9535538" y="1218547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89" name="群組 188"/>
            <p:cNvGrpSpPr/>
            <p:nvPr/>
          </p:nvGrpSpPr>
          <p:grpSpPr>
            <a:xfrm>
              <a:off x="7070436" y="1204253"/>
              <a:ext cx="122029" cy="186740"/>
              <a:chOff x="1617639" y="3311037"/>
              <a:chExt cx="122029" cy="186740"/>
            </a:xfrm>
          </p:grpSpPr>
          <p:cxnSp>
            <p:nvCxnSpPr>
              <p:cNvPr id="190" name="直線接點 18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1739668" y="3311037"/>
                <a:ext cx="0" cy="1867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文字方塊 191"/>
            <p:cNvSpPr txBox="1"/>
            <p:nvPr/>
          </p:nvSpPr>
          <p:spPr>
            <a:xfrm>
              <a:off x="7190688" y="1241356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94" name="群組 193"/>
            <p:cNvGrpSpPr/>
            <p:nvPr/>
          </p:nvGrpSpPr>
          <p:grpSpPr>
            <a:xfrm>
              <a:off x="4322915" y="1250966"/>
              <a:ext cx="122029" cy="140105"/>
              <a:chOff x="1617639" y="3357672"/>
              <a:chExt cx="122029" cy="140105"/>
            </a:xfrm>
          </p:grpSpPr>
          <p:cxnSp>
            <p:nvCxnSpPr>
              <p:cNvPr id="195" name="直線接點 19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1739668" y="3357672"/>
                <a:ext cx="0" cy="1401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字方塊 196"/>
            <p:cNvSpPr txBox="1"/>
            <p:nvPr/>
          </p:nvSpPr>
          <p:spPr>
            <a:xfrm>
              <a:off x="4468849" y="1250044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7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4A22FA-FA16-41AC-A481-22E8BD812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r="7917"/>
          <a:stretch/>
        </p:blipFill>
        <p:spPr>
          <a:xfrm rot="16200000">
            <a:off x="1242646" y="632420"/>
            <a:ext cx="9144000" cy="59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10848</TotalTime>
  <Words>151</Words>
  <Application>Microsoft Office PowerPoint</Application>
  <PresentationFormat>寬螢幕</PresentationFormat>
  <Paragraphs>72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56</cp:revision>
  <dcterms:created xsi:type="dcterms:W3CDTF">2021-04-16T10:15:21Z</dcterms:created>
  <dcterms:modified xsi:type="dcterms:W3CDTF">2021-06-06T14:52:26Z</dcterms:modified>
</cp:coreProperties>
</file>