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Kumbh Sans"/>
      <p:regular r:id="rId24"/>
      <p:bold r:id="rId25"/>
    </p:embeddedFont>
    <p:embeddedFont>
      <p:font typeface="Albert Sans"/>
      <p:regular r:id="rId26"/>
      <p:bold r:id="rId27"/>
      <p:italic r:id="rId28"/>
      <p:boldItalic r:id="rId29"/>
    </p:embeddedFont>
    <p:embeddedFont>
      <p:font typeface="Kumbh Sans SemiBold"/>
      <p:regular r:id="rId30"/>
      <p:bold r:id="rId31"/>
    </p:embeddedFont>
    <p:embeddedFont>
      <p:font typeface="Kumbh Sans Medium"/>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KumbhSans-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lbertSans-regular.fntdata"/><Relationship Id="rId25" Type="http://schemas.openxmlformats.org/officeDocument/2006/relationships/font" Target="fonts/KumbhSans-bold.fntdata"/><Relationship Id="rId28" Type="http://schemas.openxmlformats.org/officeDocument/2006/relationships/font" Target="fonts/AlbertSans-italic.fntdata"/><Relationship Id="rId27" Type="http://schemas.openxmlformats.org/officeDocument/2006/relationships/font" Target="fonts/Albert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lbertSans-bold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KumbhSansSemiBold-bold.fntdata"/><Relationship Id="rId30" Type="http://schemas.openxmlformats.org/officeDocument/2006/relationships/font" Target="fonts/KumbhSansSemiBold-regular.fntdata"/><Relationship Id="rId11" Type="http://schemas.openxmlformats.org/officeDocument/2006/relationships/slide" Target="slides/slide7.xml"/><Relationship Id="rId33" Type="http://schemas.openxmlformats.org/officeDocument/2006/relationships/font" Target="fonts/KumbhSansMedium-bold.fntdata"/><Relationship Id="rId10" Type="http://schemas.openxmlformats.org/officeDocument/2006/relationships/slide" Target="slides/slide6.xml"/><Relationship Id="rId32" Type="http://schemas.openxmlformats.org/officeDocument/2006/relationships/font" Target="fonts/KumbhSansMedium-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16b88ccd6f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16b88ccd6f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3" name="Shape 873"/>
        <p:cNvGrpSpPr/>
        <p:nvPr/>
      </p:nvGrpSpPr>
      <p:grpSpPr>
        <a:xfrm>
          <a:off x="0" y="0"/>
          <a:ext cx="0" cy="0"/>
          <a:chOff x="0" y="0"/>
          <a:chExt cx="0" cy="0"/>
        </a:xfrm>
      </p:grpSpPr>
      <p:sp>
        <p:nvSpPr>
          <p:cNvPr id="874" name="Google Shape;874;g34cbfdf74b6_1_4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5" name="Google Shape;875;g34cbfdf74b6_1_4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34cbfdf74b6_1_1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34cbfdf74b6_1_1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34cbfdf74b6_1_10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34cbfdf74b6_1_10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8" name="Shape 1008"/>
        <p:cNvGrpSpPr/>
        <p:nvPr/>
      </p:nvGrpSpPr>
      <p:grpSpPr>
        <a:xfrm>
          <a:off x="0" y="0"/>
          <a:ext cx="0" cy="0"/>
          <a:chOff x="0" y="0"/>
          <a:chExt cx="0" cy="0"/>
        </a:xfrm>
      </p:grpSpPr>
      <p:sp>
        <p:nvSpPr>
          <p:cNvPr id="1009" name="Google Shape;1009;g34cbfdf74b6_1_10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0" name="Google Shape;1010;g34cbfdf74b6_1_10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34d085e5a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34d085e5a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0" name="Shape 1050"/>
        <p:cNvGrpSpPr/>
        <p:nvPr/>
      </p:nvGrpSpPr>
      <p:grpSpPr>
        <a:xfrm>
          <a:off x="0" y="0"/>
          <a:ext cx="0" cy="0"/>
          <a:chOff x="0" y="0"/>
          <a:chExt cx="0" cy="0"/>
        </a:xfrm>
      </p:grpSpPr>
      <p:sp>
        <p:nvSpPr>
          <p:cNvPr id="1051" name="Google Shape;1051;g34cbfdf74b6_1_1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2" name="Google Shape;1052;g34cbfdf74b6_1_1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34cbfdf74b6_1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34cbfdf74b6_1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g34c905c237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2" name="Google Shape;1142;g34c905c237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g34cbfdf74b6_1_1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1" name="Google Shape;1151;g34cbfdf74b6_1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9" name="Shape 1169"/>
        <p:cNvGrpSpPr/>
        <p:nvPr/>
      </p:nvGrpSpPr>
      <p:grpSpPr>
        <a:xfrm>
          <a:off x="0" y="0"/>
          <a:ext cx="0" cy="0"/>
          <a:chOff x="0" y="0"/>
          <a:chExt cx="0" cy="0"/>
        </a:xfrm>
      </p:grpSpPr>
      <p:sp>
        <p:nvSpPr>
          <p:cNvPr id="1170" name="Google Shape;1170;g34cbfdf74b6_1_1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1" name="Google Shape;1171;g34cbfdf74b6_1_1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003d90df7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003d90df7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46f2858b5_0_16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46f2858b5_0_16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003d90df7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003d90df7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046f2858b5_0_20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046f2858b5_0_20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34cbfdf74b6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34cbfdf74b6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34cbfdf74b6_1_9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34cbfdf74b6_1_9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g34cbfdf74b6_1_10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5" name="Google Shape;835;g34cbfdf74b6_1_10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g34cbfdf74b6_1_10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5" name="Google Shape;855;g34cbfdf74b6_1_10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2"/>
          <p:cNvSpPr txBox="1"/>
          <p:nvPr>
            <p:ph idx="1" type="subTitle"/>
          </p:nvPr>
        </p:nvSpPr>
        <p:spPr>
          <a:xfrm rot="-531">
            <a:off x="1228050" y="2571911"/>
            <a:ext cx="1941000" cy="629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accent5"/>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txBox="1"/>
          <p:nvPr>
            <p:ph type="ctrTitle"/>
          </p:nvPr>
        </p:nvSpPr>
        <p:spPr>
          <a:xfrm>
            <a:off x="998575" y="423425"/>
            <a:ext cx="5849700" cy="19326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5200"/>
              <a:buNone/>
              <a:defRPr b="0" sz="5400">
                <a:latin typeface="Kumbh Sans Medium"/>
                <a:ea typeface="Kumbh Sans Medium"/>
                <a:cs typeface="Kumbh Sans Medium"/>
                <a:sym typeface="Kumbh Sans Medium"/>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11"/>
          <p:cNvSpPr txBox="1"/>
          <p:nvPr>
            <p:ph hasCustomPrompt="1" type="title"/>
          </p:nvPr>
        </p:nvSpPr>
        <p:spPr>
          <a:xfrm rot="492">
            <a:off x="2476527" y="1107844"/>
            <a:ext cx="4191000" cy="2202600"/>
          </a:xfrm>
          <a:prstGeom prst="rect">
            <a:avLst/>
          </a:prstGeom>
          <a:noFill/>
          <a:ln>
            <a:noFill/>
          </a:ln>
        </p:spPr>
        <p:txBody>
          <a:bodyPr anchorCtr="0" anchor="t" bIns="91425" lIns="91425" spcFirstLastPara="1" rIns="91425" wrap="square" tIns="91425">
            <a:noAutofit/>
          </a:bodyPr>
          <a:lstStyle>
            <a:lvl1pPr lvl="0" algn="ctr">
              <a:spcBef>
                <a:spcPts val="0"/>
              </a:spcBef>
              <a:spcAft>
                <a:spcPts val="0"/>
              </a:spcAft>
              <a:buSzPts val="9600"/>
              <a:buNone/>
              <a:defRPr sz="15000">
                <a:solidFill>
                  <a:schemeClr val="accent6"/>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p:nvPr>
            <p:ph idx="1" type="subTitle"/>
          </p:nvPr>
        </p:nvSpPr>
        <p:spPr>
          <a:xfrm>
            <a:off x="3036025" y="3601850"/>
            <a:ext cx="3072000" cy="4404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9" name="Google Shape;49;p11"/>
          <p:cNvSpPr/>
          <p:nvPr/>
        </p:nvSpPr>
        <p:spPr>
          <a:xfrm>
            <a:off x="190800" y="1847975"/>
            <a:ext cx="1966800" cy="1871450"/>
          </a:xfrm>
          <a:custGeom>
            <a:rect b="b" l="l" r="r" t="t"/>
            <a:pathLst>
              <a:path extrusionOk="0" h="74858" w="78672">
                <a:moveTo>
                  <a:pt x="0" y="74858"/>
                </a:moveTo>
                <a:cubicBezTo>
                  <a:pt x="2702" y="71600"/>
                  <a:pt x="6834" y="60077"/>
                  <a:pt x="16211" y="55309"/>
                </a:cubicBezTo>
                <a:cubicBezTo>
                  <a:pt x="25588" y="50541"/>
                  <a:pt x="48395" y="54276"/>
                  <a:pt x="56262" y="46250"/>
                </a:cubicBezTo>
                <a:cubicBezTo>
                  <a:pt x="64129" y="38224"/>
                  <a:pt x="59679" y="14860"/>
                  <a:pt x="63414" y="7152"/>
                </a:cubicBezTo>
                <a:cubicBezTo>
                  <a:pt x="67149" y="-556"/>
                  <a:pt x="76129" y="1192"/>
                  <a:pt x="78672" y="0"/>
                </a:cubicBezTo>
              </a:path>
            </a:pathLst>
          </a:custGeom>
          <a:noFill/>
          <a:ln cap="flat" cmpd="sng" w="19050">
            <a:solidFill>
              <a:schemeClr val="dk2"/>
            </a:solidFill>
            <a:prstDash val="dash"/>
            <a:round/>
            <a:headEnd len="med" w="med" type="none"/>
            <a:tailEnd len="med" w="med" type="none"/>
          </a:ln>
        </p:spPr>
      </p:sp>
      <p:sp>
        <p:nvSpPr>
          <p:cNvPr id="50" name="Google Shape;50;p11"/>
          <p:cNvSpPr/>
          <p:nvPr/>
        </p:nvSpPr>
        <p:spPr>
          <a:xfrm>
            <a:off x="2652275" y="375"/>
            <a:ext cx="607925" cy="1084725"/>
          </a:xfrm>
          <a:custGeom>
            <a:rect b="b" l="l" r="r" t="t"/>
            <a:pathLst>
              <a:path extrusionOk="0" h="43389" w="24317">
                <a:moveTo>
                  <a:pt x="24317" y="43389"/>
                </a:moveTo>
                <a:cubicBezTo>
                  <a:pt x="23522" y="40131"/>
                  <a:pt x="23006" y="29443"/>
                  <a:pt x="19549" y="23840"/>
                </a:cubicBezTo>
                <a:cubicBezTo>
                  <a:pt x="16092" y="18238"/>
                  <a:pt x="6834" y="13747"/>
                  <a:pt x="3576" y="9774"/>
                </a:cubicBezTo>
                <a:cubicBezTo>
                  <a:pt x="318" y="5801"/>
                  <a:pt x="596" y="1629"/>
                  <a:pt x="0" y="0"/>
                </a:cubicBezTo>
              </a:path>
            </a:pathLst>
          </a:custGeom>
          <a:noFill/>
          <a:ln cap="flat" cmpd="sng" w="19050">
            <a:solidFill>
              <a:schemeClr val="dk2"/>
            </a:solidFill>
            <a:prstDash val="dash"/>
            <a:round/>
            <a:headEnd len="med" w="med" type="none"/>
            <a:tailEnd len="med" w="med" type="none"/>
          </a:ln>
        </p:spPr>
      </p:sp>
      <p:sp>
        <p:nvSpPr>
          <p:cNvPr id="51" name="Google Shape;51;p11"/>
          <p:cNvSpPr/>
          <p:nvPr/>
        </p:nvSpPr>
        <p:spPr>
          <a:xfrm>
            <a:off x="7015025" y="1704950"/>
            <a:ext cx="1966800" cy="1633025"/>
          </a:xfrm>
          <a:custGeom>
            <a:rect b="b" l="l" r="r" t="t"/>
            <a:pathLst>
              <a:path extrusionOk="0" h="65321" w="78672">
                <a:moveTo>
                  <a:pt x="0" y="0"/>
                </a:moveTo>
                <a:cubicBezTo>
                  <a:pt x="5602" y="1113"/>
                  <a:pt x="26065" y="715"/>
                  <a:pt x="33614" y="6675"/>
                </a:cubicBezTo>
                <a:cubicBezTo>
                  <a:pt x="41163" y="12635"/>
                  <a:pt x="40528" y="29005"/>
                  <a:pt x="45296" y="35760"/>
                </a:cubicBezTo>
                <a:cubicBezTo>
                  <a:pt x="50064" y="42515"/>
                  <a:pt x="58606" y="42793"/>
                  <a:pt x="62222" y="47203"/>
                </a:cubicBezTo>
                <a:cubicBezTo>
                  <a:pt x="65838" y="51613"/>
                  <a:pt x="64248" y="59202"/>
                  <a:pt x="66990" y="62222"/>
                </a:cubicBezTo>
                <a:cubicBezTo>
                  <a:pt x="69732" y="65242"/>
                  <a:pt x="76725" y="64805"/>
                  <a:pt x="78672" y="65321"/>
                </a:cubicBezTo>
              </a:path>
            </a:pathLst>
          </a:custGeom>
          <a:noFill/>
          <a:ln cap="flat" cmpd="sng" w="19050">
            <a:solidFill>
              <a:schemeClr val="dk2"/>
            </a:solidFill>
            <a:prstDash val="dash"/>
            <a:round/>
            <a:headEnd len="med" w="med" type="none"/>
            <a:tailEnd len="med" w="med"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3" name="Shape 53"/>
        <p:cNvGrpSpPr/>
        <p:nvPr/>
      </p:nvGrpSpPr>
      <p:grpSpPr>
        <a:xfrm>
          <a:off x="0" y="0"/>
          <a:ext cx="0" cy="0"/>
          <a:chOff x="0" y="0"/>
          <a:chExt cx="0" cy="0"/>
        </a:xfrm>
      </p:grpSpPr>
      <p:sp>
        <p:nvSpPr>
          <p:cNvPr id="54" name="Google Shape;54;p13"/>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hasCustomPrompt="1" type="title"/>
          </p:nvPr>
        </p:nvSpPr>
        <p:spPr>
          <a:xfrm rot="1358">
            <a:off x="1328275" y="1752400"/>
            <a:ext cx="759600" cy="63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b="1" sz="3300">
                <a:latin typeface="Kumbh Sans"/>
                <a:ea typeface="Kumbh Sans"/>
                <a:cs typeface="Kumbh Sans"/>
                <a:sym typeface="Kumbh Sans"/>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56" name="Google Shape;56;p13"/>
          <p:cNvSpPr txBox="1"/>
          <p:nvPr>
            <p:ph idx="2" type="title"/>
          </p:nvPr>
        </p:nvSpPr>
        <p:spPr>
          <a:xfrm>
            <a:off x="2339250" y="1716025"/>
            <a:ext cx="1665300" cy="770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1800">
                <a:solidFill>
                  <a:schemeClr val="accent5"/>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7" name="Google Shape;57;p13"/>
          <p:cNvSpPr txBox="1"/>
          <p:nvPr>
            <p:ph idx="1" type="subTitle"/>
          </p:nvPr>
        </p:nvSpPr>
        <p:spPr>
          <a:xfrm>
            <a:off x="2234975" y="2537575"/>
            <a:ext cx="25740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58" name="Google Shape;58;p13"/>
          <p:cNvSpPr txBox="1"/>
          <p:nvPr>
            <p:ph idx="3" type="title"/>
          </p:nvPr>
        </p:nvSpPr>
        <p:spPr>
          <a:xfrm>
            <a:off x="1136650" y="540000"/>
            <a:ext cx="72873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59" name="Google Shape;59;p13"/>
          <p:cNvSpPr txBox="1"/>
          <p:nvPr>
            <p:ph hasCustomPrompt="1" idx="4" type="title"/>
          </p:nvPr>
        </p:nvSpPr>
        <p:spPr>
          <a:xfrm rot="1358">
            <a:off x="5113850" y="1752400"/>
            <a:ext cx="759600" cy="63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b="1" sz="3300">
                <a:latin typeface="Kumbh Sans"/>
                <a:ea typeface="Kumbh Sans"/>
                <a:cs typeface="Kumbh Sans"/>
                <a:sym typeface="Kumbh Sans"/>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0" name="Google Shape;60;p13"/>
          <p:cNvSpPr txBox="1"/>
          <p:nvPr>
            <p:ph idx="5" type="title"/>
          </p:nvPr>
        </p:nvSpPr>
        <p:spPr>
          <a:xfrm>
            <a:off x="6191476" y="1585800"/>
            <a:ext cx="1577400" cy="770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1800">
                <a:solidFill>
                  <a:schemeClr val="accent5"/>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1" name="Google Shape;61;p13"/>
          <p:cNvSpPr txBox="1"/>
          <p:nvPr>
            <p:ph idx="6" type="subTitle"/>
          </p:nvPr>
        </p:nvSpPr>
        <p:spPr>
          <a:xfrm>
            <a:off x="6020550" y="2537575"/>
            <a:ext cx="25740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2" name="Google Shape;62;p13"/>
          <p:cNvSpPr txBox="1"/>
          <p:nvPr>
            <p:ph hasCustomPrompt="1" idx="7" type="title"/>
          </p:nvPr>
        </p:nvSpPr>
        <p:spPr>
          <a:xfrm rot="1358">
            <a:off x="1328275" y="3341775"/>
            <a:ext cx="759600" cy="63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b="1" sz="3300">
                <a:latin typeface="Kumbh Sans"/>
                <a:ea typeface="Kumbh Sans"/>
                <a:cs typeface="Kumbh Sans"/>
                <a:sym typeface="Kumbh Sans"/>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3" name="Google Shape;63;p13"/>
          <p:cNvSpPr txBox="1"/>
          <p:nvPr>
            <p:ph idx="8" type="title"/>
          </p:nvPr>
        </p:nvSpPr>
        <p:spPr>
          <a:xfrm>
            <a:off x="2339250" y="3284450"/>
            <a:ext cx="1665300" cy="770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1800">
                <a:solidFill>
                  <a:schemeClr val="accent5"/>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4" name="Google Shape;64;p13"/>
          <p:cNvSpPr txBox="1"/>
          <p:nvPr>
            <p:ph idx="9" type="subTitle"/>
          </p:nvPr>
        </p:nvSpPr>
        <p:spPr>
          <a:xfrm>
            <a:off x="2234975" y="4126950"/>
            <a:ext cx="25740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5" name="Google Shape;65;p13"/>
          <p:cNvSpPr txBox="1"/>
          <p:nvPr>
            <p:ph hasCustomPrompt="1" idx="13" type="title"/>
          </p:nvPr>
        </p:nvSpPr>
        <p:spPr>
          <a:xfrm rot="1358">
            <a:off x="5113850" y="3341775"/>
            <a:ext cx="759600" cy="6342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3000"/>
              <a:buNone/>
              <a:defRPr b="1" sz="3300">
                <a:latin typeface="Kumbh Sans"/>
                <a:ea typeface="Kumbh Sans"/>
                <a:cs typeface="Kumbh Sans"/>
                <a:sym typeface="Kumbh Sans"/>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a:r>
              <a:t>xx%</a:t>
            </a:r>
          </a:p>
        </p:txBody>
      </p:sp>
      <p:sp>
        <p:nvSpPr>
          <p:cNvPr id="66" name="Google Shape;66;p13"/>
          <p:cNvSpPr txBox="1"/>
          <p:nvPr>
            <p:ph idx="14" type="title"/>
          </p:nvPr>
        </p:nvSpPr>
        <p:spPr>
          <a:xfrm>
            <a:off x="6178328" y="3284450"/>
            <a:ext cx="1577400" cy="770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400"/>
              <a:buNone/>
              <a:defRPr sz="1800">
                <a:solidFill>
                  <a:schemeClr val="accent5"/>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67" name="Google Shape;67;p13"/>
          <p:cNvSpPr txBox="1"/>
          <p:nvPr>
            <p:ph idx="15" type="subTitle"/>
          </p:nvPr>
        </p:nvSpPr>
        <p:spPr>
          <a:xfrm>
            <a:off x="6020550" y="4126950"/>
            <a:ext cx="25740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68" name="Google Shape;68;p13"/>
          <p:cNvSpPr/>
          <p:nvPr/>
        </p:nvSpPr>
        <p:spPr>
          <a:xfrm rot="-761220">
            <a:off x="243570" y="3024935"/>
            <a:ext cx="1238706" cy="2264026"/>
          </a:xfrm>
          <a:custGeom>
            <a:rect b="b" l="l" r="r" t="t"/>
            <a:pathLst>
              <a:path extrusionOk="0" h="134026" w="73329">
                <a:moveTo>
                  <a:pt x="0" y="0"/>
                </a:moveTo>
                <a:cubicBezTo>
                  <a:pt x="2317" y="2317"/>
                  <a:pt x="13322" y="5098"/>
                  <a:pt x="13901" y="13902"/>
                </a:cubicBezTo>
                <a:cubicBezTo>
                  <a:pt x="14480" y="22706"/>
                  <a:pt x="2201" y="41705"/>
                  <a:pt x="3475" y="52826"/>
                </a:cubicBezTo>
                <a:cubicBezTo>
                  <a:pt x="4749" y="63947"/>
                  <a:pt x="17724" y="70376"/>
                  <a:pt x="21547" y="80628"/>
                </a:cubicBezTo>
                <a:cubicBezTo>
                  <a:pt x="25370" y="90880"/>
                  <a:pt x="18940" y="105709"/>
                  <a:pt x="26412" y="114339"/>
                </a:cubicBezTo>
                <a:cubicBezTo>
                  <a:pt x="33884" y="122970"/>
                  <a:pt x="58560" y="129283"/>
                  <a:pt x="66379" y="132411"/>
                </a:cubicBezTo>
                <a:cubicBezTo>
                  <a:pt x="74199" y="135539"/>
                  <a:pt x="72171" y="132990"/>
                  <a:pt x="73329" y="133106"/>
                </a:cubicBezTo>
              </a:path>
            </a:pathLst>
          </a:custGeom>
          <a:noFill/>
          <a:ln cap="flat" cmpd="sng" w="19050">
            <a:solidFill>
              <a:schemeClr val="dk2"/>
            </a:solidFill>
            <a:prstDash val="dash"/>
            <a:round/>
            <a:headEnd len="med" w="med" type="none"/>
            <a:tailEnd len="med" w="med" type="none"/>
          </a:ln>
        </p:spPr>
      </p:sp>
      <p:sp>
        <p:nvSpPr>
          <p:cNvPr id="69" name="Google Shape;69;p13"/>
          <p:cNvSpPr/>
          <p:nvPr/>
        </p:nvSpPr>
        <p:spPr>
          <a:xfrm>
            <a:off x="5039250" y="43450"/>
            <a:ext cx="3927013" cy="1467400"/>
          </a:xfrm>
          <a:custGeom>
            <a:rect b="b" l="l" r="r" t="t"/>
            <a:pathLst>
              <a:path extrusionOk="0" h="58696" w="221209">
                <a:moveTo>
                  <a:pt x="0" y="0"/>
                </a:moveTo>
                <a:cubicBezTo>
                  <a:pt x="3881" y="6024"/>
                  <a:pt x="10541" y="30003"/>
                  <a:pt x="23284" y="36143"/>
                </a:cubicBezTo>
                <a:cubicBezTo>
                  <a:pt x="36027" y="42283"/>
                  <a:pt x="62787" y="34579"/>
                  <a:pt x="76457" y="36838"/>
                </a:cubicBezTo>
                <a:cubicBezTo>
                  <a:pt x="90127" y="39097"/>
                  <a:pt x="94239" y="50971"/>
                  <a:pt x="105302" y="49697"/>
                </a:cubicBezTo>
                <a:cubicBezTo>
                  <a:pt x="116365" y="48423"/>
                  <a:pt x="130093" y="35507"/>
                  <a:pt x="142836" y="29193"/>
                </a:cubicBezTo>
                <a:cubicBezTo>
                  <a:pt x="155579" y="22880"/>
                  <a:pt x="169307" y="7588"/>
                  <a:pt x="181760" y="11816"/>
                </a:cubicBezTo>
                <a:cubicBezTo>
                  <a:pt x="194213" y="16044"/>
                  <a:pt x="211127" y="46974"/>
                  <a:pt x="217556" y="54562"/>
                </a:cubicBezTo>
                <a:cubicBezTo>
                  <a:pt x="223985" y="62150"/>
                  <a:pt x="219873" y="56880"/>
                  <a:pt x="220336" y="57343"/>
                </a:cubicBezTo>
              </a:path>
            </a:pathLst>
          </a:custGeom>
          <a:noFill/>
          <a:ln cap="flat" cmpd="sng" w="19050">
            <a:solidFill>
              <a:schemeClr val="dk2"/>
            </a:solidFill>
            <a:prstDash val="dash"/>
            <a:round/>
            <a:headEnd len="med" w="med" type="none"/>
            <a:tailEnd len="med" w="med" type="none"/>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0" name="Shape 70"/>
        <p:cNvGrpSpPr/>
        <p:nvPr/>
      </p:nvGrpSpPr>
      <p:grpSpPr>
        <a:xfrm>
          <a:off x="0" y="0"/>
          <a:ext cx="0" cy="0"/>
          <a:chOff x="0" y="0"/>
          <a:chExt cx="0" cy="0"/>
        </a:xfrm>
      </p:grpSpPr>
      <p:sp>
        <p:nvSpPr>
          <p:cNvPr id="71" name="Google Shape;71;p14"/>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4"/>
          <p:cNvSpPr txBox="1"/>
          <p:nvPr>
            <p:ph type="title"/>
          </p:nvPr>
        </p:nvSpPr>
        <p:spPr>
          <a:xfrm rot="-1006">
            <a:off x="1321512" y="2991135"/>
            <a:ext cx="3075900" cy="5061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1800"/>
              <a:buNone/>
              <a:defRPr sz="2400">
                <a:solidFill>
                  <a:schemeClr val="accent6"/>
                </a:solidFill>
              </a:defRPr>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p:txBody>
      </p:sp>
      <p:sp>
        <p:nvSpPr>
          <p:cNvPr id="73" name="Google Shape;73;p14"/>
          <p:cNvSpPr txBox="1"/>
          <p:nvPr>
            <p:ph idx="1" type="subTitle"/>
          </p:nvPr>
        </p:nvSpPr>
        <p:spPr>
          <a:xfrm>
            <a:off x="1323900" y="862625"/>
            <a:ext cx="3785100" cy="2211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4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SECTION_TITLE_AND_DESCRIPTION_1">
    <p:spTree>
      <p:nvGrpSpPr>
        <p:cNvPr id="74" name="Shape 74"/>
        <p:cNvGrpSpPr/>
        <p:nvPr/>
      </p:nvGrpSpPr>
      <p:grpSpPr>
        <a:xfrm>
          <a:off x="0" y="0"/>
          <a:ext cx="0" cy="0"/>
          <a:chOff x="0" y="0"/>
          <a:chExt cx="0" cy="0"/>
        </a:xfrm>
      </p:grpSpPr>
      <p:sp>
        <p:nvSpPr>
          <p:cNvPr id="75" name="Google Shape;75;p15"/>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txBox="1"/>
          <p:nvPr>
            <p:ph idx="1" type="subTitle"/>
          </p:nvPr>
        </p:nvSpPr>
        <p:spPr>
          <a:xfrm>
            <a:off x="4461175" y="2379500"/>
            <a:ext cx="3940200" cy="1389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 name="Google Shape;77;p15"/>
          <p:cNvSpPr txBox="1"/>
          <p:nvPr>
            <p:ph type="title"/>
          </p:nvPr>
        </p:nvSpPr>
        <p:spPr>
          <a:xfrm>
            <a:off x="4461175" y="1374700"/>
            <a:ext cx="3940200" cy="9285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3600"/>
              <a:buNone/>
              <a:defRPr sz="4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TWO_COLUMNS_1_1">
    <p:spTree>
      <p:nvGrpSpPr>
        <p:cNvPr id="78" name="Shape 78"/>
        <p:cNvGrpSpPr/>
        <p:nvPr/>
      </p:nvGrpSpPr>
      <p:grpSpPr>
        <a:xfrm>
          <a:off x="0" y="0"/>
          <a:ext cx="0" cy="0"/>
          <a:chOff x="0" y="0"/>
          <a:chExt cx="0" cy="0"/>
        </a:xfrm>
      </p:grpSpPr>
      <p:sp>
        <p:nvSpPr>
          <p:cNvPr id="79" name="Google Shape;79;p16"/>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6"/>
          <p:cNvSpPr txBox="1"/>
          <p:nvPr>
            <p:ph idx="1" type="subTitle"/>
          </p:nvPr>
        </p:nvSpPr>
        <p:spPr>
          <a:xfrm>
            <a:off x="5493050" y="1813950"/>
            <a:ext cx="2722500" cy="1346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1" name="Google Shape;81;p16"/>
          <p:cNvSpPr txBox="1"/>
          <p:nvPr>
            <p:ph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SECTION_TITLE_AND_DESCRIPTION_1_1">
    <p:spTree>
      <p:nvGrpSpPr>
        <p:cNvPr id="82" name="Shape 82"/>
        <p:cNvGrpSpPr/>
        <p:nvPr/>
      </p:nvGrpSpPr>
      <p:grpSpPr>
        <a:xfrm>
          <a:off x="0" y="0"/>
          <a:ext cx="0" cy="0"/>
          <a:chOff x="0" y="0"/>
          <a:chExt cx="0" cy="0"/>
        </a:xfrm>
      </p:grpSpPr>
      <p:sp>
        <p:nvSpPr>
          <p:cNvPr id="83" name="Google Shape;83;p17"/>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7"/>
          <p:cNvSpPr txBox="1"/>
          <p:nvPr>
            <p:ph idx="1" type="subTitle"/>
          </p:nvPr>
        </p:nvSpPr>
        <p:spPr>
          <a:xfrm>
            <a:off x="1243026" y="3379600"/>
            <a:ext cx="2806200" cy="1026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5" name="Google Shape;85;p17"/>
          <p:cNvSpPr txBox="1"/>
          <p:nvPr>
            <p:ph type="title"/>
          </p:nvPr>
        </p:nvSpPr>
        <p:spPr>
          <a:xfrm>
            <a:off x="1243026" y="1699600"/>
            <a:ext cx="2806200" cy="16038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3100"/>
              <a:buNone/>
              <a:defRPr/>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
        <p:nvSpPr>
          <p:cNvPr id="86" name="Google Shape;86;p17"/>
          <p:cNvSpPr/>
          <p:nvPr>
            <p:ph idx="2" type="pic"/>
          </p:nvPr>
        </p:nvSpPr>
        <p:spPr>
          <a:xfrm>
            <a:off x="5197025" y="820875"/>
            <a:ext cx="2697900" cy="2103300"/>
          </a:xfrm>
          <a:prstGeom prst="roundRect">
            <a:avLst>
              <a:gd fmla="val 16667" name="adj"/>
            </a:avLst>
          </a:prstGeom>
          <a:noFill/>
          <a:ln>
            <a:noFill/>
          </a:ln>
          <a:effectLst>
            <a:outerShdw blurRad="57150" rotWithShape="0" algn="bl" dir="5460000" dist="76200">
              <a:srgbClr val="000000">
                <a:alpha val="20000"/>
              </a:srgbClr>
            </a:outerShdw>
          </a:effectLst>
        </p:spPr>
      </p:sp>
      <p:grpSp>
        <p:nvGrpSpPr>
          <p:cNvPr id="87" name="Google Shape;87;p17"/>
          <p:cNvGrpSpPr/>
          <p:nvPr/>
        </p:nvGrpSpPr>
        <p:grpSpPr>
          <a:xfrm>
            <a:off x="6568025" y="155325"/>
            <a:ext cx="2580675" cy="1370825"/>
            <a:chOff x="6568025" y="155325"/>
            <a:chExt cx="2580675" cy="1370825"/>
          </a:xfrm>
        </p:grpSpPr>
        <p:sp>
          <p:nvSpPr>
            <p:cNvPr id="88" name="Google Shape;88;p17"/>
            <p:cNvSpPr/>
            <p:nvPr/>
          </p:nvSpPr>
          <p:spPr>
            <a:xfrm>
              <a:off x="6568025" y="155325"/>
              <a:ext cx="467725" cy="1370825"/>
            </a:xfrm>
            <a:custGeom>
              <a:rect b="b" l="l" r="r" t="t"/>
              <a:pathLst>
                <a:path extrusionOk="0" h="54833" w="18709">
                  <a:moveTo>
                    <a:pt x="17880" y="54833"/>
                  </a:moveTo>
                  <a:cubicBezTo>
                    <a:pt x="15814" y="52489"/>
                    <a:pt x="5364" y="46608"/>
                    <a:pt x="5483" y="40767"/>
                  </a:cubicBezTo>
                  <a:cubicBezTo>
                    <a:pt x="5602" y="34926"/>
                    <a:pt x="19509" y="26583"/>
                    <a:pt x="18595" y="19788"/>
                  </a:cubicBezTo>
                  <a:cubicBezTo>
                    <a:pt x="17681" y="12994"/>
                    <a:pt x="3099" y="3298"/>
                    <a:pt x="0" y="0"/>
                  </a:cubicBezTo>
                </a:path>
              </a:pathLst>
            </a:custGeom>
            <a:noFill/>
            <a:ln cap="flat" cmpd="sng" w="19050">
              <a:solidFill>
                <a:schemeClr val="dk2"/>
              </a:solidFill>
              <a:prstDash val="dash"/>
              <a:round/>
              <a:headEnd len="med" w="med" type="none"/>
              <a:tailEnd len="med" w="med" type="none"/>
            </a:ln>
          </p:spPr>
        </p:sp>
        <p:sp>
          <p:nvSpPr>
            <p:cNvPr id="89" name="Google Shape;89;p17"/>
            <p:cNvSpPr/>
            <p:nvPr/>
          </p:nvSpPr>
          <p:spPr>
            <a:xfrm>
              <a:off x="7026925" y="178590"/>
              <a:ext cx="2121775" cy="508550"/>
            </a:xfrm>
            <a:custGeom>
              <a:rect b="b" l="l" r="r" t="t"/>
              <a:pathLst>
                <a:path extrusionOk="0" h="20342" w="84871">
                  <a:moveTo>
                    <a:pt x="0" y="17903"/>
                  </a:moveTo>
                  <a:cubicBezTo>
                    <a:pt x="3536" y="16870"/>
                    <a:pt x="14543" y="11347"/>
                    <a:pt x="21218" y="11705"/>
                  </a:cubicBezTo>
                  <a:cubicBezTo>
                    <a:pt x="27893" y="12063"/>
                    <a:pt x="31827" y="21956"/>
                    <a:pt x="40052" y="20049"/>
                  </a:cubicBezTo>
                  <a:cubicBezTo>
                    <a:pt x="48277" y="18142"/>
                    <a:pt x="63097" y="2009"/>
                    <a:pt x="70567" y="261"/>
                  </a:cubicBezTo>
                  <a:cubicBezTo>
                    <a:pt x="78037" y="-1487"/>
                    <a:pt x="82487" y="8009"/>
                    <a:pt x="84871" y="9559"/>
                  </a:cubicBezTo>
                </a:path>
              </a:pathLst>
            </a:custGeom>
            <a:noFill/>
            <a:ln cap="flat" cmpd="sng" w="19050">
              <a:solidFill>
                <a:schemeClr val="dk2"/>
              </a:solidFill>
              <a:prstDash val="dash"/>
              <a:round/>
              <a:headEnd len="med" w="med" type="none"/>
              <a:tailEnd len="med" w="med" type="none"/>
            </a:ln>
          </p:spPr>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TITLE_AND_BODY_1">
    <p:spTree>
      <p:nvGrpSpPr>
        <p:cNvPr id="90" name="Shape 90"/>
        <p:cNvGrpSpPr/>
        <p:nvPr/>
      </p:nvGrpSpPr>
      <p:grpSpPr>
        <a:xfrm>
          <a:off x="0" y="0"/>
          <a:ext cx="0" cy="0"/>
          <a:chOff x="0" y="0"/>
          <a:chExt cx="0" cy="0"/>
        </a:xfrm>
      </p:grpSpPr>
      <p:sp>
        <p:nvSpPr>
          <p:cNvPr id="91" name="Google Shape;91;p18"/>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8"/>
          <p:cNvSpPr txBox="1"/>
          <p:nvPr>
            <p:ph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solidFill>
                  <a:srgbClr val="073763"/>
                </a:solidFill>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93" name="Google Shape;93;p18"/>
          <p:cNvSpPr txBox="1"/>
          <p:nvPr>
            <p:ph idx="1" type="body"/>
          </p:nvPr>
        </p:nvSpPr>
        <p:spPr>
          <a:xfrm>
            <a:off x="1136650" y="1237075"/>
            <a:ext cx="6167400" cy="3362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2"/>
              </a:buClr>
              <a:buSzPts val="14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
        <p:nvSpPr>
          <p:cNvPr id="94" name="Google Shape;94;p18"/>
          <p:cNvSpPr/>
          <p:nvPr/>
        </p:nvSpPr>
        <p:spPr>
          <a:xfrm>
            <a:off x="7795550" y="3160575"/>
            <a:ext cx="1481712" cy="1982918"/>
          </a:xfrm>
          <a:custGeom>
            <a:rect b="b" l="l" r="r" t="t"/>
            <a:pathLst>
              <a:path extrusionOk="0" h="165450" w="92261">
                <a:moveTo>
                  <a:pt x="0" y="165450"/>
                </a:moveTo>
                <a:cubicBezTo>
                  <a:pt x="2543" y="160762"/>
                  <a:pt x="5444" y="146180"/>
                  <a:pt x="15258" y="137319"/>
                </a:cubicBezTo>
                <a:cubicBezTo>
                  <a:pt x="25072" y="128459"/>
                  <a:pt x="50819" y="127426"/>
                  <a:pt x="58885" y="112287"/>
                </a:cubicBezTo>
                <a:cubicBezTo>
                  <a:pt x="66951" y="97149"/>
                  <a:pt x="58090" y="65203"/>
                  <a:pt x="63653" y="46488"/>
                </a:cubicBezTo>
                <a:cubicBezTo>
                  <a:pt x="69216" y="27774"/>
                  <a:pt x="87493" y="7748"/>
                  <a:pt x="92261" y="0"/>
                </a:cubicBezTo>
              </a:path>
            </a:pathLst>
          </a:custGeom>
          <a:noFill/>
          <a:ln cap="flat" cmpd="sng" w="19050">
            <a:solidFill>
              <a:schemeClr val="dk2"/>
            </a:solidFill>
            <a:prstDash val="dash"/>
            <a:round/>
            <a:headEnd len="med" w="med" type="none"/>
            <a:tailEnd len="med" w="med" type="none"/>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95" name="Shape 95"/>
        <p:cNvGrpSpPr/>
        <p:nvPr/>
      </p:nvGrpSpPr>
      <p:grpSpPr>
        <a:xfrm>
          <a:off x="0" y="0"/>
          <a:ext cx="0" cy="0"/>
          <a:chOff x="0" y="0"/>
          <a:chExt cx="0" cy="0"/>
        </a:xfrm>
      </p:grpSpPr>
      <p:sp>
        <p:nvSpPr>
          <p:cNvPr id="96" name="Google Shape;96;p19"/>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9"/>
          <p:cNvSpPr txBox="1"/>
          <p:nvPr>
            <p:ph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98" name="Google Shape;98;p19"/>
          <p:cNvSpPr txBox="1"/>
          <p:nvPr>
            <p:ph idx="2" type="title"/>
          </p:nvPr>
        </p:nvSpPr>
        <p:spPr>
          <a:xfrm>
            <a:off x="1471900" y="3994950"/>
            <a:ext cx="1665900" cy="468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1800">
                <a:solidFill>
                  <a:schemeClr val="accent6"/>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9" name="Google Shape;99;p19"/>
          <p:cNvSpPr txBox="1"/>
          <p:nvPr>
            <p:ph idx="1" type="subTitle"/>
          </p:nvPr>
        </p:nvSpPr>
        <p:spPr>
          <a:xfrm>
            <a:off x="3901950" y="1641903"/>
            <a:ext cx="23364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0" name="Google Shape;100;p19"/>
          <p:cNvSpPr txBox="1"/>
          <p:nvPr>
            <p:ph idx="3" type="title"/>
          </p:nvPr>
        </p:nvSpPr>
        <p:spPr>
          <a:xfrm>
            <a:off x="1471900" y="2851961"/>
            <a:ext cx="1665900" cy="468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1800">
                <a:solidFill>
                  <a:schemeClr val="accent6"/>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1" name="Google Shape;101;p19"/>
          <p:cNvSpPr txBox="1"/>
          <p:nvPr>
            <p:ph idx="4" type="subTitle"/>
          </p:nvPr>
        </p:nvSpPr>
        <p:spPr>
          <a:xfrm>
            <a:off x="3901950" y="2784891"/>
            <a:ext cx="23364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2" name="Google Shape;102;p19"/>
          <p:cNvSpPr txBox="1"/>
          <p:nvPr>
            <p:ph idx="5" type="title"/>
          </p:nvPr>
        </p:nvSpPr>
        <p:spPr>
          <a:xfrm>
            <a:off x="1471900" y="1708950"/>
            <a:ext cx="1665900" cy="4686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1800">
                <a:solidFill>
                  <a:schemeClr val="accent6"/>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3" name="Google Shape;103;p19"/>
          <p:cNvSpPr txBox="1"/>
          <p:nvPr>
            <p:ph idx="6" type="subTitle"/>
          </p:nvPr>
        </p:nvSpPr>
        <p:spPr>
          <a:xfrm>
            <a:off x="3902050" y="3927900"/>
            <a:ext cx="2254800" cy="60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104" name="Shape 104"/>
        <p:cNvGrpSpPr/>
        <p:nvPr/>
      </p:nvGrpSpPr>
      <p:grpSpPr>
        <a:xfrm>
          <a:off x="0" y="0"/>
          <a:ext cx="0" cy="0"/>
          <a:chOff x="0" y="0"/>
          <a:chExt cx="0" cy="0"/>
        </a:xfrm>
      </p:grpSpPr>
      <p:sp>
        <p:nvSpPr>
          <p:cNvPr id="105" name="Google Shape;105;p20"/>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0"/>
          <p:cNvSpPr txBox="1"/>
          <p:nvPr>
            <p:ph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07" name="Google Shape;107;p20"/>
          <p:cNvSpPr txBox="1"/>
          <p:nvPr>
            <p:ph idx="2" type="title"/>
          </p:nvPr>
        </p:nvSpPr>
        <p:spPr>
          <a:xfrm>
            <a:off x="1136662" y="1896988"/>
            <a:ext cx="2603700" cy="5277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8" name="Google Shape;108;p20"/>
          <p:cNvSpPr txBox="1"/>
          <p:nvPr>
            <p:ph idx="1" type="subTitle"/>
          </p:nvPr>
        </p:nvSpPr>
        <p:spPr>
          <a:xfrm>
            <a:off x="1136673" y="2407313"/>
            <a:ext cx="26037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9" name="Google Shape;109;p20"/>
          <p:cNvSpPr txBox="1"/>
          <p:nvPr>
            <p:ph idx="3" type="title"/>
          </p:nvPr>
        </p:nvSpPr>
        <p:spPr>
          <a:xfrm>
            <a:off x="6236939" y="1896988"/>
            <a:ext cx="2603700" cy="5277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0" name="Google Shape;110;p20"/>
          <p:cNvSpPr txBox="1"/>
          <p:nvPr>
            <p:ph idx="4" type="subTitle"/>
          </p:nvPr>
        </p:nvSpPr>
        <p:spPr>
          <a:xfrm>
            <a:off x="6236948" y="2407313"/>
            <a:ext cx="26037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1" name="Google Shape;111;p20"/>
          <p:cNvSpPr txBox="1"/>
          <p:nvPr>
            <p:ph idx="5" type="title"/>
          </p:nvPr>
        </p:nvSpPr>
        <p:spPr>
          <a:xfrm>
            <a:off x="1136663" y="3278175"/>
            <a:ext cx="2603700" cy="455400"/>
          </a:xfrm>
          <a:prstGeom prst="rect">
            <a:avLst/>
          </a:prstGeom>
          <a:noFill/>
          <a:ln>
            <a:noFill/>
          </a:ln>
        </p:spPr>
        <p:txBody>
          <a:bodyPr anchorCtr="0" anchor="b" bIns="91425" lIns="91425" spcFirstLastPara="1" rIns="91425" wrap="square" tIns="91425">
            <a:noAutofit/>
          </a:bodyPr>
          <a:lstStyle>
            <a:lvl1pPr lvl="0" rtl="0" algn="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2" name="Google Shape;112;p20"/>
          <p:cNvSpPr txBox="1"/>
          <p:nvPr>
            <p:ph idx="6" type="subTitle"/>
          </p:nvPr>
        </p:nvSpPr>
        <p:spPr>
          <a:xfrm>
            <a:off x="1136674" y="3716075"/>
            <a:ext cx="26037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3" name="Google Shape;113;p20"/>
          <p:cNvSpPr txBox="1"/>
          <p:nvPr>
            <p:ph idx="7" type="title"/>
          </p:nvPr>
        </p:nvSpPr>
        <p:spPr>
          <a:xfrm>
            <a:off x="6236937" y="3278175"/>
            <a:ext cx="2603700" cy="4554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4" name="Google Shape;114;p20"/>
          <p:cNvSpPr txBox="1"/>
          <p:nvPr>
            <p:ph idx="8" type="subTitle"/>
          </p:nvPr>
        </p:nvSpPr>
        <p:spPr>
          <a:xfrm>
            <a:off x="6236949" y="3716075"/>
            <a:ext cx="26037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3"/>
          <p:cNvSpPr txBox="1"/>
          <p:nvPr>
            <p:ph hasCustomPrompt="1" type="title"/>
          </p:nvPr>
        </p:nvSpPr>
        <p:spPr>
          <a:xfrm>
            <a:off x="1294763" y="539500"/>
            <a:ext cx="890100" cy="1200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000"/>
              <a:buNone/>
              <a:defRPr sz="75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5" name="Google Shape;15;p3"/>
          <p:cNvSpPr txBox="1"/>
          <p:nvPr>
            <p:ph idx="1" type="subTitle"/>
          </p:nvPr>
        </p:nvSpPr>
        <p:spPr>
          <a:xfrm rot="438">
            <a:off x="1136350" y="2851800"/>
            <a:ext cx="2354400" cy="7917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 name="Google Shape;16;p3"/>
          <p:cNvSpPr txBox="1"/>
          <p:nvPr>
            <p:ph idx="2" type="title"/>
          </p:nvPr>
        </p:nvSpPr>
        <p:spPr>
          <a:xfrm>
            <a:off x="1136338" y="1917950"/>
            <a:ext cx="5505300" cy="792000"/>
          </a:xfrm>
          <a:prstGeom prst="rect">
            <a:avLst/>
          </a:prstGeom>
          <a:noFill/>
        </p:spPr>
        <p:txBody>
          <a:bodyPr anchorCtr="0" anchor="t" bIns="91425" lIns="91425" spcFirstLastPara="1" rIns="91425" wrap="square" tIns="91425">
            <a:noAutofit/>
          </a:bodyPr>
          <a:lstStyle>
            <a:lvl1pPr lvl="0">
              <a:spcBef>
                <a:spcPts val="0"/>
              </a:spcBef>
              <a:spcAft>
                <a:spcPts val="0"/>
              </a:spcAft>
              <a:buSzPts val="3600"/>
              <a:buNone/>
              <a:defRPr sz="4300">
                <a:solidFill>
                  <a:schemeClr val="accent5"/>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BLANK_1_1_1_1_2">
    <p:spTree>
      <p:nvGrpSpPr>
        <p:cNvPr id="115" name="Shape 115"/>
        <p:cNvGrpSpPr/>
        <p:nvPr/>
      </p:nvGrpSpPr>
      <p:grpSpPr>
        <a:xfrm>
          <a:off x="0" y="0"/>
          <a:ext cx="0" cy="0"/>
          <a:chOff x="0" y="0"/>
          <a:chExt cx="0" cy="0"/>
        </a:xfrm>
      </p:grpSpPr>
      <p:sp>
        <p:nvSpPr>
          <p:cNvPr id="116" name="Google Shape;116;p21"/>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21"/>
          <p:cNvSpPr txBox="1"/>
          <p:nvPr>
            <p:ph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18" name="Google Shape;118;p21"/>
          <p:cNvSpPr txBox="1"/>
          <p:nvPr>
            <p:ph idx="2" type="title"/>
          </p:nvPr>
        </p:nvSpPr>
        <p:spPr>
          <a:xfrm>
            <a:off x="1314422" y="2306900"/>
            <a:ext cx="2769000" cy="455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800">
                <a:solidFill>
                  <a:schemeClr val="accent6"/>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9" name="Google Shape;119;p21"/>
          <p:cNvSpPr txBox="1"/>
          <p:nvPr>
            <p:ph idx="1" type="subTitle"/>
          </p:nvPr>
        </p:nvSpPr>
        <p:spPr>
          <a:xfrm>
            <a:off x="1136652" y="1625825"/>
            <a:ext cx="3124500" cy="564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0" name="Google Shape;120;p21"/>
          <p:cNvSpPr txBox="1"/>
          <p:nvPr>
            <p:ph idx="3" type="title"/>
          </p:nvPr>
        </p:nvSpPr>
        <p:spPr>
          <a:xfrm>
            <a:off x="5666148" y="2306900"/>
            <a:ext cx="2769000" cy="455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800">
                <a:solidFill>
                  <a:schemeClr val="accent6"/>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1" name="Google Shape;121;p21"/>
          <p:cNvSpPr txBox="1"/>
          <p:nvPr>
            <p:ph idx="4" type="subTitle"/>
          </p:nvPr>
        </p:nvSpPr>
        <p:spPr>
          <a:xfrm>
            <a:off x="5488403" y="1625825"/>
            <a:ext cx="3124500" cy="564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2" name="Google Shape;122;p21"/>
          <p:cNvSpPr txBox="1"/>
          <p:nvPr>
            <p:ph idx="5" type="title"/>
          </p:nvPr>
        </p:nvSpPr>
        <p:spPr>
          <a:xfrm>
            <a:off x="1314400" y="4039425"/>
            <a:ext cx="2769000" cy="455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800">
                <a:solidFill>
                  <a:schemeClr val="accent6"/>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3" name="Google Shape;123;p21"/>
          <p:cNvSpPr txBox="1"/>
          <p:nvPr>
            <p:ph idx="6" type="subTitle"/>
          </p:nvPr>
        </p:nvSpPr>
        <p:spPr>
          <a:xfrm>
            <a:off x="1136639" y="3285931"/>
            <a:ext cx="3124500" cy="564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24" name="Google Shape;124;p21"/>
          <p:cNvSpPr txBox="1"/>
          <p:nvPr>
            <p:ph idx="7" type="title"/>
          </p:nvPr>
        </p:nvSpPr>
        <p:spPr>
          <a:xfrm>
            <a:off x="5666125" y="4039425"/>
            <a:ext cx="2769000" cy="455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1800">
                <a:solidFill>
                  <a:schemeClr val="accent6"/>
                </a:solidFill>
              </a:defRPr>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25" name="Google Shape;125;p21"/>
          <p:cNvSpPr txBox="1"/>
          <p:nvPr>
            <p:ph idx="8" type="subTitle"/>
          </p:nvPr>
        </p:nvSpPr>
        <p:spPr>
          <a:xfrm>
            <a:off x="5488389" y="3285931"/>
            <a:ext cx="3124500" cy="5643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grpSp>
        <p:nvGrpSpPr>
          <p:cNvPr id="126" name="Google Shape;126;p21"/>
          <p:cNvGrpSpPr/>
          <p:nvPr/>
        </p:nvGrpSpPr>
        <p:grpSpPr>
          <a:xfrm>
            <a:off x="8119205" y="2407898"/>
            <a:ext cx="77054" cy="57706"/>
            <a:chOff x="2238900" y="3015075"/>
            <a:chExt cx="34350" cy="25725"/>
          </a:xfrm>
        </p:grpSpPr>
        <p:sp>
          <p:nvSpPr>
            <p:cNvPr id="127" name="Google Shape;127;p21"/>
            <p:cNvSpPr/>
            <p:nvPr/>
          </p:nvSpPr>
          <p:spPr>
            <a:xfrm>
              <a:off x="2238900" y="3015075"/>
              <a:ext cx="34350" cy="25725"/>
            </a:xfrm>
            <a:custGeom>
              <a:rect b="b" l="l" r="r" t="t"/>
              <a:pathLst>
                <a:path extrusionOk="0" h="1029" w="1374">
                  <a:moveTo>
                    <a:pt x="1026" y="0"/>
                  </a:moveTo>
                  <a:cubicBezTo>
                    <a:pt x="820" y="0"/>
                    <a:pt x="533" y="269"/>
                    <a:pt x="325" y="332"/>
                  </a:cubicBezTo>
                  <a:cubicBezTo>
                    <a:pt x="96" y="402"/>
                    <a:pt x="0" y="435"/>
                    <a:pt x="3" y="638"/>
                  </a:cubicBezTo>
                  <a:cubicBezTo>
                    <a:pt x="3" y="836"/>
                    <a:pt x="154" y="1004"/>
                    <a:pt x="387" y="1026"/>
                  </a:cubicBezTo>
                  <a:cubicBezTo>
                    <a:pt x="405" y="1028"/>
                    <a:pt x="425" y="1029"/>
                    <a:pt x="446" y="1029"/>
                  </a:cubicBezTo>
                  <a:cubicBezTo>
                    <a:pt x="781" y="1029"/>
                    <a:pt x="1373" y="787"/>
                    <a:pt x="1257" y="263"/>
                  </a:cubicBezTo>
                  <a:cubicBezTo>
                    <a:pt x="1214" y="68"/>
                    <a:pt x="1130" y="0"/>
                    <a:pt x="102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1"/>
            <p:cNvSpPr/>
            <p:nvPr/>
          </p:nvSpPr>
          <p:spPr>
            <a:xfrm>
              <a:off x="2240800" y="3017675"/>
              <a:ext cx="12275" cy="10175"/>
            </a:xfrm>
            <a:custGeom>
              <a:rect b="b" l="l" r="r" t="t"/>
              <a:pathLst>
                <a:path extrusionOk="0" h="407" w="491">
                  <a:moveTo>
                    <a:pt x="420" y="1"/>
                  </a:moveTo>
                  <a:cubicBezTo>
                    <a:pt x="360" y="1"/>
                    <a:pt x="267" y="59"/>
                    <a:pt x="196" y="62"/>
                  </a:cubicBezTo>
                  <a:cubicBezTo>
                    <a:pt x="92" y="66"/>
                    <a:pt x="42" y="72"/>
                    <a:pt x="20" y="183"/>
                  </a:cubicBezTo>
                  <a:cubicBezTo>
                    <a:pt x="0" y="291"/>
                    <a:pt x="56" y="387"/>
                    <a:pt x="153" y="404"/>
                  </a:cubicBezTo>
                  <a:cubicBezTo>
                    <a:pt x="164" y="405"/>
                    <a:pt x="175" y="406"/>
                    <a:pt x="186" y="406"/>
                  </a:cubicBezTo>
                  <a:cubicBezTo>
                    <a:pt x="302" y="406"/>
                    <a:pt x="468" y="321"/>
                    <a:pt x="483" y="130"/>
                  </a:cubicBezTo>
                  <a:cubicBezTo>
                    <a:pt x="490" y="30"/>
                    <a:pt x="463" y="1"/>
                    <a:pt x="42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1"/>
            <p:cNvSpPr/>
            <p:nvPr/>
          </p:nvSpPr>
          <p:spPr>
            <a:xfrm>
              <a:off x="2242400" y="3020850"/>
              <a:ext cx="13925" cy="10525"/>
            </a:xfrm>
            <a:custGeom>
              <a:rect b="b" l="l" r="r" t="t"/>
              <a:pathLst>
                <a:path extrusionOk="0" h="421" w="557">
                  <a:moveTo>
                    <a:pt x="436" y="1"/>
                  </a:moveTo>
                  <a:cubicBezTo>
                    <a:pt x="388" y="1"/>
                    <a:pt x="328" y="36"/>
                    <a:pt x="265" y="66"/>
                  </a:cubicBezTo>
                  <a:cubicBezTo>
                    <a:pt x="151" y="119"/>
                    <a:pt x="1" y="191"/>
                    <a:pt x="82" y="334"/>
                  </a:cubicBezTo>
                  <a:cubicBezTo>
                    <a:pt x="107" y="378"/>
                    <a:pt x="140" y="421"/>
                    <a:pt x="210" y="421"/>
                  </a:cubicBezTo>
                  <a:cubicBezTo>
                    <a:pt x="228" y="421"/>
                    <a:pt x="249" y="418"/>
                    <a:pt x="273" y="411"/>
                  </a:cubicBezTo>
                  <a:cubicBezTo>
                    <a:pt x="401" y="375"/>
                    <a:pt x="556" y="420"/>
                    <a:pt x="536" y="171"/>
                  </a:cubicBezTo>
                  <a:cubicBezTo>
                    <a:pt x="524" y="41"/>
                    <a:pt x="487" y="1"/>
                    <a:pt x="43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BLANK_1_1_1_1_3">
    <p:spTree>
      <p:nvGrpSpPr>
        <p:cNvPr id="130" name="Shape 130"/>
        <p:cNvGrpSpPr/>
        <p:nvPr/>
      </p:nvGrpSpPr>
      <p:grpSpPr>
        <a:xfrm>
          <a:off x="0" y="0"/>
          <a:ext cx="0" cy="0"/>
          <a:chOff x="0" y="0"/>
          <a:chExt cx="0" cy="0"/>
        </a:xfrm>
      </p:grpSpPr>
      <p:sp>
        <p:nvSpPr>
          <p:cNvPr id="131" name="Google Shape;131;p22"/>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2"/>
          <p:cNvSpPr txBox="1"/>
          <p:nvPr>
            <p:ph type="title"/>
          </p:nvPr>
        </p:nvSpPr>
        <p:spPr>
          <a:xfrm>
            <a:off x="1136657" y="2343950"/>
            <a:ext cx="2603700" cy="527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3" name="Google Shape;133;p22"/>
          <p:cNvSpPr txBox="1"/>
          <p:nvPr>
            <p:ph idx="1" type="subTitle"/>
          </p:nvPr>
        </p:nvSpPr>
        <p:spPr>
          <a:xfrm>
            <a:off x="1136673" y="2854263"/>
            <a:ext cx="2603700" cy="56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4" name="Google Shape;134;p22"/>
          <p:cNvSpPr txBox="1"/>
          <p:nvPr>
            <p:ph idx="2" type="title"/>
          </p:nvPr>
        </p:nvSpPr>
        <p:spPr>
          <a:xfrm>
            <a:off x="5388657" y="2343950"/>
            <a:ext cx="2603700" cy="5277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5" name="Google Shape;135;p22"/>
          <p:cNvSpPr txBox="1"/>
          <p:nvPr>
            <p:ph idx="3" type="subTitle"/>
          </p:nvPr>
        </p:nvSpPr>
        <p:spPr>
          <a:xfrm>
            <a:off x="5388673" y="2854263"/>
            <a:ext cx="2603700" cy="56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6" name="Google Shape;136;p22"/>
          <p:cNvSpPr txBox="1"/>
          <p:nvPr>
            <p:ph idx="4" type="title"/>
          </p:nvPr>
        </p:nvSpPr>
        <p:spPr>
          <a:xfrm>
            <a:off x="3262663" y="3537600"/>
            <a:ext cx="2603700" cy="455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7" name="Google Shape;137;p22"/>
          <p:cNvSpPr txBox="1"/>
          <p:nvPr>
            <p:ph idx="5" type="subTitle"/>
          </p:nvPr>
        </p:nvSpPr>
        <p:spPr>
          <a:xfrm>
            <a:off x="3262663" y="3998975"/>
            <a:ext cx="26037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8" name="Google Shape;138;p22"/>
          <p:cNvSpPr txBox="1"/>
          <p:nvPr>
            <p:ph idx="6" type="title"/>
          </p:nvPr>
        </p:nvSpPr>
        <p:spPr>
          <a:xfrm>
            <a:off x="3262663" y="1174500"/>
            <a:ext cx="2603700" cy="4554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2400"/>
              <a:buNone/>
              <a:defRPr sz="18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39" name="Google Shape;139;p22"/>
          <p:cNvSpPr txBox="1"/>
          <p:nvPr>
            <p:ph idx="7" type="subTitle"/>
          </p:nvPr>
        </p:nvSpPr>
        <p:spPr>
          <a:xfrm>
            <a:off x="3262663" y="1612400"/>
            <a:ext cx="2603700" cy="564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0" name="Google Shape;140;p22"/>
          <p:cNvSpPr txBox="1"/>
          <p:nvPr>
            <p:ph idx="8"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41" name="Shape 141"/>
        <p:cNvGrpSpPr/>
        <p:nvPr/>
      </p:nvGrpSpPr>
      <p:grpSpPr>
        <a:xfrm>
          <a:off x="0" y="0"/>
          <a:ext cx="0" cy="0"/>
          <a:chOff x="0" y="0"/>
          <a:chExt cx="0" cy="0"/>
        </a:xfrm>
      </p:grpSpPr>
      <p:sp>
        <p:nvSpPr>
          <p:cNvPr id="142" name="Google Shape;142;p23"/>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3"/>
          <p:cNvSpPr txBox="1"/>
          <p:nvPr>
            <p:ph type="title"/>
          </p:nvPr>
        </p:nvSpPr>
        <p:spPr>
          <a:xfrm>
            <a:off x="1136675"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144" name="Google Shape;144;p23"/>
          <p:cNvSpPr txBox="1"/>
          <p:nvPr>
            <p:ph idx="2" type="title"/>
          </p:nvPr>
        </p:nvSpPr>
        <p:spPr>
          <a:xfrm>
            <a:off x="1136650" y="1860388"/>
            <a:ext cx="2305500" cy="448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5" name="Google Shape;145;p23"/>
          <p:cNvSpPr txBox="1"/>
          <p:nvPr>
            <p:ph idx="1" type="subTitle"/>
          </p:nvPr>
        </p:nvSpPr>
        <p:spPr>
          <a:xfrm>
            <a:off x="1136675" y="2291588"/>
            <a:ext cx="2305500" cy="59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6" name="Google Shape;146;p23"/>
          <p:cNvSpPr txBox="1"/>
          <p:nvPr>
            <p:ph idx="3" type="title"/>
          </p:nvPr>
        </p:nvSpPr>
        <p:spPr>
          <a:xfrm>
            <a:off x="3627571" y="1860388"/>
            <a:ext cx="2305500" cy="448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7" name="Google Shape;147;p23"/>
          <p:cNvSpPr txBox="1"/>
          <p:nvPr>
            <p:ph idx="4" type="subTitle"/>
          </p:nvPr>
        </p:nvSpPr>
        <p:spPr>
          <a:xfrm>
            <a:off x="3627596" y="2291588"/>
            <a:ext cx="2305500" cy="59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48" name="Google Shape;148;p23"/>
          <p:cNvSpPr txBox="1"/>
          <p:nvPr>
            <p:ph idx="5" type="title"/>
          </p:nvPr>
        </p:nvSpPr>
        <p:spPr>
          <a:xfrm>
            <a:off x="1136675" y="3574775"/>
            <a:ext cx="2305500" cy="448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49" name="Google Shape;149;p23"/>
          <p:cNvSpPr txBox="1"/>
          <p:nvPr>
            <p:ph idx="6" type="subTitle"/>
          </p:nvPr>
        </p:nvSpPr>
        <p:spPr>
          <a:xfrm>
            <a:off x="1136675" y="4006200"/>
            <a:ext cx="2305500" cy="59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0" name="Google Shape;150;p23"/>
          <p:cNvSpPr txBox="1"/>
          <p:nvPr>
            <p:ph idx="7" type="title"/>
          </p:nvPr>
        </p:nvSpPr>
        <p:spPr>
          <a:xfrm>
            <a:off x="3627596" y="3574775"/>
            <a:ext cx="2305500" cy="448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1" name="Google Shape;151;p23"/>
          <p:cNvSpPr txBox="1"/>
          <p:nvPr>
            <p:ph idx="8" type="subTitle"/>
          </p:nvPr>
        </p:nvSpPr>
        <p:spPr>
          <a:xfrm>
            <a:off x="3627596" y="4006200"/>
            <a:ext cx="2305500" cy="59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2" name="Google Shape;152;p23"/>
          <p:cNvSpPr txBox="1"/>
          <p:nvPr>
            <p:ph idx="9" type="title"/>
          </p:nvPr>
        </p:nvSpPr>
        <p:spPr>
          <a:xfrm>
            <a:off x="6118525" y="1860388"/>
            <a:ext cx="2305500" cy="448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3" name="Google Shape;153;p23"/>
          <p:cNvSpPr txBox="1"/>
          <p:nvPr>
            <p:ph idx="13" type="subTitle"/>
          </p:nvPr>
        </p:nvSpPr>
        <p:spPr>
          <a:xfrm>
            <a:off x="6118550" y="2291588"/>
            <a:ext cx="2305500" cy="59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4" name="Google Shape;154;p23"/>
          <p:cNvSpPr txBox="1"/>
          <p:nvPr>
            <p:ph idx="14" type="title"/>
          </p:nvPr>
        </p:nvSpPr>
        <p:spPr>
          <a:xfrm>
            <a:off x="6118549" y="3574775"/>
            <a:ext cx="2305500" cy="448800"/>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55" name="Google Shape;155;p23"/>
          <p:cNvSpPr txBox="1"/>
          <p:nvPr>
            <p:ph idx="15" type="subTitle"/>
          </p:nvPr>
        </p:nvSpPr>
        <p:spPr>
          <a:xfrm>
            <a:off x="6118550" y="4006200"/>
            <a:ext cx="2305500" cy="597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56" name="Shape 156"/>
        <p:cNvGrpSpPr/>
        <p:nvPr/>
      </p:nvGrpSpPr>
      <p:grpSpPr>
        <a:xfrm>
          <a:off x="0" y="0"/>
          <a:ext cx="0" cy="0"/>
          <a:chOff x="0" y="0"/>
          <a:chExt cx="0" cy="0"/>
        </a:xfrm>
      </p:grpSpPr>
      <p:sp>
        <p:nvSpPr>
          <p:cNvPr id="157" name="Google Shape;157;p24"/>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24"/>
          <p:cNvSpPr txBox="1"/>
          <p:nvPr>
            <p:ph idx="1" type="subTitle"/>
          </p:nvPr>
        </p:nvSpPr>
        <p:spPr>
          <a:xfrm>
            <a:off x="1136650" y="4004400"/>
            <a:ext cx="2258100" cy="59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59" name="Google Shape;159;p24"/>
          <p:cNvSpPr txBox="1"/>
          <p:nvPr>
            <p:ph hasCustomPrompt="1" type="title"/>
          </p:nvPr>
        </p:nvSpPr>
        <p:spPr>
          <a:xfrm>
            <a:off x="3696975" y="1435638"/>
            <a:ext cx="1750200" cy="1136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5800">
                <a:solidFill>
                  <a:schemeClr val="accent5"/>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0" name="Google Shape;160;p24"/>
          <p:cNvSpPr txBox="1"/>
          <p:nvPr>
            <p:ph hasCustomPrompt="1" idx="2" type="title"/>
          </p:nvPr>
        </p:nvSpPr>
        <p:spPr>
          <a:xfrm>
            <a:off x="3912725" y="2988900"/>
            <a:ext cx="1318500" cy="6345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3000">
                <a:solidFill>
                  <a:schemeClr val="accent5"/>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1" name="Google Shape;161;p24"/>
          <p:cNvSpPr txBox="1"/>
          <p:nvPr>
            <p:ph hasCustomPrompt="1" idx="3" type="title"/>
          </p:nvPr>
        </p:nvSpPr>
        <p:spPr>
          <a:xfrm>
            <a:off x="4269075" y="4058250"/>
            <a:ext cx="606000" cy="4173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1800">
                <a:solidFill>
                  <a:schemeClr val="accent5"/>
                </a:solidFill>
              </a:defRPr>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2" name="Google Shape;162;p24"/>
          <p:cNvSpPr txBox="1"/>
          <p:nvPr>
            <p:ph idx="4" type="subTitle"/>
          </p:nvPr>
        </p:nvSpPr>
        <p:spPr>
          <a:xfrm>
            <a:off x="5760425" y="3015450"/>
            <a:ext cx="2258100" cy="599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3" name="Google Shape;163;p24"/>
          <p:cNvSpPr txBox="1"/>
          <p:nvPr>
            <p:ph idx="5" type="subTitle"/>
          </p:nvPr>
        </p:nvSpPr>
        <p:spPr>
          <a:xfrm>
            <a:off x="1136650" y="1704150"/>
            <a:ext cx="2258100" cy="5991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4" name="Google Shape;164;p24"/>
          <p:cNvSpPr txBox="1"/>
          <p:nvPr>
            <p:ph idx="6"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TITLE_AND_TWO_COLUMNS_1">
    <p:spTree>
      <p:nvGrpSpPr>
        <p:cNvPr id="165" name="Shape 165"/>
        <p:cNvGrpSpPr/>
        <p:nvPr/>
      </p:nvGrpSpPr>
      <p:grpSpPr>
        <a:xfrm>
          <a:off x="0" y="0"/>
          <a:ext cx="0" cy="0"/>
          <a:chOff x="0" y="0"/>
          <a:chExt cx="0" cy="0"/>
        </a:xfrm>
      </p:grpSpPr>
      <p:sp>
        <p:nvSpPr>
          <p:cNvPr id="166" name="Google Shape;166;p25"/>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5"/>
          <p:cNvSpPr txBox="1"/>
          <p:nvPr>
            <p:ph idx="1" type="subTitle"/>
          </p:nvPr>
        </p:nvSpPr>
        <p:spPr>
          <a:xfrm>
            <a:off x="1136650" y="3895850"/>
            <a:ext cx="22581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68" name="Google Shape;168;p25"/>
          <p:cNvSpPr txBox="1"/>
          <p:nvPr>
            <p:ph hasCustomPrompt="1" type="title"/>
          </p:nvPr>
        </p:nvSpPr>
        <p:spPr>
          <a:xfrm>
            <a:off x="1364350" y="1733225"/>
            <a:ext cx="1802700" cy="1136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69" name="Google Shape;169;p25"/>
          <p:cNvSpPr txBox="1"/>
          <p:nvPr>
            <p:ph idx="2" type="title"/>
          </p:nvPr>
        </p:nvSpPr>
        <p:spPr>
          <a:xfrm>
            <a:off x="1439200" y="3418208"/>
            <a:ext cx="1653000" cy="419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0" name="Google Shape;170;p25"/>
          <p:cNvSpPr txBox="1"/>
          <p:nvPr>
            <p:ph idx="3" type="subTitle"/>
          </p:nvPr>
        </p:nvSpPr>
        <p:spPr>
          <a:xfrm>
            <a:off x="3591600" y="3895850"/>
            <a:ext cx="22581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1" name="Google Shape;171;p25"/>
          <p:cNvSpPr txBox="1"/>
          <p:nvPr>
            <p:ph hasCustomPrompt="1" idx="4" type="title"/>
          </p:nvPr>
        </p:nvSpPr>
        <p:spPr>
          <a:xfrm>
            <a:off x="3816663" y="1733225"/>
            <a:ext cx="1829400" cy="1136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72" name="Google Shape;172;p25"/>
          <p:cNvSpPr txBox="1"/>
          <p:nvPr>
            <p:ph idx="5" type="title"/>
          </p:nvPr>
        </p:nvSpPr>
        <p:spPr>
          <a:xfrm>
            <a:off x="3894150" y="3418208"/>
            <a:ext cx="1653000" cy="419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3" name="Google Shape;173;p25"/>
          <p:cNvSpPr txBox="1"/>
          <p:nvPr>
            <p:ph idx="6" type="subTitle"/>
          </p:nvPr>
        </p:nvSpPr>
        <p:spPr>
          <a:xfrm>
            <a:off x="6046550" y="3895850"/>
            <a:ext cx="2258100" cy="599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74" name="Google Shape;174;p25"/>
          <p:cNvSpPr txBox="1"/>
          <p:nvPr>
            <p:ph hasCustomPrompt="1" idx="7" type="title"/>
          </p:nvPr>
        </p:nvSpPr>
        <p:spPr>
          <a:xfrm>
            <a:off x="6271550" y="1733225"/>
            <a:ext cx="1829400" cy="11361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75" name="Google Shape;175;p25"/>
          <p:cNvSpPr txBox="1"/>
          <p:nvPr>
            <p:ph idx="8" type="title"/>
          </p:nvPr>
        </p:nvSpPr>
        <p:spPr>
          <a:xfrm>
            <a:off x="6349100" y="3418208"/>
            <a:ext cx="1653000" cy="4194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1800"/>
              <a:buNone/>
              <a:defRPr sz="1800">
                <a:solidFill>
                  <a:schemeClr val="accent5"/>
                </a:solidFill>
              </a:defRPr>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176" name="Google Shape;176;p25"/>
          <p:cNvSpPr txBox="1"/>
          <p:nvPr>
            <p:ph idx="9"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77" name="Shape 177"/>
        <p:cNvGrpSpPr/>
        <p:nvPr/>
      </p:nvGrpSpPr>
      <p:grpSpPr>
        <a:xfrm>
          <a:off x="0" y="0"/>
          <a:ext cx="0" cy="0"/>
          <a:chOff x="0" y="0"/>
          <a:chExt cx="0" cy="0"/>
        </a:xfrm>
      </p:grpSpPr>
      <p:sp>
        <p:nvSpPr>
          <p:cNvPr id="178" name="Google Shape;178;p26"/>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6"/>
          <p:cNvSpPr txBox="1"/>
          <p:nvPr>
            <p:ph type="ctrTitle"/>
          </p:nvPr>
        </p:nvSpPr>
        <p:spPr>
          <a:xfrm>
            <a:off x="2053750" y="619750"/>
            <a:ext cx="5159400" cy="1174800"/>
          </a:xfrm>
          <a:prstGeom prst="rect">
            <a:avLst/>
          </a:prstGeom>
          <a:noFill/>
          <a:ln>
            <a:noFill/>
          </a:ln>
        </p:spPr>
        <p:txBody>
          <a:bodyPr anchorCtr="0" anchor="ctr" bIns="91425" lIns="91425" spcFirstLastPara="1" rIns="91425" wrap="square" tIns="91425">
            <a:noAutofit/>
          </a:bodyPr>
          <a:lstStyle>
            <a:lvl1pPr lvl="0" rtl="0" algn="ctr">
              <a:spcBef>
                <a:spcPts val="0"/>
              </a:spcBef>
              <a:spcAft>
                <a:spcPts val="0"/>
              </a:spcAft>
              <a:buSzPts val="5200"/>
              <a:buNone/>
              <a:defRPr sz="85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0" name="Google Shape;180;p26"/>
          <p:cNvSpPr txBox="1"/>
          <p:nvPr/>
        </p:nvSpPr>
        <p:spPr>
          <a:xfrm>
            <a:off x="2963750" y="3229560"/>
            <a:ext cx="3216600" cy="8106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100">
                <a:solidFill>
                  <a:schemeClr val="dk1"/>
                </a:solidFill>
                <a:latin typeface="Kumbh Sans"/>
                <a:ea typeface="Kumbh Sans"/>
                <a:cs typeface="Kumbh Sans"/>
                <a:sym typeface="Kumbh Sans"/>
              </a:rPr>
              <a:t>CREDITS:</a:t>
            </a:r>
            <a:r>
              <a:rPr lang="en" sz="1100">
                <a:solidFill>
                  <a:schemeClr val="dk1"/>
                </a:solidFill>
                <a:latin typeface="Kumbh Sans"/>
                <a:ea typeface="Kumbh Sans"/>
                <a:cs typeface="Kumbh Sans"/>
                <a:sym typeface="Kumbh Sans"/>
              </a:rPr>
              <a:t> This presentation template was created by </a:t>
            </a:r>
            <a:r>
              <a:rPr b="1" lang="en" sz="1100">
                <a:solidFill>
                  <a:schemeClr val="dk1"/>
                </a:solidFill>
                <a:uFill>
                  <a:noFill/>
                </a:uFill>
                <a:latin typeface="Kumbh Sans"/>
                <a:ea typeface="Kumbh Sans"/>
                <a:cs typeface="Kumbh Sans"/>
                <a:sym typeface="Kumbh Sans"/>
                <a:hlinkClick r:id="rId2">
                  <a:extLst>
                    <a:ext uri="{A12FA001-AC4F-418D-AE19-62706E023703}">
                      <ahyp:hlinkClr val="tx"/>
                    </a:ext>
                  </a:extLst>
                </a:hlinkClick>
              </a:rPr>
              <a:t>Slidesgo</a:t>
            </a:r>
            <a:r>
              <a:rPr b="1" lang="en" sz="1100">
                <a:solidFill>
                  <a:schemeClr val="dk1"/>
                </a:solidFill>
                <a:latin typeface="Kumbh Sans"/>
                <a:ea typeface="Kumbh Sans"/>
                <a:cs typeface="Kumbh Sans"/>
                <a:sym typeface="Kumbh Sans"/>
              </a:rPr>
              <a:t>,</a:t>
            </a:r>
            <a:r>
              <a:rPr lang="en" sz="1100">
                <a:solidFill>
                  <a:schemeClr val="dk1"/>
                </a:solidFill>
                <a:latin typeface="Kumbh Sans"/>
                <a:ea typeface="Kumbh Sans"/>
                <a:cs typeface="Kumbh Sans"/>
                <a:sym typeface="Kumbh Sans"/>
              </a:rPr>
              <a:t> and includes icons by </a:t>
            </a:r>
            <a:r>
              <a:rPr b="1" lang="en" sz="1100">
                <a:solidFill>
                  <a:schemeClr val="dk1"/>
                </a:solidFill>
                <a:uFill>
                  <a:noFill/>
                </a:uFill>
                <a:latin typeface="Kumbh Sans"/>
                <a:ea typeface="Kumbh Sans"/>
                <a:cs typeface="Kumbh Sans"/>
                <a:sym typeface="Kumbh Sans"/>
                <a:hlinkClick r:id="rId3">
                  <a:extLst>
                    <a:ext uri="{A12FA001-AC4F-418D-AE19-62706E023703}">
                      <ahyp:hlinkClr val="tx"/>
                    </a:ext>
                  </a:extLst>
                </a:hlinkClick>
              </a:rPr>
              <a:t>Flaticon</a:t>
            </a:r>
            <a:r>
              <a:rPr b="1" lang="en" sz="1100">
                <a:solidFill>
                  <a:schemeClr val="dk1"/>
                </a:solidFill>
                <a:latin typeface="Kumbh Sans"/>
                <a:ea typeface="Kumbh Sans"/>
                <a:cs typeface="Kumbh Sans"/>
                <a:sym typeface="Kumbh Sans"/>
              </a:rPr>
              <a:t>,</a:t>
            </a:r>
            <a:r>
              <a:rPr lang="en" sz="1100">
                <a:solidFill>
                  <a:schemeClr val="dk1"/>
                </a:solidFill>
                <a:latin typeface="Kumbh Sans"/>
                <a:ea typeface="Kumbh Sans"/>
                <a:cs typeface="Kumbh Sans"/>
                <a:sym typeface="Kumbh Sans"/>
              </a:rPr>
              <a:t> and infographics &amp; images by </a:t>
            </a:r>
            <a:r>
              <a:rPr b="1" lang="en" sz="1100">
                <a:solidFill>
                  <a:schemeClr val="dk1"/>
                </a:solidFill>
                <a:uFill>
                  <a:noFill/>
                </a:uFill>
                <a:latin typeface="Kumbh Sans"/>
                <a:ea typeface="Kumbh Sans"/>
                <a:cs typeface="Kumbh Sans"/>
                <a:sym typeface="Kumbh Sans"/>
                <a:hlinkClick r:id="rId4">
                  <a:extLst>
                    <a:ext uri="{A12FA001-AC4F-418D-AE19-62706E023703}">
                      <ahyp:hlinkClr val="tx"/>
                    </a:ext>
                  </a:extLst>
                </a:hlinkClick>
              </a:rPr>
              <a:t>Freepik</a:t>
            </a:r>
            <a:endParaRPr b="1" sz="1100">
              <a:solidFill>
                <a:schemeClr val="dk1"/>
              </a:solidFill>
              <a:latin typeface="Kumbh Sans"/>
              <a:ea typeface="Kumbh Sans"/>
              <a:cs typeface="Kumbh Sans"/>
              <a:sym typeface="Kumbh Sans"/>
            </a:endParaRPr>
          </a:p>
        </p:txBody>
      </p:sp>
      <p:sp>
        <p:nvSpPr>
          <p:cNvPr id="181" name="Google Shape;181;p26"/>
          <p:cNvSpPr txBox="1"/>
          <p:nvPr>
            <p:ph idx="1" type="subTitle"/>
          </p:nvPr>
        </p:nvSpPr>
        <p:spPr>
          <a:xfrm>
            <a:off x="2907713" y="1911450"/>
            <a:ext cx="3451500" cy="1320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82" name="Google Shape;182;p26"/>
          <p:cNvSpPr txBox="1"/>
          <p:nvPr>
            <p:ph idx="2" type="subTitle"/>
          </p:nvPr>
        </p:nvSpPr>
        <p:spPr>
          <a:xfrm rot="-1215">
            <a:off x="2924450" y="4184129"/>
            <a:ext cx="3395100" cy="418800"/>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100"/>
              <a:buNone/>
              <a:defRPr sz="1200"/>
            </a:lvl1pPr>
            <a:lvl2pPr lvl="1" rtl="0" algn="ctr">
              <a:lnSpc>
                <a:spcPct val="100000"/>
              </a:lnSpc>
              <a:spcBef>
                <a:spcPts val="0"/>
              </a:spcBef>
              <a:spcAft>
                <a:spcPts val="0"/>
              </a:spcAft>
              <a:buClr>
                <a:schemeClr val="dk1"/>
              </a:buClr>
              <a:buSzPts val="1100"/>
              <a:buNone/>
              <a:defRPr sz="1100">
                <a:solidFill>
                  <a:schemeClr val="dk1"/>
                </a:solidFill>
              </a:defRPr>
            </a:lvl2pPr>
            <a:lvl3pPr lvl="2" rtl="0" algn="ctr">
              <a:lnSpc>
                <a:spcPct val="100000"/>
              </a:lnSpc>
              <a:spcBef>
                <a:spcPts val="0"/>
              </a:spcBef>
              <a:spcAft>
                <a:spcPts val="0"/>
              </a:spcAft>
              <a:buClr>
                <a:schemeClr val="dk1"/>
              </a:buClr>
              <a:buSzPts val="1100"/>
              <a:buNone/>
              <a:defRPr sz="1100">
                <a:solidFill>
                  <a:schemeClr val="dk1"/>
                </a:solidFill>
              </a:defRPr>
            </a:lvl3pPr>
            <a:lvl4pPr lvl="3" rtl="0" algn="ctr">
              <a:lnSpc>
                <a:spcPct val="100000"/>
              </a:lnSpc>
              <a:spcBef>
                <a:spcPts val="0"/>
              </a:spcBef>
              <a:spcAft>
                <a:spcPts val="0"/>
              </a:spcAft>
              <a:buClr>
                <a:schemeClr val="dk1"/>
              </a:buClr>
              <a:buSzPts val="1100"/>
              <a:buNone/>
              <a:defRPr sz="1100">
                <a:solidFill>
                  <a:schemeClr val="dk1"/>
                </a:solidFill>
              </a:defRPr>
            </a:lvl4pPr>
            <a:lvl5pPr lvl="4" rtl="0" algn="ctr">
              <a:lnSpc>
                <a:spcPct val="100000"/>
              </a:lnSpc>
              <a:spcBef>
                <a:spcPts val="0"/>
              </a:spcBef>
              <a:spcAft>
                <a:spcPts val="0"/>
              </a:spcAft>
              <a:buClr>
                <a:schemeClr val="dk1"/>
              </a:buClr>
              <a:buSzPts val="1100"/>
              <a:buNone/>
              <a:defRPr sz="1100">
                <a:solidFill>
                  <a:schemeClr val="dk1"/>
                </a:solidFill>
              </a:defRPr>
            </a:lvl5pPr>
            <a:lvl6pPr lvl="5" rtl="0" algn="ctr">
              <a:lnSpc>
                <a:spcPct val="100000"/>
              </a:lnSpc>
              <a:spcBef>
                <a:spcPts val="0"/>
              </a:spcBef>
              <a:spcAft>
                <a:spcPts val="0"/>
              </a:spcAft>
              <a:buClr>
                <a:schemeClr val="dk1"/>
              </a:buClr>
              <a:buSzPts val="1100"/>
              <a:buNone/>
              <a:defRPr sz="1100">
                <a:solidFill>
                  <a:schemeClr val="dk1"/>
                </a:solidFill>
              </a:defRPr>
            </a:lvl6pPr>
            <a:lvl7pPr lvl="6" rtl="0" algn="ctr">
              <a:lnSpc>
                <a:spcPct val="100000"/>
              </a:lnSpc>
              <a:spcBef>
                <a:spcPts val="0"/>
              </a:spcBef>
              <a:spcAft>
                <a:spcPts val="0"/>
              </a:spcAft>
              <a:buClr>
                <a:schemeClr val="dk1"/>
              </a:buClr>
              <a:buSzPts val="1100"/>
              <a:buNone/>
              <a:defRPr sz="1100">
                <a:solidFill>
                  <a:schemeClr val="dk1"/>
                </a:solidFill>
              </a:defRPr>
            </a:lvl7pPr>
            <a:lvl8pPr lvl="7" rtl="0" algn="ctr">
              <a:lnSpc>
                <a:spcPct val="100000"/>
              </a:lnSpc>
              <a:spcBef>
                <a:spcPts val="0"/>
              </a:spcBef>
              <a:spcAft>
                <a:spcPts val="0"/>
              </a:spcAft>
              <a:buClr>
                <a:schemeClr val="dk1"/>
              </a:buClr>
              <a:buSzPts val="1100"/>
              <a:buNone/>
              <a:defRPr sz="1100">
                <a:solidFill>
                  <a:schemeClr val="dk1"/>
                </a:solidFill>
              </a:defRPr>
            </a:lvl8pPr>
            <a:lvl9pPr lvl="8" rtl="0" algn="ctr">
              <a:lnSpc>
                <a:spcPct val="100000"/>
              </a:lnSpc>
              <a:spcBef>
                <a:spcPts val="0"/>
              </a:spcBef>
              <a:spcAft>
                <a:spcPts val="0"/>
              </a:spcAft>
              <a:buClr>
                <a:schemeClr val="dk1"/>
              </a:buClr>
              <a:buSzPts val="1100"/>
              <a:buNone/>
              <a:defRPr sz="11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83" name="Shape 183"/>
        <p:cNvGrpSpPr/>
        <p:nvPr/>
      </p:nvGrpSpPr>
      <p:grpSpPr>
        <a:xfrm>
          <a:off x="0" y="0"/>
          <a:ext cx="0" cy="0"/>
          <a:chOff x="0" y="0"/>
          <a:chExt cx="0" cy="0"/>
        </a:xfrm>
      </p:grpSpPr>
      <p:sp>
        <p:nvSpPr>
          <p:cNvPr id="184" name="Google Shape;184;p27"/>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7"/>
          <p:cNvSpPr/>
          <p:nvPr/>
        </p:nvSpPr>
        <p:spPr>
          <a:xfrm>
            <a:off x="3152925" y="143425"/>
            <a:ext cx="1752250" cy="4863375"/>
          </a:xfrm>
          <a:custGeom>
            <a:rect b="b" l="l" r="r" t="t"/>
            <a:pathLst>
              <a:path extrusionOk="0" h="194535" w="70090">
                <a:moveTo>
                  <a:pt x="70090" y="194535"/>
                </a:moveTo>
                <a:cubicBezTo>
                  <a:pt x="68064" y="192111"/>
                  <a:pt x="61746" y="187343"/>
                  <a:pt x="57931" y="179992"/>
                </a:cubicBezTo>
                <a:cubicBezTo>
                  <a:pt x="54117" y="172641"/>
                  <a:pt x="46686" y="165132"/>
                  <a:pt x="47203" y="150431"/>
                </a:cubicBezTo>
                <a:cubicBezTo>
                  <a:pt x="47720" y="135730"/>
                  <a:pt x="65958" y="112088"/>
                  <a:pt x="61031" y="91784"/>
                </a:cubicBezTo>
                <a:cubicBezTo>
                  <a:pt x="56104" y="71480"/>
                  <a:pt x="27814" y="43905"/>
                  <a:pt x="17642" y="28608"/>
                </a:cubicBezTo>
                <a:cubicBezTo>
                  <a:pt x="7470" y="13311"/>
                  <a:pt x="2940" y="4768"/>
                  <a:pt x="0" y="0"/>
                </a:cubicBezTo>
              </a:path>
            </a:pathLst>
          </a:custGeom>
          <a:noFill/>
          <a:ln cap="flat" cmpd="sng" w="19050">
            <a:solidFill>
              <a:schemeClr val="dk2"/>
            </a:solidFill>
            <a:prstDash val="dash"/>
            <a:round/>
            <a:headEnd len="med" w="med" type="none"/>
            <a:tailEnd len="med" w="med" type="none"/>
          </a:ln>
        </p:spPr>
      </p:sp>
      <p:sp>
        <p:nvSpPr>
          <p:cNvPr id="186" name="Google Shape;186;p27"/>
          <p:cNvSpPr/>
          <p:nvPr/>
        </p:nvSpPr>
        <p:spPr>
          <a:xfrm>
            <a:off x="4374725" y="143425"/>
            <a:ext cx="2842775" cy="1710525"/>
          </a:xfrm>
          <a:custGeom>
            <a:rect b="b" l="l" r="r" t="t"/>
            <a:pathLst>
              <a:path extrusionOk="0" h="68421" w="113711">
                <a:moveTo>
                  <a:pt x="0" y="68421"/>
                </a:moveTo>
                <a:cubicBezTo>
                  <a:pt x="3775" y="62620"/>
                  <a:pt x="5245" y="40766"/>
                  <a:pt x="22648" y="33614"/>
                </a:cubicBezTo>
                <a:cubicBezTo>
                  <a:pt x="40051" y="26462"/>
                  <a:pt x="89401" y="31110"/>
                  <a:pt x="104420" y="25508"/>
                </a:cubicBezTo>
                <a:cubicBezTo>
                  <a:pt x="119439" y="19906"/>
                  <a:pt x="111373" y="4251"/>
                  <a:pt x="112764" y="0"/>
                </a:cubicBezTo>
              </a:path>
            </a:pathLst>
          </a:custGeom>
          <a:noFill/>
          <a:ln cap="flat" cmpd="sng" w="19050">
            <a:solidFill>
              <a:schemeClr val="dk2"/>
            </a:solidFill>
            <a:prstDash val="dash"/>
            <a:round/>
            <a:headEnd len="med" w="med" type="none"/>
            <a:tailEnd len="med" w="med" type="none"/>
          </a:ln>
        </p:spPr>
      </p:sp>
      <p:sp>
        <p:nvSpPr>
          <p:cNvPr id="187" name="Google Shape;187;p27"/>
          <p:cNvSpPr/>
          <p:nvPr/>
        </p:nvSpPr>
        <p:spPr>
          <a:xfrm>
            <a:off x="14325" y="3891650"/>
            <a:ext cx="4713895" cy="915150"/>
          </a:xfrm>
          <a:custGeom>
            <a:rect b="b" l="l" r="r" t="t"/>
            <a:pathLst>
              <a:path extrusionOk="0" h="36606" w="187115">
                <a:moveTo>
                  <a:pt x="187115" y="36606"/>
                </a:moveTo>
                <a:cubicBezTo>
                  <a:pt x="183294" y="33645"/>
                  <a:pt x="178996" y="20464"/>
                  <a:pt x="164191" y="18840"/>
                </a:cubicBezTo>
                <a:cubicBezTo>
                  <a:pt x="149386" y="17216"/>
                  <a:pt x="114953" y="29968"/>
                  <a:pt x="98285" y="26864"/>
                </a:cubicBezTo>
                <a:cubicBezTo>
                  <a:pt x="81618" y="23760"/>
                  <a:pt x="78084" y="1934"/>
                  <a:pt x="64186" y="215"/>
                </a:cubicBezTo>
                <a:cubicBezTo>
                  <a:pt x="50289" y="-1504"/>
                  <a:pt x="25598" y="13348"/>
                  <a:pt x="14900" y="16548"/>
                </a:cubicBezTo>
                <a:cubicBezTo>
                  <a:pt x="4202" y="19748"/>
                  <a:pt x="2483" y="18936"/>
                  <a:pt x="0" y="19414"/>
                </a:cubicBezTo>
              </a:path>
            </a:pathLst>
          </a:custGeom>
          <a:noFill/>
          <a:ln cap="flat" cmpd="sng" w="19050">
            <a:solidFill>
              <a:schemeClr val="dk2"/>
            </a:solidFill>
            <a:prstDash val="dash"/>
            <a:round/>
            <a:headEnd len="med" w="med" type="none"/>
            <a:tailEnd len="med" w="med" type="none"/>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BLANK_1_1_1_1_1_1_1_1">
    <p:spTree>
      <p:nvGrpSpPr>
        <p:cNvPr id="188" name="Shape 188"/>
        <p:cNvGrpSpPr/>
        <p:nvPr/>
      </p:nvGrpSpPr>
      <p:grpSpPr>
        <a:xfrm>
          <a:off x="0" y="0"/>
          <a:ext cx="0" cy="0"/>
          <a:chOff x="0" y="0"/>
          <a:chExt cx="0" cy="0"/>
        </a:xfrm>
      </p:grpSpPr>
      <p:sp>
        <p:nvSpPr>
          <p:cNvPr id="189" name="Google Shape;189;p28"/>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28"/>
          <p:cNvSpPr/>
          <p:nvPr/>
        </p:nvSpPr>
        <p:spPr>
          <a:xfrm>
            <a:off x="-199825" y="2931350"/>
            <a:ext cx="5546529" cy="1891000"/>
          </a:xfrm>
          <a:custGeom>
            <a:rect b="b" l="l" r="r" t="t"/>
            <a:pathLst>
              <a:path extrusionOk="0" h="75640" w="199193">
                <a:moveTo>
                  <a:pt x="199193" y="43402"/>
                </a:moveTo>
                <a:cubicBezTo>
                  <a:pt x="189770" y="44509"/>
                  <a:pt x="161247" y="44710"/>
                  <a:pt x="142655" y="50045"/>
                </a:cubicBezTo>
                <a:cubicBezTo>
                  <a:pt x="124063" y="55381"/>
                  <a:pt x="100817" y="78137"/>
                  <a:pt x="87639" y="75415"/>
                </a:cubicBezTo>
                <a:cubicBezTo>
                  <a:pt x="74461" y="72693"/>
                  <a:pt x="73124" y="40025"/>
                  <a:pt x="63586" y="33711"/>
                </a:cubicBezTo>
                <a:cubicBezTo>
                  <a:pt x="54048" y="27397"/>
                  <a:pt x="41008" y="43152"/>
                  <a:pt x="30410" y="37533"/>
                </a:cubicBezTo>
                <a:cubicBezTo>
                  <a:pt x="19812" y="31915"/>
                  <a:pt x="5068" y="6256"/>
                  <a:pt x="0" y="0"/>
                </a:cubicBezTo>
              </a:path>
            </a:pathLst>
          </a:custGeom>
          <a:noFill/>
          <a:ln cap="flat" cmpd="sng" w="19050">
            <a:solidFill>
              <a:schemeClr val="dk2"/>
            </a:solidFill>
            <a:prstDash val="dash"/>
            <a:round/>
            <a:headEnd len="med" w="med" type="none"/>
            <a:tailEnd len="med" w="med" type="none"/>
          </a:ln>
        </p:spPr>
      </p:sp>
      <p:sp>
        <p:nvSpPr>
          <p:cNvPr id="191" name="Google Shape;191;p28"/>
          <p:cNvSpPr/>
          <p:nvPr/>
        </p:nvSpPr>
        <p:spPr>
          <a:xfrm>
            <a:off x="4995800" y="-26075"/>
            <a:ext cx="4761200" cy="1781400"/>
          </a:xfrm>
          <a:custGeom>
            <a:rect b="b" l="l" r="r" t="t"/>
            <a:pathLst>
              <a:path extrusionOk="0" h="71256" w="190448">
                <a:moveTo>
                  <a:pt x="0" y="0"/>
                </a:moveTo>
                <a:cubicBezTo>
                  <a:pt x="7704" y="4634"/>
                  <a:pt x="33537" y="16103"/>
                  <a:pt x="46222" y="27803"/>
                </a:cubicBezTo>
                <a:cubicBezTo>
                  <a:pt x="58907" y="39503"/>
                  <a:pt x="52072" y="65105"/>
                  <a:pt x="76110" y="70202"/>
                </a:cubicBezTo>
                <a:cubicBezTo>
                  <a:pt x="100148" y="75299"/>
                  <a:pt x="171392" y="60355"/>
                  <a:pt x="190448" y="58386"/>
                </a:cubicBezTo>
              </a:path>
            </a:pathLst>
          </a:custGeom>
          <a:noFill/>
          <a:ln cap="flat" cmpd="sng" w="19050">
            <a:solidFill>
              <a:schemeClr val="dk2"/>
            </a:solidFill>
            <a:prstDash val="dash"/>
            <a:round/>
            <a:headEnd len="med" w="med" type="none"/>
            <a:tailEnd len="med" w="med" type="none"/>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4"/>
          <p:cNvSpPr txBox="1"/>
          <p:nvPr>
            <p:ph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20" name="Google Shape;20;p4"/>
          <p:cNvSpPr txBox="1"/>
          <p:nvPr>
            <p:ph idx="1" type="body"/>
          </p:nvPr>
        </p:nvSpPr>
        <p:spPr>
          <a:xfrm>
            <a:off x="1136650" y="1237075"/>
            <a:ext cx="6147900" cy="12219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Clr>
                <a:schemeClr val="accent2"/>
              </a:buClr>
              <a:buSzPts val="1400"/>
              <a:buChar char="●"/>
              <a:defRPr sz="1200"/>
            </a:lvl1pPr>
            <a:lvl2pPr indent="-317500" lvl="1" marL="914400" rtl="0">
              <a:lnSpc>
                <a:spcPct val="115000"/>
              </a:lnSpc>
              <a:spcBef>
                <a:spcPts val="0"/>
              </a:spcBef>
              <a:spcAft>
                <a:spcPts val="0"/>
              </a:spcAft>
              <a:buSzPts val="1400"/>
              <a:buChar char="○"/>
              <a:defRPr/>
            </a:lvl2pPr>
            <a:lvl3pPr indent="-317500" lvl="2" marL="1371600" rtl="0">
              <a:lnSpc>
                <a:spcPct val="115000"/>
              </a:lnSpc>
              <a:spcBef>
                <a:spcPts val="1600"/>
              </a:spcBef>
              <a:spcAft>
                <a:spcPts val="0"/>
              </a:spcAft>
              <a:buSzPts val="1400"/>
              <a:buChar char="■"/>
              <a:defRPr/>
            </a:lvl3pPr>
            <a:lvl4pPr indent="-317500" lvl="3" marL="1828800" rtl="0">
              <a:lnSpc>
                <a:spcPct val="115000"/>
              </a:lnSpc>
              <a:spcBef>
                <a:spcPts val="1600"/>
              </a:spcBef>
              <a:spcAft>
                <a:spcPts val="0"/>
              </a:spcAft>
              <a:buSzPts val="1400"/>
              <a:buChar char="●"/>
              <a:defRPr/>
            </a:lvl4pPr>
            <a:lvl5pPr indent="-317500" lvl="4" marL="2286000" rtl="0">
              <a:lnSpc>
                <a:spcPct val="115000"/>
              </a:lnSpc>
              <a:spcBef>
                <a:spcPts val="1600"/>
              </a:spcBef>
              <a:spcAft>
                <a:spcPts val="0"/>
              </a:spcAft>
              <a:buSzPts val="1400"/>
              <a:buChar char="○"/>
              <a:defRPr/>
            </a:lvl5pPr>
            <a:lvl6pPr indent="-317500" lvl="5" marL="2743200" rtl="0">
              <a:lnSpc>
                <a:spcPct val="115000"/>
              </a:lnSpc>
              <a:spcBef>
                <a:spcPts val="1600"/>
              </a:spcBef>
              <a:spcAft>
                <a:spcPts val="0"/>
              </a:spcAft>
              <a:buSzPts val="1400"/>
              <a:buChar char="■"/>
              <a:defRPr/>
            </a:lvl6pPr>
            <a:lvl7pPr indent="-317500" lvl="6" marL="3200400" rtl="0">
              <a:lnSpc>
                <a:spcPct val="115000"/>
              </a:lnSpc>
              <a:spcBef>
                <a:spcPts val="1600"/>
              </a:spcBef>
              <a:spcAft>
                <a:spcPts val="0"/>
              </a:spcAft>
              <a:buSzPts val="1400"/>
              <a:buChar char="●"/>
              <a:defRPr/>
            </a:lvl7pPr>
            <a:lvl8pPr indent="-317500" lvl="7" marL="3657600" rtl="0">
              <a:lnSpc>
                <a:spcPct val="115000"/>
              </a:lnSpc>
              <a:spcBef>
                <a:spcPts val="1600"/>
              </a:spcBef>
              <a:spcAft>
                <a:spcPts val="0"/>
              </a:spcAft>
              <a:buSzPts val="1400"/>
              <a:buChar char="○"/>
              <a:defRPr/>
            </a:lvl8pPr>
            <a:lvl9pPr indent="-317500" lvl="8" marL="4114800" rtl="0">
              <a:lnSpc>
                <a:spcPct val="115000"/>
              </a:lnSpc>
              <a:spcBef>
                <a:spcPts val="1600"/>
              </a:spcBef>
              <a:spcAft>
                <a:spcPts val="1600"/>
              </a:spcAft>
              <a:buSzPts val="14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5"/>
          <p:cNvSpPr txBox="1"/>
          <p:nvPr>
            <p:ph idx="1" type="subTitle"/>
          </p:nvPr>
        </p:nvSpPr>
        <p:spPr>
          <a:xfrm>
            <a:off x="1440513" y="3238863"/>
            <a:ext cx="2907600" cy="799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4" name="Google Shape;24;p5"/>
          <p:cNvSpPr txBox="1"/>
          <p:nvPr>
            <p:ph idx="2" type="subTitle"/>
          </p:nvPr>
        </p:nvSpPr>
        <p:spPr>
          <a:xfrm>
            <a:off x="5231100" y="3238863"/>
            <a:ext cx="2907600" cy="799800"/>
          </a:xfrm>
          <a:prstGeom prst="rect">
            <a:avLst/>
          </a:prstGeom>
          <a:noFill/>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5" name="Google Shape;25;p5"/>
          <p:cNvSpPr txBox="1"/>
          <p:nvPr>
            <p:ph type="title"/>
          </p:nvPr>
        </p:nvSpPr>
        <p:spPr>
          <a:xfrm>
            <a:off x="1155063" y="939563"/>
            <a:ext cx="3478500" cy="634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100"/>
              <a:buNone/>
              <a:defRPr/>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
        <p:nvSpPr>
          <p:cNvPr id="26" name="Google Shape;26;p5"/>
          <p:cNvSpPr txBox="1"/>
          <p:nvPr>
            <p:ph idx="3" type="title"/>
          </p:nvPr>
        </p:nvSpPr>
        <p:spPr>
          <a:xfrm>
            <a:off x="4945650" y="939563"/>
            <a:ext cx="3478500" cy="6345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SzPts val="3100"/>
              <a:buNone/>
              <a:defRPr/>
            </a:lvl1pPr>
            <a:lvl2pPr lvl="1" rtl="0" algn="ctr">
              <a:spcBef>
                <a:spcPts val="0"/>
              </a:spcBef>
              <a:spcAft>
                <a:spcPts val="0"/>
              </a:spcAft>
              <a:buSzPts val="3100"/>
              <a:buNone/>
              <a:defRPr/>
            </a:lvl2pPr>
            <a:lvl3pPr lvl="2" rtl="0" algn="ctr">
              <a:spcBef>
                <a:spcPts val="0"/>
              </a:spcBef>
              <a:spcAft>
                <a:spcPts val="0"/>
              </a:spcAft>
              <a:buSzPts val="3100"/>
              <a:buNone/>
              <a:defRPr/>
            </a:lvl3pPr>
            <a:lvl4pPr lvl="3" rtl="0" algn="ctr">
              <a:spcBef>
                <a:spcPts val="0"/>
              </a:spcBef>
              <a:spcAft>
                <a:spcPts val="0"/>
              </a:spcAft>
              <a:buSzPts val="3100"/>
              <a:buNone/>
              <a:defRPr/>
            </a:lvl4pPr>
            <a:lvl5pPr lvl="4" rtl="0" algn="ctr">
              <a:spcBef>
                <a:spcPts val="0"/>
              </a:spcBef>
              <a:spcAft>
                <a:spcPts val="0"/>
              </a:spcAft>
              <a:buSzPts val="3100"/>
              <a:buNone/>
              <a:defRPr/>
            </a:lvl5pPr>
            <a:lvl6pPr lvl="5" rtl="0" algn="ctr">
              <a:spcBef>
                <a:spcPts val="0"/>
              </a:spcBef>
              <a:spcAft>
                <a:spcPts val="0"/>
              </a:spcAft>
              <a:buSzPts val="3100"/>
              <a:buNone/>
              <a:defRPr/>
            </a:lvl6pPr>
            <a:lvl7pPr lvl="6" rtl="0" algn="ctr">
              <a:spcBef>
                <a:spcPts val="0"/>
              </a:spcBef>
              <a:spcAft>
                <a:spcPts val="0"/>
              </a:spcAft>
              <a:buSzPts val="3100"/>
              <a:buNone/>
              <a:defRPr/>
            </a:lvl7pPr>
            <a:lvl8pPr lvl="7" rtl="0" algn="ctr">
              <a:spcBef>
                <a:spcPts val="0"/>
              </a:spcBef>
              <a:spcAft>
                <a:spcPts val="0"/>
              </a:spcAft>
              <a:buSzPts val="3100"/>
              <a:buNone/>
              <a:defRPr/>
            </a:lvl8pPr>
            <a:lvl9pPr lvl="8" rtl="0" algn="ctr">
              <a:spcBef>
                <a:spcPts val="0"/>
              </a:spcBef>
              <a:spcAft>
                <a:spcPts val="0"/>
              </a:spcAft>
              <a:buSzPts val="31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6"/>
          <p:cNvSpPr txBox="1"/>
          <p:nvPr>
            <p:ph type="title"/>
          </p:nvPr>
        </p:nvSpPr>
        <p:spPr>
          <a:xfrm>
            <a:off x="1136650" y="540000"/>
            <a:ext cx="7287300" cy="6345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30" name="Google Shape;30;p6"/>
          <p:cNvSpPr/>
          <p:nvPr/>
        </p:nvSpPr>
        <p:spPr>
          <a:xfrm rot="980346">
            <a:off x="7275565" y="240817"/>
            <a:ext cx="2295413" cy="931494"/>
          </a:xfrm>
          <a:custGeom>
            <a:rect b="b" l="l" r="r" t="t"/>
            <a:pathLst>
              <a:path extrusionOk="0" h="41976" w="155696">
                <a:moveTo>
                  <a:pt x="0" y="0"/>
                </a:moveTo>
                <a:cubicBezTo>
                  <a:pt x="3186" y="3302"/>
                  <a:pt x="6140" y="15986"/>
                  <a:pt x="19115" y="19809"/>
                </a:cubicBezTo>
                <a:cubicBezTo>
                  <a:pt x="32090" y="23632"/>
                  <a:pt x="64236" y="19288"/>
                  <a:pt x="77848" y="22937"/>
                </a:cubicBezTo>
                <a:cubicBezTo>
                  <a:pt x="91460" y="26586"/>
                  <a:pt x="87810" y="39966"/>
                  <a:pt x="100785" y="41704"/>
                </a:cubicBezTo>
                <a:cubicBezTo>
                  <a:pt x="113760" y="43442"/>
                  <a:pt x="146544" y="34753"/>
                  <a:pt x="155696" y="33363"/>
                </a:cubicBezTo>
              </a:path>
            </a:pathLst>
          </a:custGeom>
          <a:noFill/>
          <a:ln cap="flat" cmpd="sng" w="19050">
            <a:solidFill>
              <a:schemeClr val="dk2"/>
            </a:solidFill>
            <a:prstDash val="dash"/>
            <a:round/>
            <a:headEnd len="med" w="med" type="none"/>
            <a:tailEnd len="med" w="med" type="none"/>
          </a:ln>
        </p:spPr>
      </p:sp>
      <p:sp>
        <p:nvSpPr>
          <p:cNvPr id="31" name="Google Shape;31;p6"/>
          <p:cNvSpPr/>
          <p:nvPr/>
        </p:nvSpPr>
        <p:spPr>
          <a:xfrm>
            <a:off x="8062449" y="3423200"/>
            <a:ext cx="1451364" cy="1833253"/>
          </a:xfrm>
          <a:custGeom>
            <a:rect b="b" l="l" r="r" t="t"/>
            <a:pathLst>
              <a:path extrusionOk="0" h="94182" w="101494">
                <a:moveTo>
                  <a:pt x="709" y="94182"/>
                </a:moveTo>
                <a:cubicBezTo>
                  <a:pt x="1115" y="91402"/>
                  <a:pt x="-2245" y="83120"/>
                  <a:pt x="3142" y="77501"/>
                </a:cubicBezTo>
                <a:cubicBezTo>
                  <a:pt x="8529" y="71883"/>
                  <a:pt x="26195" y="70665"/>
                  <a:pt x="33030" y="60471"/>
                </a:cubicBezTo>
                <a:cubicBezTo>
                  <a:pt x="39865" y="50277"/>
                  <a:pt x="32740" y="26414"/>
                  <a:pt x="44151" y="16335"/>
                </a:cubicBezTo>
                <a:cubicBezTo>
                  <a:pt x="55562" y="6257"/>
                  <a:pt x="91937" y="2723"/>
                  <a:pt x="101494" y="0"/>
                </a:cubicBezTo>
              </a:path>
            </a:pathLst>
          </a:custGeom>
          <a:noFill/>
          <a:ln cap="flat" cmpd="sng" w="19050">
            <a:solidFill>
              <a:schemeClr val="dk2"/>
            </a:solidFill>
            <a:prstDash val="dash"/>
            <a:round/>
            <a:headEnd len="med" w="med" type="none"/>
            <a:tailEnd len="med" w="med" type="none"/>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7"/>
          <p:cNvSpPr txBox="1"/>
          <p:nvPr>
            <p:ph type="title"/>
          </p:nvPr>
        </p:nvSpPr>
        <p:spPr>
          <a:xfrm>
            <a:off x="1136650" y="540000"/>
            <a:ext cx="7704000" cy="634500"/>
          </a:xfrm>
          <a:prstGeom prst="rect">
            <a:avLst/>
          </a:prstGeom>
        </p:spPr>
        <p:txBody>
          <a:bodyPr anchorCtr="0" anchor="t" bIns="91425" lIns="91425" spcFirstLastPara="1" rIns="91425" wrap="square" tIns="91425">
            <a:noAutofit/>
          </a:bodyPr>
          <a:lstStyle>
            <a:lvl1pPr lvl="0" rtl="0">
              <a:spcBef>
                <a:spcPts val="0"/>
              </a:spcBef>
              <a:spcAft>
                <a:spcPts val="0"/>
              </a:spcAft>
              <a:buSzPts val="3100"/>
              <a:buNone/>
              <a:defRPr/>
            </a:lvl1pPr>
            <a:lvl2pPr lvl="1" rtl="0">
              <a:spcBef>
                <a:spcPts val="0"/>
              </a:spcBef>
              <a:spcAft>
                <a:spcPts val="0"/>
              </a:spcAft>
              <a:buSzPts val="3100"/>
              <a:buNone/>
              <a:defRPr/>
            </a:lvl2pPr>
            <a:lvl3pPr lvl="2" rtl="0">
              <a:spcBef>
                <a:spcPts val="0"/>
              </a:spcBef>
              <a:spcAft>
                <a:spcPts val="0"/>
              </a:spcAft>
              <a:buSzPts val="3100"/>
              <a:buNone/>
              <a:defRPr/>
            </a:lvl3pPr>
            <a:lvl4pPr lvl="3" rtl="0">
              <a:spcBef>
                <a:spcPts val="0"/>
              </a:spcBef>
              <a:spcAft>
                <a:spcPts val="0"/>
              </a:spcAft>
              <a:buSzPts val="3100"/>
              <a:buNone/>
              <a:defRPr/>
            </a:lvl4pPr>
            <a:lvl5pPr lvl="4" rtl="0">
              <a:spcBef>
                <a:spcPts val="0"/>
              </a:spcBef>
              <a:spcAft>
                <a:spcPts val="0"/>
              </a:spcAft>
              <a:buSzPts val="3100"/>
              <a:buNone/>
              <a:defRPr/>
            </a:lvl5pPr>
            <a:lvl6pPr lvl="5" rtl="0">
              <a:spcBef>
                <a:spcPts val="0"/>
              </a:spcBef>
              <a:spcAft>
                <a:spcPts val="0"/>
              </a:spcAft>
              <a:buSzPts val="3100"/>
              <a:buNone/>
              <a:defRPr/>
            </a:lvl6pPr>
            <a:lvl7pPr lvl="6" rtl="0">
              <a:spcBef>
                <a:spcPts val="0"/>
              </a:spcBef>
              <a:spcAft>
                <a:spcPts val="0"/>
              </a:spcAft>
              <a:buSzPts val="3100"/>
              <a:buNone/>
              <a:defRPr/>
            </a:lvl7pPr>
            <a:lvl8pPr lvl="7" rtl="0">
              <a:spcBef>
                <a:spcPts val="0"/>
              </a:spcBef>
              <a:spcAft>
                <a:spcPts val="0"/>
              </a:spcAft>
              <a:buSzPts val="3100"/>
              <a:buNone/>
              <a:defRPr/>
            </a:lvl8pPr>
            <a:lvl9pPr lvl="8" rtl="0">
              <a:spcBef>
                <a:spcPts val="0"/>
              </a:spcBef>
              <a:spcAft>
                <a:spcPts val="0"/>
              </a:spcAft>
              <a:buSzPts val="3100"/>
              <a:buNone/>
              <a:defRPr/>
            </a:lvl9pPr>
          </a:lstStyle>
          <a:p/>
        </p:txBody>
      </p:sp>
      <p:sp>
        <p:nvSpPr>
          <p:cNvPr id="35" name="Google Shape;35;p7"/>
          <p:cNvSpPr txBox="1"/>
          <p:nvPr>
            <p:ph idx="1" type="subTitle"/>
          </p:nvPr>
        </p:nvSpPr>
        <p:spPr>
          <a:xfrm rot="-314">
            <a:off x="1136650" y="1174650"/>
            <a:ext cx="3282300" cy="3017400"/>
          </a:xfrm>
          <a:prstGeom prst="rect">
            <a:avLst/>
          </a:prstGeom>
          <a:noFill/>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a:lvl1pPr>
            <a:lvl2pPr lvl="1" rtl="0" algn="ctr">
              <a:lnSpc>
                <a:spcPct val="100000"/>
              </a:lnSpc>
              <a:spcBef>
                <a:spcPts val="0"/>
              </a:spcBef>
              <a:spcAft>
                <a:spcPts val="0"/>
              </a:spcAft>
              <a:buSzPts val="1400"/>
              <a:buChar char="○"/>
              <a:defRPr/>
            </a:lvl2pPr>
            <a:lvl3pPr lvl="2" rtl="0" algn="ctr">
              <a:lnSpc>
                <a:spcPct val="100000"/>
              </a:lnSpc>
              <a:spcBef>
                <a:spcPts val="1600"/>
              </a:spcBef>
              <a:spcAft>
                <a:spcPts val="0"/>
              </a:spcAft>
              <a:buSzPts val="1400"/>
              <a:buChar char="■"/>
              <a:defRPr/>
            </a:lvl3pPr>
            <a:lvl4pPr lvl="3" rtl="0" algn="ctr">
              <a:lnSpc>
                <a:spcPct val="100000"/>
              </a:lnSpc>
              <a:spcBef>
                <a:spcPts val="1600"/>
              </a:spcBef>
              <a:spcAft>
                <a:spcPts val="0"/>
              </a:spcAft>
              <a:buSzPts val="1400"/>
              <a:buChar char="●"/>
              <a:defRPr/>
            </a:lvl4pPr>
            <a:lvl5pPr lvl="4" rtl="0" algn="ctr">
              <a:lnSpc>
                <a:spcPct val="100000"/>
              </a:lnSpc>
              <a:spcBef>
                <a:spcPts val="1600"/>
              </a:spcBef>
              <a:spcAft>
                <a:spcPts val="0"/>
              </a:spcAft>
              <a:buSzPts val="1400"/>
              <a:buChar char="○"/>
              <a:defRPr/>
            </a:lvl5pPr>
            <a:lvl6pPr lvl="5" rtl="0" algn="ctr">
              <a:lnSpc>
                <a:spcPct val="100000"/>
              </a:lnSpc>
              <a:spcBef>
                <a:spcPts val="1600"/>
              </a:spcBef>
              <a:spcAft>
                <a:spcPts val="0"/>
              </a:spcAft>
              <a:buSzPts val="1400"/>
              <a:buChar char="■"/>
              <a:defRPr/>
            </a:lvl6pPr>
            <a:lvl7pPr lvl="6" rtl="0" algn="ctr">
              <a:lnSpc>
                <a:spcPct val="100000"/>
              </a:lnSpc>
              <a:spcBef>
                <a:spcPts val="1600"/>
              </a:spcBef>
              <a:spcAft>
                <a:spcPts val="0"/>
              </a:spcAft>
              <a:buSzPts val="1400"/>
              <a:buChar char="●"/>
              <a:defRPr/>
            </a:lvl7pPr>
            <a:lvl8pPr lvl="7" rtl="0" algn="ctr">
              <a:lnSpc>
                <a:spcPct val="100000"/>
              </a:lnSpc>
              <a:spcBef>
                <a:spcPts val="1600"/>
              </a:spcBef>
              <a:spcAft>
                <a:spcPts val="0"/>
              </a:spcAft>
              <a:buSzPts val="1400"/>
              <a:buChar char="○"/>
              <a:defRPr/>
            </a:lvl8pPr>
            <a:lvl9pPr lvl="8" rtl="0" algn="ctr">
              <a:lnSpc>
                <a:spcPct val="100000"/>
              </a:lnSpc>
              <a:spcBef>
                <a:spcPts val="1600"/>
              </a:spcBef>
              <a:spcAft>
                <a:spcPts val="160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8"/>
          <p:cNvSpPr txBox="1"/>
          <p:nvPr>
            <p:ph type="title"/>
          </p:nvPr>
        </p:nvSpPr>
        <p:spPr>
          <a:xfrm>
            <a:off x="1616475" y="657550"/>
            <a:ext cx="4574700" cy="2393700"/>
          </a:xfrm>
          <a:prstGeom prst="rect">
            <a:avLst/>
          </a:prstGeom>
          <a:noFill/>
        </p:spPr>
        <p:txBody>
          <a:bodyPr anchorCtr="0" anchor="t" bIns="91425" lIns="91425" spcFirstLastPara="1" rIns="91425" wrap="square" tIns="91425">
            <a:noAutofit/>
          </a:bodyPr>
          <a:lstStyle>
            <a:lvl1pPr lvl="0" algn="ctr">
              <a:spcBef>
                <a:spcPts val="0"/>
              </a:spcBef>
              <a:spcAft>
                <a:spcPts val="0"/>
              </a:spcAft>
              <a:buSzPts val="4800"/>
              <a:buNone/>
              <a:defRPr sz="7500">
                <a:solidFill>
                  <a:schemeClr val="accent6"/>
                </a:solidFill>
              </a:defRPr>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flipH="1" rot="-5400000">
            <a:off x="2154750" y="-1799100"/>
            <a:ext cx="4834500" cy="8741700"/>
          </a:xfrm>
          <a:prstGeom prst="roundRect">
            <a:avLst>
              <a:gd fmla="val 4838"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9"/>
          <p:cNvSpPr txBox="1"/>
          <p:nvPr>
            <p:ph idx="1" type="subTitle"/>
          </p:nvPr>
        </p:nvSpPr>
        <p:spPr>
          <a:xfrm>
            <a:off x="1136650" y="1784775"/>
            <a:ext cx="3337800" cy="16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42" name="Google Shape;42;p9"/>
          <p:cNvSpPr txBox="1"/>
          <p:nvPr>
            <p:ph type="title"/>
          </p:nvPr>
        </p:nvSpPr>
        <p:spPr>
          <a:xfrm>
            <a:off x="1136650" y="757275"/>
            <a:ext cx="3337800" cy="951300"/>
          </a:xfrm>
          <a:prstGeom prst="rect">
            <a:avLst/>
          </a:prstGeom>
          <a:noFill/>
          <a:ln>
            <a:noFill/>
          </a:ln>
        </p:spPr>
        <p:txBody>
          <a:bodyPr anchorCtr="0" anchor="b" bIns="91425" lIns="91425" spcFirstLastPara="1" rIns="91425" wrap="square" tIns="91425">
            <a:noAutofit/>
          </a:bodyPr>
          <a:lstStyle>
            <a:lvl1pPr lvl="0" rtl="0">
              <a:spcBef>
                <a:spcPts val="0"/>
              </a:spcBef>
              <a:spcAft>
                <a:spcPts val="0"/>
              </a:spcAft>
              <a:buSzPts val="3600"/>
              <a:buNone/>
              <a:defRPr sz="41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type="title"/>
          </p:nvPr>
        </p:nvSpPr>
        <p:spPr>
          <a:xfrm>
            <a:off x="1728475" y="488725"/>
            <a:ext cx="5703900" cy="545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SzPts val="2400"/>
              <a:buNone/>
              <a:defRPr sz="2400">
                <a:solidFill>
                  <a:schemeClr val="accent6"/>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6345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1pPr>
            <a:lvl2pPr lvl="1"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2pPr>
            <a:lvl3pPr lvl="2"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3pPr>
            <a:lvl4pPr lvl="3"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4pPr>
            <a:lvl5pPr lvl="4"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5pPr>
            <a:lvl6pPr lvl="5"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6pPr>
            <a:lvl7pPr lvl="6"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7pPr>
            <a:lvl8pPr lvl="7"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8pPr>
            <a:lvl9pPr lvl="8" rtl="0">
              <a:spcBef>
                <a:spcPts val="0"/>
              </a:spcBef>
              <a:spcAft>
                <a:spcPts val="0"/>
              </a:spcAft>
              <a:buClr>
                <a:schemeClr val="dk1"/>
              </a:buClr>
              <a:buSzPts val="3100"/>
              <a:buFont typeface="Kumbh Sans SemiBold"/>
              <a:buNone/>
              <a:defRPr sz="3100">
                <a:solidFill>
                  <a:schemeClr val="dk1"/>
                </a:solidFill>
                <a:latin typeface="Kumbh Sans SemiBold"/>
                <a:ea typeface="Kumbh Sans SemiBold"/>
                <a:cs typeface="Kumbh Sans SemiBold"/>
                <a:sym typeface="Kumbh Sans SemiBold"/>
              </a:defRPr>
            </a:lvl9pPr>
          </a:lstStyle>
          <a:p/>
        </p:txBody>
      </p:sp>
      <p:sp>
        <p:nvSpPr>
          <p:cNvPr id="7" name="Google Shape;7;p1"/>
          <p:cNvSpPr txBox="1"/>
          <p:nvPr>
            <p:ph idx="1" type="body"/>
          </p:nvPr>
        </p:nvSpPr>
        <p:spPr>
          <a:xfrm>
            <a:off x="720000" y="1237083"/>
            <a:ext cx="7704000" cy="3366300"/>
          </a:xfrm>
          <a:prstGeom prst="rect">
            <a:avLst/>
          </a:prstGeom>
          <a:noFill/>
          <a:ln>
            <a:noFill/>
          </a:ln>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1pPr>
            <a:lvl2pPr indent="-317500" lvl="1" marL="9144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2pPr>
            <a:lvl3pPr indent="-317500" lvl="2" marL="13716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3pPr>
            <a:lvl4pPr indent="-317500" lvl="3" marL="18288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4pPr>
            <a:lvl5pPr indent="-317500" lvl="4" marL="22860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5pPr>
            <a:lvl6pPr indent="-317500" lvl="5" marL="27432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6pPr>
            <a:lvl7pPr indent="-317500" lvl="6" marL="32004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7pPr>
            <a:lvl8pPr indent="-317500" lvl="7" marL="3657600">
              <a:lnSpc>
                <a:spcPct val="100000"/>
              </a:lnSpc>
              <a:spcBef>
                <a:spcPts val="1600"/>
              </a:spcBef>
              <a:spcAft>
                <a:spcPts val="0"/>
              </a:spcAft>
              <a:buClr>
                <a:schemeClr val="dk1"/>
              </a:buClr>
              <a:buSzPts val="1400"/>
              <a:buFont typeface="Albert Sans"/>
              <a:buChar char="○"/>
              <a:defRPr>
                <a:solidFill>
                  <a:schemeClr val="dk1"/>
                </a:solidFill>
                <a:latin typeface="Albert Sans"/>
                <a:ea typeface="Albert Sans"/>
                <a:cs typeface="Albert Sans"/>
                <a:sym typeface="Albert Sans"/>
              </a:defRPr>
            </a:lvl8pPr>
            <a:lvl9pPr indent="-317500" lvl="8" marL="4114800">
              <a:lnSpc>
                <a:spcPct val="100000"/>
              </a:lnSpc>
              <a:spcBef>
                <a:spcPts val="1600"/>
              </a:spcBef>
              <a:spcAft>
                <a:spcPts val="1600"/>
              </a:spcAft>
              <a:buClr>
                <a:schemeClr val="dk1"/>
              </a:buClr>
              <a:buSzPts val="1400"/>
              <a:buFont typeface="Albert Sans"/>
              <a:buChar char="■"/>
              <a:defRPr>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EA4335"/>
          </p15:clr>
        </p15:guide>
        <p15:guide id="2">
          <p15:clr>
            <a:srgbClr val="EA4335"/>
          </p15:clr>
        </p15:guide>
        <p15:guide id="3" pos="5760">
          <p15:clr>
            <a:srgbClr val="EA4335"/>
          </p15:clr>
        </p15:guide>
        <p15:guide id="4" pos="449">
          <p15:clr>
            <a:srgbClr val="EA4335"/>
          </p15:clr>
        </p15:guide>
        <p15:guide id="5" pos="5311">
          <p15:clr>
            <a:srgbClr val="EA4335"/>
          </p15:clr>
        </p15:guide>
        <p15:guide id="6" orient="horz" pos="1620">
          <p15:clr>
            <a:srgbClr val="EA4335"/>
          </p15:clr>
        </p15:guide>
        <p15:guide id="7" orient="horz" pos="340">
          <p15:clr>
            <a:srgbClr val="EA4335"/>
          </p15:clr>
        </p15:guide>
        <p15:guide id="8" orient="horz">
          <p15:clr>
            <a:srgbClr val="EA4335"/>
          </p15:clr>
        </p15:guide>
        <p15:guide id="9" orient="horz" pos="2897">
          <p15:clr>
            <a:srgbClr val="EA4335"/>
          </p15:clr>
        </p15:guide>
        <p15:guide id="10" orient="horz" pos="3237">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slide" Target="/ppt/slid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slide" Target="/ppt/slides/slide11.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slide" Target="/ppt/slides/slide1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slide" Target="/ppt/slides/slide13.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 Id="rId3" Type="http://schemas.openxmlformats.org/officeDocument/2006/relationships/slide" Target="/ppt/slid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 Id="rId3" Type="http://schemas.openxmlformats.org/officeDocument/2006/relationships/slide" Target="/ppt/slid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slide" Target="/ppt/slid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drive.google.com/file/d/1olI4Sa76Izm8-dDQJFmGVaeu6fEKc5i7/view" TargetMode="External"/><Relationship Id="rId4" Type="http://schemas.openxmlformats.org/officeDocument/2006/relationships/image" Target="../media/image3.jpg"/><Relationship Id="rId9" Type="http://schemas.openxmlformats.org/officeDocument/2006/relationships/hyperlink" Target="http://drive.google.com/file/d/1ZZjkZdf_icx2vJ3VhIBM2SMAAX7bk0bz/view" TargetMode="External"/><Relationship Id="rId5" Type="http://schemas.openxmlformats.org/officeDocument/2006/relationships/hyperlink" Target="http://drive.google.com/file/d/1EXeILA_YDtNbkVFq-b1zoLtQl615FnvZ/view" TargetMode="External"/><Relationship Id="rId6" Type="http://schemas.openxmlformats.org/officeDocument/2006/relationships/image" Target="../media/image6.jpg"/><Relationship Id="rId7" Type="http://schemas.openxmlformats.org/officeDocument/2006/relationships/hyperlink" Target="http://drive.google.com/file/d/1DO3xGsmKkQL0nLNgUfifCWubTZd4O9_m/view" TargetMode="External"/><Relationship Id="rId8" Type="http://schemas.openxmlformats.org/officeDocument/2006/relationships/image" Target="../media/image2.jpg"/><Relationship Id="rId10" Type="http://schemas.openxmlformats.org/officeDocument/2006/relationships/image" Target="../media/image1.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 Id="rId3" Type="http://schemas.openxmlformats.org/officeDocument/2006/relationships/slide" Target="/ppt/slides/slide18.xml"/><Relationship Id="rId4" Type="http://schemas.openxmlformats.org/officeDocument/2006/relationships/hyperlink" Target="http://drive.google.com/file/d/1ICx8cQChtFlhzHlisnFawX_rFxi1jQ7o/view" TargetMode="External"/><Relationship Id="rId5" Type="http://schemas.openxmlformats.org/officeDocument/2006/relationships/image" Target="../media/image4.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 Id="rId3" Type="http://schemas.openxmlformats.org/officeDocument/2006/relationships/slide" Target="/ppt/slid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slide" Target="/ppt/slid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slide" Target="/ppt/slid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slide" Target="/ppt/slid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slide" Target="/ppt/slid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slide" Target="/ppt/slides/slide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slide" Target="/ppt/slides/slide8.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slide" Target="/ppt/slides/slide9.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95" name="Shape 195"/>
        <p:cNvGrpSpPr/>
        <p:nvPr/>
      </p:nvGrpSpPr>
      <p:grpSpPr>
        <a:xfrm>
          <a:off x="0" y="0"/>
          <a:ext cx="0" cy="0"/>
          <a:chOff x="0" y="0"/>
          <a:chExt cx="0" cy="0"/>
        </a:xfrm>
      </p:grpSpPr>
      <p:sp>
        <p:nvSpPr>
          <p:cNvPr id="196" name="Google Shape;196;p29"/>
          <p:cNvSpPr txBox="1"/>
          <p:nvPr>
            <p:ph type="ctrTitle"/>
          </p:nvPr>
        </p:nvSpPr>
        <p:spPr>
          <a:xfrm>
            <a:off x="998575" y="423425"/>
            <a:ext cx="6171600" cy="2459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Automated Parking Reinforcement</a:t>
            </a:r>
            <a:endParaRPr>
              <a:solidFill>
                <a:schemeClr val="dk1"/>
              </a:solidFill>
            </a:endParaRPr>
          </a:p>
        </p:txBody>
      </p:sp>
      <p:sp>
        <p:nvSpPr>
          <p:cNvPr id="197" name="Google Shape;197;p29"/>
          <p:cNvSpPr/>
          <p:nvPr/>
        </p:nvSpPr>
        <p:spPr>
          <a:xfrm>
            <a:off x="5018775" y="3530806"/>
            <a:ext cx="3371400" cy="11778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8" name="Google Shape;198;p29"/>
          <p:cNvGrpSpPr/>
          <p:nvPr/>
        </p:nvGrpSpPr>
        <p:grpSpPr>
          <a:xfrm>
            <a:off x="5139560" y="3431899"/>
            <a:ext cx="3130762" cy="1151747"/>
            <a:chOff x="6789025" y="1155863"/>
            <a:chExt cx="961300" cy="396525"/>
          </a:xfrm>
        </p:grpSpPr>
        <p:sp>
          <p:nvSpPr>
            <p:cNvPr id="199" name="Google Shape;199;p29"/>
            <p:cNvSpPr/>
            <p:nvPr/>
          </p:nvSpPr>
          <p:spPr>
            <a:xfrm>
              <a:off x="7125150" y="1357263"/>
              <a:ext cx="246725" cy="117600"/>
            </a:xfrm>
            <a:custGeom>
              <a:rect b="b" l="l" r="r" t="t"/>
              <a:pathLst>
                <a:path extrusionOk="0" h="4704" w="9869">
                  <a:moveTo>
                    <a:pt x="4694" y="0"/>
                  </a:moveTo>
                  <a:cubicBezTo>
                    <a:pt x="3738" y="0"/>
                    <a:pt x="2951" y="734"/>
                    <a:pt x="2831" y="1685"/>
                  </a:cubicBezTo>
                  <a:cubicBezTo>
                    <a:pt x="2816" y="1685"/>
                    <a:pt x="2801" y="1682"/>
                    <a:pt x="2786" y="1682"/>
                  </a:cubicBezTo>
                  <a:cubicBezTo>
                    <a:pt x="1610" y="1682"/>
                    <a:pt x="657" y="2663"/>
                    <a:pt x="657" y="3874"/>
                  </a:cubicBezTo>
                  <a:cubicBezTo>
                    <a:pt x="657" y="3952"/>
                    <a:pt x="661" y="4028"/>
                    <a:pt x="669" y="4103"/>
                  </a:cubicBezTo>
                  <a:cubicBezTo>
                    <a:pt x="356" y="4169"/>
                    <a:pt x="104" y="4400"/>
                    <a:pt x="1" y="4703"/>
                  </a:cubicBezTo>
                  <a:lnTo>
                    <a:pt x="9786" y="4703"/>
                  </a:lnTo>
                  <a:cubicBezTo>
                    <a:pt x="9840" y="4528"/>
                    <a:pt x="9868" y="4341"/>
                    <a:pt x="9868" y="4148"/>
                  </a:cubicBezTo>
                  <a:cubicBezTo>
                    <a:pt x="9868" y="3217"/>
                    <a:pt x="9206" y="2444"/>
                    <a:pt x="8339" y="2298"/>
                  </a:cubicBezTo>
                  <a:cubicBezTo>
                    <a:pt x="8339" y="2289"/>
                    <a:pt x="8340" y="2279"/>
                    <a:pt x="8340" y="2271"/>
                  </a:cubicBezTo>
                  <a:cubicBezTo>
                    <a:pt x="8340" y="1668"/>
                    <a:pt x="7866" y="1178"/>
                    <a:pt x="7280" y="1178"/>
                  </a:cubicBezTo>
                  <a:cubicBezTo>
                    <a:pt x="6985" y="1178"/>
                    <a:pt x="6719" y="1302"/>
                    <a:pt x="6525" y="1501"/>
                  </a:cubicBezTo>
                  <a:cubicBezTo>
                    <a:pt x="6334" y="641"/>
                    <a:pt x="5587" y="0"/>
                    <a:pt x="4694" y="0"/>
                  </a:cubicBezTo>
                  <a:close/>
                </a:path>
              </a:pathLst>
            </a:custGeom>
            <a:solidFill>
              <a:srgbClr val="D4A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9"/>
            <p:cNvSpPr/>
            <p:nvPr/>
          </p:nvSpPr>
          <p:spPr>
            <a:xfrm>
              <a:off x="6964650" y="1320188"/>
              <a:ext cx="324625" cy="154775"/>
            </a:xfrm>
            <a:custGeom>
              <a:rect b="b" l="l" r="r" t="t"/>
              <a:pathLst>
                <a:path extrusionOk="0" h="6191" w="12985">
                  <a:moveTo>
                    <a:pt x="6178" y="1"/>
                  </a:moveTo>
                  <a:cubicBezTo>
                    <a:pt x="4919" y="1"/>
                    <a:pt x="3884" y="966"/>
                    <a:pt x="3726" y="2217"/>
                  </a:cubicBezTo>
                  <a:cubicBezTo>
                    <a:pt x="3705" y="2216"/>
                    <a:pt x="3686" y="2214"/>
                    <a:pt x="3666" y="2214"/>
                  </a:cubicBezTo>
                  <a:cubicBezTo>
                    <a:pt x="2119" y="2214"/>
                    <a:pt x="865" y="3505"/>
                    <a:pt x="865" y="5098"/>
                  </a:cubicBezTo>
                  <a:cubicBezTo>
                    <a:pt x="865" y="5200"/>
                    <a:pt x="871" y="5301"/>
                    <a:pt x="881" y="5400"/>
                  </a:cubicBezTo>
                  <a:cubicBezTo>
                    <a:pt x="470" y="5487"/>
                    <a:pt x="138" y="5791"/>
                    <a:pt x="1" y="6191"/>
                  </a:cubicBezTo>
                  <a:lnTo>
                    <a:pt x="12877" y="6191"/>
                  </a:lnTo>
                  <a:cubicBezTo>
                    <a:pt x="12945" y="5959"/>
                    <a:pt x="12984" y="5714"/>
                    <a:pt x="12984" y="5458"/>
                  </a:cubicBezTo>
                  <a:cubicBezTo>
                    <a:pt x="12985" y="4229"/>
                    <a:pt x="12114" y="3213"/>
                    <a:pt x="10973" y="3021"/>
                  </a:cubicBezTo>
                  <a:cubicBezTo>
                    <a:pt x="10974" y="3010"/>
                    <a:pt x="10974" y="2998"/>
                    <a:pt x="10974" y="2987"/>
                  </a:cubicBezTo>
                  <a:cubicBezTo>
                    <a:pt x="10974" y="2192"/>
                    <a:pt x="10350" y="1549"/>
                    <a:pt x="9579" y="1549"/>
                  </a:cubicBezTo>
                  <a:cubicBezTo>
                    <a:pt x="9191" y="1549"/>
                    <a:pt x="8840" y="1713"/>
                    <a:pt x="8588" y="1974"/>
                  </a:cubicBezTo>
                  <a:cubicBezTo>
                    <a:pt x="8335" y="844"/>
                    <a:pt x="7353" y="1"/>
                    <a:pt x="6178" y="1"/>
                  </a:cubicBezTo>
                  <a:close/>
                </a:path>
              </a:pathLst>
            </a:custGeom>
            <a:solidFill>
              <a:srgbClr val="BE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9"/>
            <p:cNvSpPr/>
            <p:nvPr/>
          </p:nvSpPr>
          <p:spPr>
            <a:xfrm>
              <a:off x="7489075" y="1362288"/>
              <a:ext cx="246700" cy="117625"/>
            </a:xfrm>
            <a:custGeom>
              <a:rect b="b" l="l" r="r" t="t"/>
              <a:pathLst>
                <a:path extrusionOk="0" h="4705" w="9868">
                  <a:moveTo>
                    <a:pt x="4694" y="1"/>
                  </a:moveTo>
                  <a:cubicBezTo>
                    <a:pt x="3738" y="1"/>
                    <a:pt x="2951" y="736"/>
                    <a:pt x="2831" y="1685"/>
                  </a:cubicBezTo>
                  <a:cubicBezTo>
                    <a:pt x="2816" y="1685"/>
                    <a:pt x="2801" y="1683"/>
                    <a:pt x="2785" y="1683"/>
                  </a:cubicBezTo>
                  <a:cubicBezTo>
                    <a:pt x="1610" y="1683"/>
                    <a:pt x="657" y="2664"/>
                    <a:pt x="657" y="3875"/>
                  </a:cubicBezTo>
                  <a:cubicBezTo>
                    <a:pt x="657" y="3953"/>
                    <a:pt x="661" y="4030"/>
                    <a:pt x="669" y="4104"/>
                  </a:cubicBezTo>
                  <a:cubicBezTo>
                    <a:pt x="356" y="4171"/>
                    <a:pt x="104" y="4401"/>
                    <a:pt x="1" y="4705"/>
                  </a:cubicBezTo>
                  <a:lnTo>
                    <a:pt x="9786" y="4705"/>
                  </a:lnTo>
                  <a:cubicBezTo>
                    <a:pt x="9840" y="4528"/>
                    <a:pt x="9868" y="4342"/>
                    <a:pt x="9868" y="4148"/>
                  </a:cubicBezTo>
                  <a:cubicBezTo>
                    <a:pt x="9868" y="3217"/>
                    <a:pt x="9205" y="2444"/>
                    <a:pt x="8339" y="2298"/>
                  </a:cubicBezTo>
                  <a:cubicBezTo>
                    <a:pt x="8339" y="2289"/>
                    <a:pt x="8340" y="2279"/>
                    <a:pt x="8340" y="2272"/>
                  </a:cubicBezTo>
                  <a:cubicBezTo>
                    <a:pt x="8340" y="1668"/>
                    <a:pt x="7866" y="1179"/>
                    <a:pt x="7280" y="1179"/>
                  </a:cubicBezTo>
                  <a:cubicBezTo>
                    <a:pt x="6985" y="1179"/>
                    <a:pt x="6719" y="1304"/>
                    <a:pt x="6525" y="1502"/>
                  </a:cubicBezTo>
                  <a:cubicBezTo>
                    <a:pt x="6333" y="642"/>
                    <a:pt x="5587" y="1"/>
                    <a:pt x="4694" y="1"/>
                  </a:cubicBezTo>
                  <a:close/>
                </a:path>
              </a:pathLst>
            </a:custGeom>
            <a:solidFill>
              <a:srgbClr val="D4A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9"/>
            <p:cNvSpPr/>
            <p:nvPr/>
          </p:nvSpPr>
          <p:spPr>
            <a:xfrm>
              <a:off x="7328575" y="1325188"/>
              <a:ext cx="324625" cy="154775"/>
            </a:xfrm>
            <a:custGeom>
              <a:rect b="b" l="l" r="r" t="t"/>
              <a:pathLst>
                <a:path extrusionOk="0" h="6191" w="12985">
                  <a:moveTo>
                    <a:pt x="6178" y="1"/>
                  </a:moveTo>
                  <a:cubicBezTo>
                    <a:pt x="4919" y="1"/>
                    <a:pt x="3883" y="968"/>
                    <a:pt x="3726" y="2219"/>
                  </a:cubicBezTo>
                  <a:cubicBezTo>
                    <a:pt x="3705" y="2218"/>
                    <a:pt x="3685" y="2214"/>
                    <a:pt x="3666" y="2214"/>
                  </a:cubicBezTo>
                  <a:cubicBezTo>
                    <a:pt x="2119" y="2214"/>
                    <a:pt x="865" y="3505"/>
                    <a:pt x="865" y="5099"/>
                  </a:cubicBezTo>
                  <a:cubicBezTo>
                    <a:pt x="865" y="5199"/>
                    <a:pt x="870" y="5302"/>
                    <a:pt x="881" y="5401"/>
                  </a:cubicBezTo>
                  <a:cubicBezTo>
                    <a:pt x="470" y="5486"/>
                    <a:pt x="137" y="5790"/>
                    <a:pt x="1" y="6191"/>
                  </a:cubicBezTo>
                  <a:lnTo>
                    <a:pt x="12877" y="6191"/>
                  </a:lnTo>
                  <a:cubicBezTo>
                    <a:pt x="12945" y="5960"/>
                    <a:pt x="12984" y="5714"/>
                    <a:pt x="12984" y="5459"/>
                  </a:cubicBezTo>
                  <a:cubicBezTo>
                    <a:pt x="12985" y="4230"/>
                    <a:pt x="12114" y="3214"/>
                    <a:pt x="10973" y="3022"/>
                  </a:cubicBezTo>
                  <a:cubicBezTo>
                    <a:pt x="10974" y="3011"/>
                    <a:pt x="10974" y="2999"/>
                    <a:pt x="10974" y="2987"/>
                  </a:cubicBezTo>
                  <a:cubicBezTo>
                    <a:pt x="10974" y="2193"/>
                    <a:pt x="10350" y="1550"/>
                    <a:pt x="9579" y="1550"/>
                  </a:cubicBezTo>
                  <a:cubicBezTo>
                    <a:pt x="9191" y="1550"/>
                    <a:pt x="8839" y="1714"/>
                    <a:pt x="8588" y="1975"/>
                  </a:cubicBezTo>
                  <a:cubicBezTo>
                    <a:pt x="8335" y="845"/>
                    <a:pt x="7354" y="1"/>
                    <a:pt x="6178" y="1"/>
                  </a:cubicBezTo>
                  <a:close/>
                </a:path>
              </a:pathLst>
            </a:custGeom>
            <a:solidFill>
              <a:srgbClr val="BE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9"/>
            <p:cNvSpPr/>
            <p:nvPr/>
          </p:nvSpPr>
          <p:spPr>
            <a:xfrm>
              <a:off x="6850050" y="1374563"/>
              <a:ext cx="210450" cy="100325"/>
            </a:xfrm>
            <a:custGeom>
              <a:rect b="b" l="l" r="r" t="t"/>
              <a:pathLst>
                <a:path extrusionOk="0" h="4013" w="8418">
                  <a:moveTo>
                    <a:pt x="4006" y="1"/>
                  </a:moveTo>
                  <a:cubicBezTo>
                    <a:pt x="3190" y="1"/>
                    <a:pt x="2519" y="627"/>
                    <a:pt x="2416" y="1439"/>
                  </a:cubicBezTo>
                  <a:cubicBezTo>
                    <a:pt x="2402" y="1439"/>
                    <a:pt x="2390" y="1436"/>
                    <a:pt x="2376" y="1436"/>
                  </a:cubicBezTo>
                  <a:cubicBezTo>
                    <a:pt x="1374" y="1436"/>
                    <a:pt x="561" y="2274"/>
                    <a:pt x="561" y="3305"/>
                  </a:cubicBezTo>
                  <a:cubicBezTo>
                    <a:pt x="561" y="3371"/>
                    <a:pt x="565" y="3437"/>
                    <a:pt x="571" y="3500"/>
                  </a:cubicBezTo>
                  <a:cubicBezTo>
                    <a:pt x="306" y="3556"/>
                    <a:pt x="89" y="3754"/>
                    <a:pt x="1" y="4012"/>
                  </a:cubicBezTo>
                  <a:lnTo>
                    <a:pt x="8347" y="4012"/>
                  </a:lnTo>
                  <a:cubicBezTo>
                    <a:pt x="8393" y="3863"/>
                    <a:pt x="8417" y="3702"/>
                    <a:pt x="8417" y="3539"/>
                  </a:cubicBezTo>
                  <a:cubicBezTo>
                    <a:pt x="8418" y="2743"/>
                    <a:pt x="7854" y="2085"/>
                    <a:pt x="7113" y="1961"/>
                  </a:cubicBezTo>
                  <a:cubicBezTo>
                    <a:pt x="7113" y="1953"/>
                    <a:pt x="7115" y="1945"/>
                    <a:pt x="7115" y="1938"/>
                  </a:cubicBezTo>
                  <a:cubicBezTo>
                    <a:pt x="7115" y="1423"/>
                    <a:pt x="6710" y="1006"/>
                    <a:pt x="6210" y="1006"/>
                  </a:cubicBezTo>
                  <a:cubicBezTo>
                    <a:pt x="5958" y="1006"/>
                    <a:pt x="5732" y="1110"/>
                    <a:pt x="5568" y="1281"/>
                  </a:cubicBezTo>
                  <a:cubicBezTo>
                    <a:pt x="5403" y="548"/>
                    <a:pt x="4766" y="1"/>
                    <a:pt x="4006" y="1"/>
                  </a:cubicBezTo>
                  <a:close/>
                </a:path>
              </a:pathLst>
            </a:custGeom>
            <a:solidFill>
              <a:srgbClr val="D4A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9"/>
            <p:cNvSpPr/>
            <p:nvPr/>
          </p:nvSpPr>
          <p:spPr>
            <a:xfrm>
              <a:off x="6821625" y="1394638"/>
              <a:ext cx="168425" cy="80275"/>
            </a:xfrm>
            <a:custGeom>
              <a:rect b="b" l="l" r="r" t="t"/>
              <a:pathLst>
                <a:path extrusionOk="0" h="3211" w="6737">
                  <a:moveTo>
                    <a:pt x="3205" y="0"/>
                  </a:moveTo>
                  <a:cubicBezTo>
                    <a:pt x="2552" y="0"/>
                    <a:pt x="2014" y="502"/>
                    <a:pt x="1932" y="1151"/>
                  </a:cubicBezTo>
                  <a:cubicBezTo>
                    <a:pt x="1922" y="1151"/>
                    <a:pt x="1911" y="1149"/>
                    <a:pt x="1901" y="1149"/>
                  </a:cubicBezTo>
                  <a:cubicBezTo>
                    <a:pt x="1097" y="1149"/>
                    <a:pt x="448" y="1819"/>
                    <a:pt x="448" y="2644"/>
                  </a:cubicBezTo>
                  <a:cubicBezTo>
                    <a:pt x="448" y="2697"/>
                    <a:pt x="452" y="2749"/>
                    <a:pt x="457" y="2801"/>
                  </a:cubicBezTo>
                  <a:cubicBezTo>
                    <a:pt x="242" y="2846"/>
                    <a:pt x="70" y="3003"/>
                    <a:pt x="1" y="3210"/>
                  </a:cubicBezTo>
                  <a:lnTo>
                    <a:pt x="6681" y="3210"/>
                  </a:lnTo>
                  <a:cubicBezTo>
                    <a:pt x="6717" y="3091"/>
                    <a:pt x="6737" y="2964"/>
                    <a:pt x="6737" y="2831"/>
                  </a:cubicBezTo>
                  <a:cubicBezTo>
                    <a:pt x="6737" y="2193"/>
                    <a:pt x="6286" y="1668"/>
                    <a:pt x="5694" y="1567"/>
                  </a:cubicBezTo>
                  <a:cubicBezTo>
                    <a:pt x="5694" y="1561"/>
                    <a:pt x="5695" y="1556"/>
                    <a:pt x="5695" y="1549"/>
                  </a:cubicBezTo>
                  <a:cubicBezTo>
                    <a:pt x="5695" y="1137"/>
                    <a:pt x="5371" y="804"/>
                    <a:pt x="4970" y="804"/>
                  </a:cubicBezTo>
                  <a:cubicBezTo>
                    <a:pt x="4770" y="804"/>
                    <a:pt x="4588" y="888"/>
                    <a:pt x="4456" y="1025"/>
                  </a:cubicBezTo>
                  <a:cubicBezTo>
                    <a:pt x="4325" y="439"/>
                    <a:pt x="3816" y="0"/>
                    <a:pt x="3205" y="0"/>
                  </a:cubicBezTo>
                  <a:close/>
                </a:path>
              </a:pathLst>
            </a:custGeom>
            <a:solidFill>
              <a:srgbClr val="BE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9"/>
            <p:cNvSpPr/>
            <p:nvPr/>
          </p:nvSpPr>
          <p:spPr>
            <a:xfrm>
              <a:off x="6789025" y="1469113"/>
              <a:ext cx="961300" cy="22200"/>
            </a:xfrm>
            <a:custGeom>
              <a:rect b="b" l="l" r="r" t="t"/>
              <a:pathLst>
                <a:path extrusionOk="0" h="888" w="38452">
                  <a:moveTo>
                    <a:pt x="0" y="0"/>
                  </a:moveTo>
                  <a:lnTo>
                    <a:pt x="0" y="888"/>
                  </a:lnTo>
                  <a:lnTo>
                    <a:pt x="38452" y="888"/>
                  </a:lnTo>
                  <a:lnTo>
                    <a:pt x="38452" y="0"/>
                  </a:lnTo>
                  <a:close/>
                </a:path>
              </a:pathLst>
            </a:custGeom>
            <a:solidFill>
              <a:srgbClr val="87A1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9"/>
            <p:cNvSpPr/>
            <p:nvPr/>
          </p:nvSpPr>
          <p:spPr>
            <a:xfrm>
              <a:off x="7203325" y="1304988"/>
              <a:ext cx="352475" cy="99925"/>
            </a:xfrm>
            <a:custGeom>
              <a:rect b="b" l="l" r="r" t="t"/>
              <a:pathLst>
                <a:path extrusionOk="0" h="3997" w="14099">
                  <a:moveTo>
                    <a:pt x="4959" y="1"/>
                  </a:moveTo>
                  <a:cubicBezTo>
                    <a:pt x="4797" y="1"/>
                    <a:pt x="4637" y="2"/>
                    <a:pt x="4480" y="4"/>
                  </a:cubicBezTo>
                  <a:cubicBezTo>
                    <a:pt x="3481" y="19"/>
                    <a:pt x="3812" y="459"/>
                    <a:pt x="3038" y="1145"/>
                  </a:cubicBezTo>
                  <a:cubicBezTo>
                    <a:pt x="1977" y="2082"/>
                    <a:pt x="1" y="3996"/>
                    <a:pt x="1" y="3996"/>
                  </a:cubicBezTo>
                  <a:lnTo>
                    <a:pt x="14098" y="3849"/>
                  </a:lnTo>
                  <a:cubicBezTo>
                    <a:pt x="14098" y="3849"/>
                    <a:pt x="11688" y="440"/>
                    <a:pt x="9814" y="241"/>
                  </a:cubicBezTo>
                  <a:cubicBezTo>
                    <a:pt x="8805" y="132"/>
                    <a:pt x="6766" y="1"/>
                    <a:pt x="4959" y="1"/>
                  </a:cubicBez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9"/>
            <p:cNvSpPr/>
            <p:nvPr/>
          </p:nvSpPr>
          <p:spPr>
            <a:xfrm>
              <a:off x="7424900" y="1456863"/>
              <a:ext cx="74100" cy="80975"/>
            </a:xfrm>
            <a:custGeom>
              <a:rect b="b" l="l" r="r" t="t"/>
              <a:pathLst>
                <a:path extrusionOk="0" h="3239" w="2964">
                  <a:moveTo>
                    <a:pt x="1482" y="1"/>
                  </a:moveTo>
                  <a:cubicBezTo>
                    <a:pt x="664" y="1"/>
                    <a:pt x="0" y="726"/>
                    <a:pt x="0" y="1619"/>
                  </a:cubicBezTo>
                  <a:cubicBezTo>
                    <a:pt x="0" y="2514"/>
                    <a:pt x="664" y="3239"/>
                    <a:pt x="1482" y="3239"/>
                  </a:cubicBezTo>
                  <a:cubicBezTo>
                    <a:pt x="2300" y="3239"/>
                    <a:pt x="2964" y="2514"/>
                    <a:pt x="2964" y="1619"/>
                  </a:cubicBezTo>
                  <a:cubicBezTo>
                    <a:pt x="2964" y="726"/>
                    <a:pt x="2300" y="1"/>
                    <a:pt x="1482" y="1"/>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9"/>
            <p:cNvSpPr/>
            <p:nvPr/>
          </p:nvSpPr>
          <p:spPr>
            <a:xfrm>
              <a:off x="7418075" y="1456863"/>
              <a:ext cx="74075" cy="80975"/>
            </a:xfrm>
            <a:custGeom>
              <a:rect b="b" l="l" r="r" t="t"/>
              <a:pathLst>
                <a:path extrusionOk="0" h="3239" w="2963">
                  <a:moveTo>
                    <a:pt x="1482" y="1"/>
                  </a:moveTo>
                  <a:cubicBezTo>
                    <a:pt x="663" y="1"/>
                    <a:pt x="1" y="726"/>
                    <a:pt x="1" y="1619"/>
                  </a:cubicBezTo>
                  <a:cubicBezTo>
                    <a:pt x="1" y="2514"/>
                    <a:pt x="663" y="3239"/>
                    <a:pt x="1482" y="3239"/>
                  </a:cubicBezTo>
                  <a:cubicBezTo>
                    <a:pt x="2300" y="3239"/>
                    <a:pt x="2963" y="2514"/>
                    <a:pt x="2963" y="1619"/>
                  </a:cubicBezTo>
                  <a:cubicBezTo>
                    <a:pt x="2963" y="726"/>
                    <a:pt x="2300" y="1"/>
                    <a:pt x="1482"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9"/>
            <p:cNvSpPr/>
            <p:nvPr/>
          </p:nvSpPr>
          <p:spPr>
            <a:xfrm>
              <a:off x="7440475" y="1479938"/>
              <a:ext cx="29325" cy="32000"/>
            </a:xfrm>
            <a:custGeom>
              <a:rect b="b" l="l" r="r" t="t"/>
              <a:pathLst>
                <a:path extrusionOk="0" h="1280" w="1173">
                  <a:moveTo>
                    <a:pt x="586" y="1"/>
                  </a:moveTo>
                  <a:cubicBezTo>
                    <a:pt x="262" y="1"/>
                    <a:pt x="1" y="287"/>
                    <a:pt x="1" y="640"/>
                  </a:cubicBezTo>
                  <a:cubicBezTo>
                    <a:pt x="1" y="993"/>
                    <a:pt x="262" y="1279"/>
                    <a:pt x="586" y="1279"/>
                  </a:cubicBezTo>
                  <a:cubicBezTo>
                    <a:pt x="910" y="1279"/>
                    <a:pt x="1172" y="993"/>
                    <a:pt x="1172" y="640"/>
                  </a:cubicBezTo>
                  <a:cubicBezTo>
                    <a:pt x="1172" y="287"/>
                    <a:pt x="910" y="1"/>
                    <a:pt x="586" y="1"/>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9"/>
            <p:cNvSpPr/>
            <p:nvPr/>
          </p:nvSpPr>
          <p:spPr>
            <a:xfrm>
              <a:off x="7148400" y="1456863"/>
              <a:ext cx="74075" cy="80975"/>
            </a:xfrm>
            <a:custGeom>
              <a:rect b="b" l="l" r="r" t="t"/>
              <a:pathLst>
                <a:path extrusionOk="0" h="3239" w="2963">
                  <a:moveTo>
                    <a:pt x="1482" y="1"/>
                  </a:moveTo>
                  <a:cubicBezTo>
                    <a:pt x="664" y="1"/>
                    <a:pt x="1" y="726"/>
                    <a:pt x="1" y="1619"/>
                  </a:cubicBezTo>
                  <a:cubicBezTo>
                    <a:pt x="1" y="2514"/>
                    <a:pt x="664" y="3239"/>
                    <a:pt x="1482" y="3239"/>
                  </a:cubicBezTo>
                  <a:cubicBezTo>
                    <a:pt x="2300" y="3239"/>
                    <a:pt x="2963" y="2514"/>
                    <a:pt x="2963" y="1619"/>
                  </a:cubicBezTo>
                  <a:cubicBezTo>
                    <a:pt x="2963" y="726"/>
                    <a:pt x="2300" y="1"/>
                    <a:pt x="1482" y="1"/>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9"/>
            <p:cNvSpPr/>
            <p:nvPr/>
          </p:nvSpPr>
          <p:spPr>
            <a:xfrm>
              <a:off x="7141525" y="1456863"/>
              <a:ext cx="74125" cy="80975"/>
            </a:xfrm>
            <a:custGeom>
              <a:rect b="b" l="l" r="r" t="t"/>
              <a:pathLst>
                <a:path extrusionOk="0" h="3239" w="2965">
                  <a:moveTo>
                    <a:pt x="1483" y="1"/>
                  </a:moveTo>
                  <a:cubicBezTo>
                    <a:pt x="664" y="1"/>
                    <a:pt x="1" y="726"/>
                    <a:pt x="1" y="1619"/>
                  </a:cubicBezTo>
                  <a:cubicBezTo>
                    <a:pt x="1" y="2514"/>
                    <a:pt x="664" y="3239"/>
                    <a:pt x="1483" y="3239"/>
                  </a:cubicBezTo>
                  <a:cubicBezTo>
                    <a:pt x="2301" y="3239"/>
                    <a:pt x="2964" y="2514"/>
                    <a:pt x="2964" y="1619"/>
                  </a:cubicBezTo>
                  <a:cubicBezTo>
                    <a:pt x="2964" y="726"/>
                    <a:pt x="2301" y="1"/>
                    <a:pt x="1483"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9"/>
            <p:cNvSpPr/>
            <p:nvPr/>
          </p:nvSpPr>
          <p:spPr>
            <a:xfrm>
              <a:off x="7163675" y="1483088"/>
              <a:ext cx="29825" cy="32550"/>
            </a:xfrm>
            <a:custGeom>
              <a:rect b="b" l="l" r="r" t="t"/>
              <a:pathLst>
                <a:path extrusionOk="0" h="1302" w="1193">
                  <a:moveTo>
                    <a:pt x="597" y="0"/>
                  </a:moveTo>
                  <a:cubicBezTo>
                    <a:pt x="267" y="0"/>
                    <a:pt x="0" y="291"/>
                    <a:pt x="0" y="651"/>
                  </a:cubicBezTo>
                  <a:cubicBezTo>
                    <a:pt x="0" y="1011"/>
                    <a:pt x="267" y="1301"/>
                    <a:pt x="597" y="1301"/>
                  </a:cubicBezTo>
                  <a:cubicBezTo>
                    <a:pt x="925" y="1301"/>
                    <a:pt x="1193" y="1011"/>
                    <a:pt x="1193" y="651"/>
                  </a:cubicBezTo>
                  <a:cubicBezTo>
                    <a:pt x="1193" y="291"/>
                    <a:pt x="925" y="0"/>
                    <a:pt x="597" y="0"/>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9"/>
            <p:cNvSpPr/>
            <p:nvPr/>
          </p:nvSpPr>
          <p:spPr>
            <a:xfrm>
              <a:off x="7084675" y="1396013"/>
              <a:ext cx="534375" cy="108150"/>
            </a:xfrm>
            <a:custGeom>
              <a:rect b="b" l="l" r="r" t="t"/>
              <a:pathLst>
                <a:path extrusionOk="0" h="4326" w="21375">
                  <a:moveTo>
                    <a:pt x="19752" y="0"/>
                  </a:moveTo>
                  <a:cubicBezTo>
                    <a:pt x="19743" y="0"/>
                    <a:pt x="19735" y="0"/>
                    <a:pt x="19726" y="0"/>
                  </a:cubicBezTo>
                  <a:cubicBezTo>
                    <a:pt x="17675" y="47"/>
                    <a:pt x="5892" y="320"/>
                    <a:pt x="3569" y="500"/>
                  </a:cubicBezTo>
                  <a:cubicBezTo>
                    <a:pt x="0" y="776"/>
                    <a:pt x="796" y="4325"/>
                    <a:pt x="796" y="4325"/>
                  </a:cubicBezTo>
                  <a:lnTo>
                    <a:pt x="2639" y="4325"/>
                  </a:lnTo>
                  <a:lnTo>
                    <a:pt x="21170" y="3886"/>
                  </a:lnTo>
                  <a:cubicBezTo>
                    <a:pt x="21374" y="2413"/>
                    <a:pt x="21138" y="1156"/>
                    <a:pt x="20912" y="661"/>
                  </a:cubicBezTo>
                  <a:cubicBezTo>
                    <a:pt x="20723" y="245"/>
                    <a:pt x="20188" y="0"/>
                    <a:pt x="19752" y="0"/>
                  </a:cubicBez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9"/>
            <p:cNvSpPr/>
            <p:nvPr/>
          </p:nvSpPr>
          <p:spPr>
            <a:xfrm>
              <a:off x="7094050" y="1304088"/>
              <a:ext cx="352500" cy="100850"/>
            </a:xfrm>
            <a:custGeom>
              <a:rect b="b" l="l" r="r" t="t"/>
              <a:pathLst>
                <a:path extrusionOk="0" h="4034" w="14100">
                  <a:moveTo>
                    <a:pt x="7677" y="0"/>
                  </a:moveTo>
                  <a:cubicBezTo>
                    <a:pt x="6934" y="0"/>
                    <a:pt x="6185" y="24"/>
                    <a:pt x="5576" y="54"/>
                  </a:cubicBezTo>
                  <a:cubicBezTo>
                    <a:pt x="4580" y="101"/>
                    <a:pt x="3812" y="496"/>
                    <a:pt x="3036" y="1182"/>
                  </a:cubicBezTo>
                  <a:cubicBezTo>
                    <a:pt x="1977" y="2119"/>
                    <a:pt x="0" y="4033"/>
                    <a:pt x="0" y="4033"/>
                  </a:cubicBezTo>
                  <a:lnTo>
                    <a:pt x="14099" y="3885"/>
                  </a:lnTo>
                  <a:cubicBezTo>
                    <a:pt x="14099" y="3885"/>
                    <a:pt x="12019" y="494"/>
                    <a:pt x="10163" y="153"/>
                  </a:cubicBezTo>
                  <a:cubicBezTo>
                    <a:pt x="9544" y="39"/>
                    <a:pt x="8616" y="0"/>
                    <a:pt x="7677" y="0"/>
                  </a:cubicBezTo>
                  <a:close/>
                </a:path>
              </a:pathLst>
            </a:custGeom>
            <a:solidFill>
              <a:srgbClr val="FF5F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9"/>
            <p:cNvSpPr/>
            <p:nvPr/>
          </p:nvSpPr>
          <p:spPr>
            <a:xfrm>
              <a:off x="6958700" y="1396338"/>
              <a:ext cx="557650" cy="107825"/>
            </a:xfrm>
            <a:custGeom>
              <a:rect b="b" l="l" r="r" t="t"/>
              <a:pathLst>
                <a:path extrusionOk="0" h="4313" w="22306">
                  <a:moveTo>
                    <a:pt x="19893" y="1"/>
                  </a:moveTo>
                  <a:cubicBezTo>
                    <a:pt x="19889" y="1"/>
                    <a:pt x="19885" y="1"/>
                    <a:pt x="19881" y="1"/>
                  </a:cubicBezTo>
                  <a:cubicBezTo>
                    <a:pt x="16470" y="64"/>
                    <a:pt x="5888" y="236"/>
                    <a:pt x="3690" y="400"/>
                  </a:cubicBezTo>
                  <a:cubicBezTo>
                    <a:pt x="0" y="678"/>
                    <a:pt x="1061" y="4312"/>
                    <a:pt x="1061" y="4312"/>
                  </a:cubicBezTo>
                  <a:lnTo>
                    <a:pt x="22094" y="4164"/>
                  </a:lnTo>
                  <a:cubicBezTo>
                    <a:pt x="22305" y="2690"/>
                    <a:pt x="22239" y="1648"/>
                    <a:pt x="22015" y="1150"/>
                  </a:cubicBezTo>
                  <a:cubicBezTo>
                    <a:pt x="21617" y="266"/>
                    <a:pt x="20232" y="1"/>
                    <a:pt x="19893" y="1"/>
                  </a:cubicBez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9"/>
            <p:cNvSpPr/>
            <p:nvPr/>
          </p:nvSpPr>
          <p:spPr>
            <a:xfrm>
              <a:off x="7269750" y="1323388"/>
              <a:ext cx="3750" cy="178150"/>
            </a:xfrm>
            <a:custGeom>
              <a:rect b="b" l="l" r="r" t="t"/>
              <a:pathLst>
                <a:path extrusionOk="0" h="7126" w="150">
                  <a:moveTo>
                    <a:pt x="73" y="0"/>
                  </a:moveTo>
                  <a:lnTo>
                    <a:pt x="0" y="1"/>
                  </a:lnTo>
                  <a:lnTo>
                    <a:pt x="77" y="7125"/>
                  </a:lnTo>
                  <a:lnTo>
                    <a:pt x="149" y="7125"/>
                  </a:lnTo>
                  <a:lnTo>
                    <a:pt x="73" y="0"/>
                  </a:ln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9"/>
            <p:cNvSpPr/>
            <p:nvPr/>
          </p:nvSpPr>
          <p:spPr>
            <a:xfrm>
              <a:off x="7221525" y="1416513"/>
              <a:ext cx="42450" cy="5825"/>
            </a:xfrm>
            <a:custGeom>
              <a:rect b="b" l="l" r="r" t="t"/>
              <a:pathLst>
                <a:path extrusionOk="0" h="233" w="1698">
                  <a:moveTo>
                    <a:pt x="5" y="1"/>
                  </a:moveTo>
                  <a:cubicBezTo>
                    <a:pt x="3" y="1"/>
                    <a:pt x="1" y="3"/>
                    <a:pt x="1" y="4"/>
                  </a:cubicBezTo>
                  <a:lnTo>
                    <a:pt x="1" y="229"/>
                  </a:lnTo>
                  <a:cubicBezTo>
                    <a:pt x="1" y="231"/>
                    <a:pt x="4" y="233"/>
                    <a:pt x="5" y="233"/>
                  </a:cubicBezTo>
                  <a:lnTo>
                    <a:pt x="1694" y="233"/>
                  </a:lnTo>
                  <a:cubicBezTo>
                    <a:pt x="1696" y="233"/>
                    <a:pt x="1698" y="231"/>
                    <a:pt x="1698" y="229"/>
                  </a:cubicBezTo>
                  <a:lnTo>
                    <a:pt x="1698" y="4"/>
                  </a:lnTo>
                  <a:cubicBezTo>
                    <a:pt x="1698" y="2"/>
                    <a:pt x="1695" y="1"/>
                    <a:pt x="1694" y="1"/>
                  </a:cubicBezTo>
                  <a:close/>
                </a:path>
              </a:pathLst>
            </a:custGeom>
            <a:solidFill>
              <a:srgbClr val="FF9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9"/>
            <p:cNvSpPr/>
            <p:nvPr/>
          </p:nvSpPr>
          <p:spPr>
            <a:xfrm>
              <a:off x="7221525" y="1416513"/>
              <a:ext cx="38050" cy="5825"/>
            </a:xfrm>
            <a:custGeom>
              <a:rect b="b" l="l" r="r" t="t"/>
              <a:pathLst>
                <a:path extrusionOk="0" h="233" w="1522">
                  <a:moveTo>
                    <a:pt x="5" y="1"/>
                  </a:moveTo>
                  <a:cubicBezTo>
                    <a:pt x="3" y="1"/>
                    <a:pt x="1" y="3"/>
                    <a:pt x="1" y="4"/>
                  </a:cubicBezTo>
                  <a:lnTo>
                    <a:pt x="1" y="229"/>
                  </a:lnTo>
                  <a:cubicBezTo>
                    <a:pt x="1" y="231"/>
                    <a:pt x="4" y="233"/>
                    <a:pt x="5" y="233"/>
                  </a:cubicBezTo>
                  <a:lnTo>
                    <a:pt x="1517" y="233"/>
                  </a:lnTo>
                  <a:cubicBezTo>
                    <a:pt x="1518" y="233"/>
                    <a:pt x="1522" y="231"/>
                    <a:pt x="1522" y="229"/>
                  </a:cubicBezTo>
                  <a:lnTo>
                    <a:pt x="1522" y="4"/>
                  </a:lnTo>
                  <a:cubicBezTo>
                    <a:pt x="1522" y="2"/>
                    <a:pt x="1518" y="1"/>
                    <a:pt x="1517" y="1"/>
                  </a:cubicBezTo>
                  <a:close/>
                </a:path>
              </a:pathLst>
            </a:custGeom>
            <a:solidFill>
              <a:srgbClr val="FFB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9"/>
            <p:cNvSpPr/>
            <p:nvPr/>
          </p:nvSpPr>
          <p:spPr>
            <a:xfrm>
              <a:off x="7387475" y="1416513"/>
              <a:ext cx="42425" cy="5825"/>
            </a:xfrm>
            <a:custGeom>
              <a:rect b="b" l="l" r="r" t="t"/>
              <a:pathLst>
                <a:path extrusionOk="0" h="233" w="1697">
                  <a:moveTo>
                    <a:pt x="3" y="1"/>
                  </a:moveTo>
                  <a:cubicBezTo>
                    <a:pt x="1" y="1"/>
                    <a:pt x="0" y="3"/>
                    <a:pt x="0" y="4"/>
                  </a:cubicBezTo>
                  <a:lnTo>
                    <a:pt x="0" y="229"/>
                  </a:lnTo>
                  <a:cubicBezTo>
                    <a:pt x="0" y="231"/>
                    <a:pt x="2" y="233"/>
                    <a:pt x="3" y="233"/>
                  </a:cubicBezTo>
                  <a:lnTo>
                    <a:pt x="1692" y="233"/>
                  </a:lnTo>
                  <a:cubicBezTo>
                    <a:pt x="1693" y="233"/>
                    <a:pt x="1695" y="231"/>
                    <a:pt x="1696" y="229"/>
                  </a:cubicBezTo>
                  <a:lnTo>
                    <a:pt x="1696" y="4"/>
                  </a:lnTo>
                  <a:cubicBezTo>
                    <a:pt x="1696" y="2"/>
                    <a:pt x="1693" y="1"/>
                    <a:pt x="1692" y="1"/>
                  </a:cubicBezTo>
                  <a:close/>
                </a:path>
              </a:pathLst>
            </a:custGeom>
            <a:solidFill>
              <a:srgbClr val="FF9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9"/>
            <p:cNvSpPr/>
            <p:nvPr/>
          </p:nvSpPr>
          <p:spPr>
            <a:xfrm>
              <a:off x="6978200" y="1487588"/>
              <a:ext cx="539925" cy="16575"/>
            </a:xfrm>
            <a:custGeom>
              <a:rect b="b" l="l" r="r" t="t"/>
              <a:pathLst>
                <a:path extrusionOk="0" h="663" w="21597">
                  <a:moveTo>
                    <a:pt x="1" y="1"/>
                  </a:moveTo>
                  <a:lnTo>
                    <a:pt x="140" y="662"/>
                  </a:lnTo>
                  <a:lnTo>
                    <a:pt x="21597" y="662"/>
                  </a:lnTo>
                  <a:lnTo>
                    <a:pt x="21597" y="1"/>
                  </a:lnTo>
                  <a:close/>
                </a:path>
              </a:pathLst>
            </a:custGeom>
            <a:solidFill>
              <a:srgbClr val="8888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9"/>
            <p:cNvSpPr/>
            <p:nvPr/>
          </p:nvSpPr>
          <p:spPr>
            <a:xfrm>
              <a:off x="7510850" y="1487588"/>
              <a:ext cx="107750" cy="16575"/>
            </a:xfrm>
            <a:custGeom>
              <a:rect b="b" l="l" r="r" t="t"/>
              <a:pathLst>
                <a:path extrusionOk="0" h="663" w="4310">
                  <a:moveTo>
                    <a:pt x="1" y="1"/>
                  </a:moveTo>
                  <a:lnTo>
                    <a:pt x="291" y="662"/>
                  </a:lnTo>
                  <a:lnTo>
                    <a:pt x="4047" y="662"/>
                  </a:lnTo>
                  <a:lnTo>
                    <a:pt x="4310" y="1"/>
                  </a:lnTo>
                  <a:close/>
                </a:path>
              </a:pathLst>
            </a:custGeom>
            <a:solidFill>
              <a:srgbClr val="787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9"/>
            <p:cNvSpPr/>
            <p:nvPr/>
          </p:nvSpPr>
          <p:spPr>
            <a:xfrm>
              <a:off x="7052925" y="1448238"/>
              <a:ext cx="103800" cy="55925"/>
            </a:xfrm>
            <a:custGeom>
              <a:rect b="b" l="l" r="r" t="t"/>
              <a:pathLst>
                <a:path extrusionOk="0" h="2237" w="4152">
                  <a:moveTo>
                    <a:pt x="2074" y="1"/>
                  </a:moveTo>
                  <a:cubicBezTo>
                    <a:pt x="928" y="1"/>
                    <a:pt x="0" y="820"/>
                    <a:pt x="0" y="1965"/>
                  </a:cubicBezTo>
                  <a:cubicBezTo>
                    <a:pt x="0" y="2036"/>
                    <a:pt x="10" y="2166"/>
                    <a:pt x="19" y="2236"/>
                  </a:cubicBezTo>
                  <a:lnTo>
                    <a:pt x="4150" y="2236"/>
                  </a:lnTo>
                  <a:cubicBezTo>
                    <a:pt x="4151" y="2195"/>
                    <a:pt x="4147" y="2007"/>
                    <a:pt x="4147" y="1965"/>
                  </a:cubicBezTo>
                  <a:cubicBezTo>
                    <a:pt x="4147" y="820"/>
                    <a:pt x="3219" y="1"/>
                    <a:pt x="2074" y="1"/>
                  </a:cubicBezTo>
                  <a:close/>
                </a:path>
              </a:pathLst>
            </a:custGeom>
            <a:solidFill>
              <a:srgbClr val="4E4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9"/>
            <p:cNvSpPr/>
            <p:nvPr/>
          </p:nvSpPr>
          <p:spPr>
            <a:xfrm>
              <a:off x="7060175" y="1451688"/>
              <a:ext cx="95725" cy="52475"/>
            </a:xfrm>
            <a:custGeom>
              <a:rect b="b" l="l" r="r" t="t"/>
              <a:pathLst>
                <a:path extrusionOk="0" h="2099" w="3829">
                  <a:moveTo>
                    <a:pt x="1912" y="1"/>
                  </a:moveTo>
                  <a:cubicBezTo>
                    <a:pt x="856" y="1"/>
                    <a:pt x="0" y="770"/>
                    <a:pt x="0" y="1844"/>
                  </a:cubicBezTo>
                  <a:cubicBezTo>
                    <a:pt x="0" y="1911"/>
                    <a:pt x="10" y="2032"/>
                    <a:pt x="18" y="2098"/>
                  </a:cubicBezTo>
                  <a:lnTo>
                    <a:pt x="3825" y="2098"/>
                  </a:lnTo>
                  <a:cubicBezTo>
                    <a:pt x="3828" y="2059"/>
                    <a:pt x="3824" y="1882"/>
                    <a:pt x="3824" y="1844"/>
                  </a:cubicBezTo>
                  <a:cubicBezTo>
                    <a:pt x="3824" y="770"/>
                    <a:pt x="2969" y="1"/>
                    <a:pt x="1912" y="1"/>
                  </a:cubicBezTo>
                  <a:close/>
                </a:path>
              </a:pathLst>
            </a:custGeom>
            <a:solidFill>
              <a:srgbClr val="5C5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9"/>
            <p:cNvSpPr/>
            <p:nvPr/>
          </p:nvSpPr>
          <p:spPr>
            <a:xfrm>
              <a:off x="7078825" y="1456863"/>
              <a:ext cx="74125" cy="80975"/>
            </a:xfrm>
            <a:custGeom>
              <a:rect b="b" l="l" r="r" t="t"/>
              <a:pathLst>
                <a:path extrusionOk="0" h="3239" w="2965">
                  <a:moveTo>
                    <a:pt x="1482" y="1"/>
                  </a:moveTo>
                  <a:cubicBezTo>
                    <a:pt x="664" y="1"/>
                    <a:pt x="1" y="726"/>
                    <a:pt x="1" y="1619"/>
                  </a:cubicBezTo>
                  <a:cubicBezTo>
                    <a:pt x="1" y="2514"/>
                    <a:pt x="664" y="3239"/>
                    <a:pt x="1482" y="3239"/>
                  </a:cubicBezTo>
                  <a:cubicBezTo>
                    <a:pt x="2301" y="3239"/>
                    <a:pt x="2964" y="2514"/>
                    <a:pt x="2964" y="1619"/>
                  </a:cubicBezTo>
                  <a:cubicBezTo>
                    <a:pt x="2964" y="726"/>
                    <a:pt x="2301" y="1"/>
                    <a:pt x="1482" y="1"/>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9"/>
            <p:cNvSpPr/>
            <p:nvPr/>
          </p:nvSpPr>
          <p:spPr>
            <a:xfrm>
              <a:off x="7071125" y="1456863"/>
              <a:ext cx="74100" cy="80975"/>
            </a:xfrm>
            <a:custGeom>
              <a:rect b="b" l="l" r="r" t="t"/>
              <a:pathLst>
                <a:path extrusionOk="0" h="3239" w="2964">
                  <a:moveTo>
                    <a:pt x="1481" y="1"/>
                  </a:moveTo>
                  <a:cubicBezTo>
                    <a:pt x="663" y="1"/>
                    <a:pt x="1" y="726"/>
                    <a:pt x="1" y="1619"/>
                  </a:cubicBezTo>
                  <a:cubicBezTo>
                    <a:pt x="1" y="2514"/>
                    <a:pt x="663" y="3239"/>
                    <a:pt x="1481" y="3239"/>
                  </a:cubicBezTo>
                  <a:cubicBezTo>
                    <a:pt x="2301" y="3239"/>
                    <a:pt x="2963" y="2514"/>
                    <a:pt x="2963" y="1619"/>
                  </a:cubicBezTo>
                  <a:cubicBezTo>
                    <a:pt x="2963" y="726"/>
                    <a:pt x="2301" y="1"/>
                    <a:pt x="1481"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9"/>
            <p:cNvSpPr/>
            <p:nvPr/>
          </p:nvSpPr>
          <p:spPr>
            <a:xfrm>
              <a:off x="7094850" y="1482788"/>
              <a:ext cx="26650" cy="29150"/>
            </a:xfrm>
            <a:custGeom>
              <a:rect b="b" l="l" r="r" t="t"/>
              <a:pathLst>
                <a:path extrusionOk="0" h="1166" w="1066">
                  <a:moveTo>
                    <a:pt x="532" y="1"/>
                  </a:moveTo>
                  <a:cubicBezTo>
                    <a:pt x="239" y="1"/>
                    <a:pt x="1" y="262"/>
                    <a:pt x="1" y="582"/>
                  </a:cubicBezTo>
                  <a:cubicBezTo>
                    <a:pt x="1" y="904"/>
                    <a:pt x="239" y="1165"/>
                    <a:pt x="532" y="1165"/>
                  </a:cubicBezTo>
                  <a:cubicBezTo>
                    <a:pt x="827" y="1165"/>
                    <a:pt x="1065" y="904"/>
                    <a:pt x="1065" y="582"/>
                  </a:cubicBezTo>
                  <a:cubicBezTo>
                    <a:pt x="1065" y="262"/>
                    <a:pt x="827" y="1"/>
                    <a:pt x="532" y="1"/>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9"/>
            <p:cNvSpPr/>
            <p:nvPr/>
          </p:nvSpPr>
          <p:spPr>
            <a:xfrm>
              <a:off x="7329325" y="1448238"/>
              <a:ext cx="103825" cy="55925"/>
            </a:xfrm>
            <a:custGeom>
              <a:rect b="b" l="l" r="r" t="t"/>
              <a:pathLst>
                <a:path extrusionOk="0" h="2237" w="4153">
                  <a:moveTo>
                    <a:pt x="2078" y="1"/>
                  </a:moveTo>
                  <a:cubicBezTo>
                    <a:pt x="933" y="1"/>
                    <a:pt x="5" y="820"/>
                    <a:pt x="5" y="1965"/>
                  </a:cubicBezTo>
                  <a:cubicBezTo>
                    <a:pt x="5" y="2036"/>
                    <a:pt x="1" y="2166"/>
                    <a:pt x="7" y="2236"/>
                  </a:cubicBezTo>
                  <a:lnTo>
                    <a:pt x="4149" y="2236"/>
                  </a:lnTo>
                  <a:cubicBezTo>
                    <a:pt x="4152" y="2195"/>
                    <a:pt x="4152" y="2007"/>
                    <a:pt x="4152" y="1965"/>
                  </a:cubicBezTo>
                  <a:cubicBezTo>
                    <a:pt x="4152" y="820"/>
                    <a:pt x="3224" y="1"/>
                    <a:pt x="2078" y="1"/>
                  </a:cubicBezTo>
                  <a:close/>
                </a:path>
              </a:pathLst>
            </a:custGeom>
            <a:solidFill>
              <a:srgbClr val="4E4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9"/>
            <p:cNvSpPr/>
            <p:nvPr/>
          </p:nvSpPr>
          <p:spPr>
            <a:xfrm>
              <a:off x="7336575" y="1451238"/>
              <a:ext cx="96350" cy="52925"/>
            </a:xfrm>
            <a:custGeom>
              <a:rect b="b" l="l" r="r" t="t"/>
              <a:pathLst>
                <a:path extrusionOk="0" h="2117" w="3854">
                  <a:moveTo>
                    <a:pt x="1929" y="1"/>
                  </a:moveTo>
                  <a:cubicBezTo>
                    <a:pt x="867" y="1"/>
                    <a:pt x="5" y="775"/>
                    <a:pt x="5" y="1859"/>
                  </a:cubicBezTo>
                  <a:cubicBezTo>
                    <a:pt x="5" y="1926"/>
                    <a:pt x="1" y="2050"/>
                    <a:pt x="7" y="2116"/>
                  </a:cubicBezTo>
                  <a:lnTo>
                    <a:pt x="3852" y="2116"/>
                  </a:lnTo>
                  <a:cubicBezTo>
                    <a:pt x="3854" y="2077"/>
                    <a:pt x="3854" y="1899"/>
                    <a:pt x="3854" y="1859"/>
                  </a:cubicBezTo>
                  <a:cubicBezTo>
                    <a:pt x="3854" y="775"/>
                    <a:pt x="2992" y="1"/>
                    <a:pt x="1929" y="1"/>
                  </a:cubicBezTo>
                  <a:close/>
                </a:path>
              </a:pathLst>
            </a:custGeom>
            <a:solidFill>
              <a:srgbClr val="5C5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9"/>
            <p:cNvSpPr/>
            <p:nvPr/>
          </p:nvSpPr>
          <p:spPr>
            <a:xfrm>
              <a:off x="7355375" y="1456863"/>
              <a:ext cx="74100" cy="80975"/>
            </a:xfrm>
            <a:custGeom>
              <a:rect b="b" l="l" r="r" t="t"/>
              <a:pathLst>
                <a:path extrusionOk="0" h="3239" w="2964">
                  <a:moveTo>
                    <a:pt x="1482" y="1"/>
                  </a:moveTo>
                  <a:cubicBezTo>
                    <a:pt x="664" y="1"/>
                    <a:pt x="1" y="726"/>
                    <a:pt x="1" y="1619"/>
                  </a:cubicBezTo>
                  <a:cubicBezTo>
                    <a:pt x="1" y="2514"/>
                    <a:pt x="664" y="3239"/>
                    <a:pt x="1482" y="3239"/>
                  </a:cubicBezTo>
                  <a:cubicBezTo>
                    <a:pt x="2300" y="3239"/>
                    <a:pt x="2964" y="2514"/>
                    <a:pt x="2964" y="1619"/>
                  </a:cubicBezTo>
                  <a:cubicBezTo>
                    <a:pt x="2964" y="726"/>
                    <a:pt x="2300" y="1"/>
                    <a:pt x="1482" y="1"/>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9"/>
            <p:cNvSpPr/>
            <p:nvPr/>
          </p:nvSpPr>
          <p:spPr>
            <a:xfrm>
              <a:off x="7347650" y="1456863"/>
              <a:ext cx="74100" cy="80975"/>
            </a:xfrm>
            <a:custGeom>
              <a:rect b="b" l="l" r="r" t="t"/>
              <a:pathLst>
                <a:path extrusionOk="0" h="3239" w="2964">
                  <a:moveTo>
                    <a:pt x="1482" y="1"/>
                  </a:moveTo>
                  <a:cubicBezTo>
                    <a:pt x="664" y="1"/>
                    <a:pt x="1" y="726"/>
                    <a:pt x="1" y="1619"/>
                  </a:cubicBezTo>
                  <a:cubicBezTo>
                    <a:pt x="1" y="2514"/>
                    <a:pt x="664" y="3239"/>
                    <a:pt x="1482" y="3239"/>
                  </a:cubicBezTo>
                  <a:cubicBezTo>
                    <a:pt x="2300" y="3239"/>
                    <a:pt x="2964" y="2514"/>
                    <a:pt x="2964" y="1619"/>
                  </a:cubicBezTo>
                  <a:cubicBezTo>
                    <a:pt x="2964" y="726"/>
                    <a:pt x="2300" y="1"/>
                    <a:pt x="1482"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9"/>
            <p:cNvSpPr/>
            <p:nvPr/>
          </p:nvSpPr>
          <p:spPr>
            <a:xfrm>
              <a:off x="7371375" y="1482788"/>
              <a:ext cx="26675" cy="29150"/>
            </a:xfrm>
            <a:custGeom>
              <a:rect b="b" l="l" r="r" t="t"/>
              <a:pathLst>
                <a:path extrusionOk="0" h="1166" w="1067">
                  <a:moveTo>
                    <a:pt x="533" y="1"/>
                  </a:moveTo>
                  <a:cubicBezTo>
                    <a:pt x="240" y="1"/>
                    <a:pt x="0" y="262"/>
                    <a:pt x="0" y="582"/>
                  </a:cubicBezTo>
                  <a:cubicBezTo>
                    <a:pt x="0" y="904"/>
                    <a:pt x="240" y="1165"/>
                    <a:pt x="533" y="1165"/>
                  </a:cubicBezTo>
                  <a:cubicBezTo>
                    <a:pt x="828" y="1165"/>
                    <a:pt x="1066" y="904"/>
                    <a:pt x="1066" y="582"/>
                  </a:cubicBezTo>
                  <a:cubicBezTo>
                    <a:pt x="1066" y="262"/>
                    <a:pt x="828" y="1"/>
                    <a:pt x="533" y="1"/>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9"/>
            <p:cNvSpPr/>
            <p:nvPr/>
          </p:nvSpPr>
          <p:spPr>
            <a:xfrm>
              <a:off x="7042675" y="1434938"/>
              <a:ext cx="123150" cy="52775"/>
            </a:xfrm>
            <a:custGeom>
              <a:rect b="b" l="l" r="r" t="t"/>
              <a:pathLst>
                <a:path extrusionOk="0" h="2111" w="4926">
                  <a:moveTo>
                    <a:pt x="2601" y="1"/>
                  </a:moveTo>
                  <a:cubicBezTo>
                    <a:pt x="228" y="1"/>
                    <a:pt x="4" y="2084"/>
                    <a:pt x="0" y="2104"/>
                  </a:cubicBezTo>
                  <a:lnTo>
                    <a:pt x="73" y="2111"/>
                  </a:lnTo>
                  <a:cubicBezTo>
                    <a:pt x="75" y="2090"/>
                    <a:pt x="293" y="74"/>
                    <a:pt x="2599" y="74"/>
                  </a:cubicBezTo>
                  <a:cubicBezTo>
                    <a:pt x="2600" y="74"/>
                    <a:pt x="2600" y="74"/>
                    <a:pt x="2601" y="74"/>
                  </a:cubicBezTo>
                  <a:lnTo>
                    <a:pt x="2605" y="74"/>
                  </a:lnTo>
                  <a:cubicBezTo>
                    <a:pt x="3582" y="76"/>
                    <a:pt x="4757" y="610"/>
                    <a:pt x="4853" y="2111"/>
                  </a:cubicBezTo>
                  <a:lnTo>
                    <a:pt x="4925" y="2105"/>
                  </a:lnTo>
                  <a:cubicBezTo>
                    <a:pt x="4826" y="553"/>
                    <a:pt x="3613" y="2"/>
                    <a:pt x="2605" y="1"/>
                  </a:cubicBez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9"/>
            <p:cNvSpPr/>
            <p:nvPr/>
          </p:nvSpPr>
          <p:spPr>
            <a:xfrm>
              <a:off x="7319200" y="1434938"/>
              <a:ext cx="122400" cy="52775"/>
            </a:xfrm>
            <a:custGeom>
              <a:rect b="b" l="l" r="r" t="t"/>
              <a:pathLst>
                <a:path extrusionOk="0" h="2111" w="4896">
                  <a:moveTo>
                    <a:pt x="2584" y="1"/>
                  </a:moveTo>
                  <a:cubicBezTo>
                    <a:pt x="225" y="1"/>
                    <a:pt x="2" y="2084"/>
                    <a:pt x="0" y="2104"/>
                  </a:cubicBezTo>
                  <a:lnTo>
                    <a:pt x="73" y="2111"/>
                  </a:lnTo>
                  <a:cubicBezTo>
                    <a:pt x="80" y="2028"/>
                    <a:pt x="293" y="74"/>
                    <a:pt x="2582" y="74"/>
                  </a:cubicBezTo>
                  <a:cubicBezTo>
                    <a:pt x="2583" y="74"/>
                    <a:pt x="2583" y="74"/>
                    <a:pt x="2584" y="74"/>
                  </a:cubicBezTo>
                  <a:lnTo>
                    <a:pt x="2588" y="74"/>
                  </a:lnTo>
                  <a:cubicBezTo>
                    <a:pt x="3559" y="76"/>
                    <a:pt x="4726" y="610"/>
                    <a:pt x="4823" y="2111"/>
                  </a:cubicBezTo>
                  <a:lnTo>
                    <a:pt x="4895" y="2105"/>
                  </a:lnTo>
                  <a:cubicBezTo>
                    <a:pt x="4797" y="553"/>
                    <a:pt x="3591" y="2"/>
                    <a:pt x="2588" y="1"/>
                  </a:cubicBez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9"/>
            <p:cNvSpPr/>
            <p:nvPr/>
          </p:nvSpPr>
          <p:spPr>
            <a:xfrm>
              <a:off x="6981675" y="1425538"/>
              <a:ext cx="33750" cy="18850"/>
            </a:xfrm>
            <a:custGeom>
              <a:rect b="b" l="l" r="r" t="t"/>
              <a:pathLst>
                <a:path extrusionOk="0" h="754" w="1350">
                  <a:moveTo>
                    <a:pt x="11" y="0"/>
                  </a:moveTo>
                  <a:cubicBezTo>
                    <a:pt x="6" y="0"/>
                    <a:pt x="1" y="5"/>
                    <a:pt x="1" y="11"/>
                  </a:cubicBezTo>
                  <a:lnTo>
                    <a:pt x="1" y="743"/>
                  </a:lnTo>
                  <a:cubicBezTo>
                    <a:pt x="1" y="748"/>
                    <a:pt x="4" y="753"/>
                    <a:pt x="11" y="753"/>
                  </a:cubicBezTo>
                  <a:lnTo>
                    <a:pt x="1338" y="753"/>
                  </a:lnTo>
                  <a:cubicBezTo>
                    <a:pt x="1345" y="753"/>
                    <a:pt x="1350" y="748"/>
                    <a:pt x="1349" y="743"/>
                  </a:cubicBezTo>
                  <a:lnTo>
                    <a:pt x="1349" y="11"/>
                  </a:lnTo>
                  <a:cubicBezTo>
                    <a:pt x="1349" y="6"/>
                    <a:pt x="1345" y="0"/>
                    <a:pt x="1338" y="0"/>
                  </a:cubicBezTo>
                  <a:close/>
                </a:path>
              </a:pathLst>
            </a:custGeom>
            <a:solidFill>
              <a:srgbClr val="FFDF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9"/>
            <p:cNvSpPr/>
            <p:nvPr/>
          </p:nvSpPr>
          <p:spPr>
            <a:xfrm>
              <a:off x="7527525" y="1448238"/>
              <a:ext cx="73450" cy="39475"/>
            </a:xfrm>
            <a:custGeom>
              <a:rect b="b" l="l" r="r" t="t"/>
              <a:pathLst>
                <a:path extrusionOk="0" h="1579" w="2938">
                  <a:moveTo>
                    <a:pt x="1491" y="1"/>
                  </a:moveTo>
                  <a:cubicBezTo>
                    <a:pt x="1490" y="1"/>
                    <a:pt x="1488" y="1"/>
                    <a:pt x="1487" y="1"/>
                  </a:cubicBezTo>
                  <a:cubicBezTo>
                    <a:pt x="0" y="1"/>
                    <a:pt x="0" y="1579"/>
                    <a:pt x="0" y="1579"/>
                  </a:cubicBezTo>
                  <a:lnTo>
                    <a:pt x="2937" y="1579"/>
                  </a:lnTo>
                  <a:cubicBezTo>
                    <a:pt x="2890" y="922"/>
                    <a:pt x="2674" y="1"/>
                    <a:pt x="1491" y="1"/>
                  </a:cubicBez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9"/>
            <p:cNvSpPr/>
            <p:nvPr/>
          </p:nvSpPr>
          <p:spPr>
            <a:xfrm>
              <a:off x="7134275" y="1319188"/>
              <a:ext cx="129700" cy="71800"/>
            </a:xfrm>
            <a:custGeom>
              <a:rect b="b" l="l" r="r" t="t"/>
              <a:pathLst>
                <a:path extrusionOk="0" h="2872" w="5188">
                  <a:moveTo>
                    <a:pt x="4791" y="0"/>
                  </a:moveTo>
                  <a:cubicBezTo>
                    <a:pt x="4365" y="0"/>
                    <a:pt x="3711" y="4"/>
                    <a:pt x="3426" y="26"/>
                  </a:cubicBezTo>
                  <a:cubicBezTo>
                    <a:pt x="2026" y="132"/>
                    <a:pt x="1" y="2871"/>
                    <a:pt x="1" y="2871"/>
                  </a:cubicBezTo>
                  <a:lnTo>
                    <a:pt x="5188" y="2744"/>
                  </a:lnTo>
                  <a:lnTo>
                    <a:pt x="5188" y="1"/>
                  </a:lnTo>
                  <a:cubicBezTo>
                    <a:pt x="5188" y="1"/>
                    <a:pt x="5023" y="0"/>
                    <a:pt x="4791" y="0"/>
                  </a:cubicBez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29"/>
            <p:cNvSpPr/>
            <p:nvPr/>
          </p:nvSpPr>
          <p:spPr>
            <a:xfrm>
              <a:off x="7141525" y="1319188"/>
              <a:ext cx="122450" cy="71800"/>
            </a:xfrm>
            <a:custGeom>
              <a:rect b="b" l="l" r="r" t="t"/>
              <a:pathLst>
                <a:path extrusionOk="0" h="2872" w="4898">
                  <a:moveTo>
                    <a:pt x="4606" y="0"/>
                  </a:moveTo>
                  <a:cubicBezTo>
                    <a:pt x="4290" y="0"/>
                    <a:pt x="3794" y="4"/>
                    <a:pt x="3526" y="26"/>
                  </a:cubicBezTo>
                  <a:cubicBezTo>
                    <a:pt x="2203" y="132"/>
                    <a:pt x="1" y="2871"/>
                    <a:pt x="1" y="2871"/>
                  </a:cubicBezTo>
                  <a:lnTo>
                    <a:pt x="4898" y="2744"/>
                  </a:lnTo>
                  <a:lnTo>
                    <a:pt x="4898" y="1"/>
                  </a:lnTo>
                  <a:cubicBezTo>
                    <a:pt x="4898" y="1"/>
                    <a:pt x="4779" y="0"/>
                    <a:pt x="4606" y="0"/>
                  </a:cubicBez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9"/>
            <p:cNvSpPr/>
            <p:nvPr/>
          </p:nvSpPr>
          <p:spPr>
            <a:xfrm>
              <a:off x="7279200" y="1319188"/>
              <a:ext cx="134400" cy="68600"/>
            </a:xfrm>
            <a:custGeom>
              <a:rect b="b" l="l" r="r" t="t"/>
              <a:pathLst>
                <a:path extrusionOk="0" h="2744" w="5376">
                  <a:moveTo>
                    <a:pt x="646" y="1"/>
                  </a:moveTo>
                  <a:cubicBezTo>
                    <a:pt x="62" y="1"/>
                    <a:pt x="0" y="47"/>
                    <a:pt x="0" y="47"/>
                  </a:cubicBezTo>
                  <a:lnTo>
                    <a:pt x="0" y="2744"/>
                  </a:lnTo>
                  <a:lnTo>
                    <a:pt x="5375" y="2718"/>
                  </a:lnTo>
                  <a:cubicBezTo>
                    <a:pt x="5375" y="2718"/>
                    <a:pt x="3193" y="104"/>
                    <a:pt x="1657" y="30"/>
                  </a:cubicBezTo>
                  <a:cubicBezTo>
                    <a:pt x="1211" y="9"/>
                    <a:pt x="885" y="1"/>
                    <a:pt x="646" y="1"/>
                  </a:cubicBez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9"/>
            <p:cNvSpPr/>
            <p:nvPr/>
          </p:nvSpPr>
          <p:spPr>
            <a:xfrm>
              <a:off x="7285400" y="1319213"/>
              <a:ext cx="128200" cy="68575"/>
            </a:xfrm>
            <a:custGeom>
              <a:rect b="b" l="l" r="r" t="t"/>
              <a:pathLst>
                <a:path extrusionOk="0" h="2743" w="5128">
                  <a:moveTo>
                    <a:pt x="619" y="1"/>
                  </a:moveTo>
                  <a:cubicBezTo>
                    <a:pt x="59" y="1"/>
                    <a:pt x="0" y="46"/>
                    <a:pt x="0" y="46"/>
                  </a:cubicBezTo>
                  <a:lnTo>
                    <a:pt x="0" y="2743"/>
                  </a:lnTo>
                  <a:lnTo>
                    <a:pt x="5127" y="2717"/>
                  </a:lnTo>
                  <a:cubicBezTo>
                    <a:pt x="5127" y="2717"/>
                    <a:pt x="3044" y="103"/>
                    <a:pt x="1581" y="29"/>
                  </a:cubicBezTo>
                  <a:cubicBezTo>
                    <a:pt x="1158" y="8"/>
                    <a:pt x="847" y="1"/>
                    <a:pt x="619" y="1"/>
                  </a:cubicBez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9"/>
            <p:cNvSpPr/>
            <p:nvPr/>
          </p:nvSpPr>
          <p:spPr>
            <a:xfrm>
              <a:off x="7106600" y="1403813"/>
              <a:ext cx="2150" cy="31150"/>
            </a:xfrm>
            <a:custGeom>
              <a:rect b="b" l="l" r="r" t="t"/>
              <a:pathLst>
                <a:path extrusionOk="0" h="1246" w="86">
                  <a:moveTo>
                    <a:pt x="0" y="1"/>
                  </a:moveTo>
                  <a:lnTo>
                    <a:pt x="0" y="1246"/>
                  </a:lnTo>
                  <a:lnTo>
                    <a:pt x="85" y="1246"/>
                  </a:lnTo>
                  <a:lnTo>
                    <a:pt x="85" y="1"/>
                  </a:ln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9"/>
            <p:cNvSpPr/>
            <p:nvPr/>
          </p:nvSpPr>
          <p:spPr>
            <a:xfrm>
              <a:off x="7379325" y="1397688"/>
              <a:ext cx="2125" cy="39175"/>
            </a:xfrm>
            <a:custGeom>
              <a:rect b="b" l="l" r="r" t="t"/>
              <a:pathLst>
                <a:path extrusionOk="0" h="1567" w="85">
                  <a:moveTo>
                    <a:pt x="1" y="1"/>
                  </a:moveTo>
                  <a:lnTo>
                    <a:pt x="1" y="1566"/>
                  </a:lnTo>
                  <a:lnTo>
                    <a:pt x="85" y="1566"/>
                  </a:lnTo>
                  <a:lnTo>
                    <a:pt x="85" y="1"/>
                  </a:ln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9"/>
            <p:cNvSpPr/>
            <p:nvPr/>
          </p:nvSpPr>
          <p:spPr>
            <a:xfrm>
              <a:off x="7491350" y="1408863"/>
              <a:ext cx="114700" cy="4375"/>
            </a:xfrm>
            <a:custGeom>
              <a:rect b="b" l="l" r="r" t="t"/>
              <a:pathLst>
                <a:path extrusionOk="0" h="175" w="4588">
                  <a:moveTo>
                    <a:pt x="4586" y="1"/>
                  </a:moveTo>
                  <a:lnTo>
                    <a:pt x="1" y="90"/>
                  </a:lnTo>
                  <a:lnTo>
                    <a:pt x="2" y="175"/>
                  </a:lnTo>
                  <a:lnTo>
                    <a:pt x="4588" y="85"/>
                  </a:lnTo>
                  <a:lnTo>
                    <a:pt x="4586" y="1"/>
                  </a:ln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9"/>
            <p:cNvSpPr/>
            <p:nvPr/>
          </p:nvSpPr>
          <p:spPr>
            <a:xfrm>
              <a:off x="7484350" y="1417063"/>
              <a:ext cx="33775" cy="18825"/>
            </a:xfrm>
            <a:custGeom>
              <a:rect b="b" l="l" r="r" t="t"/>
              <a:pathLst>
                <a:path extrusionOk="0" h="753" w="1351">
                  <a:moveTo>
                    <a:pt x="11" y="0"/>
                  </a:moveTo>
                  <a:cubicBezTo>
                    <a:pt x="6" y="0"/>
                    <a:pt x="1" y="4"/>
                    <a:pt x="1" y="11"/>
                  </a:cubicBezTo>
                  <a:lnTo>
                    <a:pt x="1" y="742"/>
                  </a:lnTo>
                  <a:cubicBezTo>
                    <a:pt x="1" y="747"/>
                    <a:pt x="5" y="752"/>
                    <a:pt x="11" y="752"/>
                  </a:cubicBezTo>
                  <a:lnTo>
                    <a:pt x="1338" y="752"/>
                  </a:lnTo>
                  <a:cubicBezTo>
                    <a:pt x="1346" y="752"/>
                    <a:pt x="1351" y="747"/>
                    <a:pt x="1349" y="742"/>
                  </a:cubicBezTo>
                  <a:lnTo>
                    <a:pt x="1349" y="11"/>
                  </a:lnTo>
                  <a:cubicBezTo>
                    <a:pt x="1349" y="6"/>
                    <a:pt x="1346" y="0"/>
                    <a:pt x="1338" y="0"/>
                  </a:cubicBezTo>
                  <a:close/>
                </a:path>
              </a:pathLst>
            </a:custGeom>
            <a:solidFill>
              <a:srgbClr val="FFDF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9"/>
            <p:cNvSpPr/>
            <p:nvPr/>
          </p:nvSpPr>
          <p:spPr>
            <a:xfrm>
              <a:off x="7588150" y="1417063"/>
              <a:ext cx="33750" cy="18825"/>
            </a:xfrm>
            <a:custGeom>
              <a:rect b="b" l="l" r="r" t="t"/>
              <a:pathLst>
                <a:path extrusionOk="0" h="753" w="1350">
                  <a:moveTo>
                    <a:pt x="11" y="0"/>
                  </a:moveTo>
                  <a:cubicBezTo>
                    <a:pt x="5" y="0"/>
                    <a:pt x="0" y="4"/>
                    <a:pt x="0" y="11"/>
                  </a:cubicBezTo>
                  <a:lnTo>
                    <a:pt x="0" y="742"/>
                  </a:lnTo>
                  <a:cubicBezTo>
                    <a:pt x="0" y="747"/>
                    <a:pt x="4" y="752"/>
                    <a:pt x="11" y="752"/>
                  </a:cubicBezTo>
                  <a:lnTo>
                    <a:pt x="1338" y="752"/>
                  </a:lnTo>
                  <a:cubicBezTo>
                    <a:pt x="1344" y="752"/>
                    <a:pt x="1349" y="747"/>
                    <a:pt x="1348" y="742"/>
                  </a:cubicBezTo>
                  <a:lnTo>
                    <a:pt x="1348" y="11"/>
                  </a:lnTo>
                  <a:cubicBezTo>
                    <a:pt x="1348" y="6"/>
                    <a:pt x="1344" y="0"/>
                    <a:pt x="1338" y="0"/>
                  </a:cubicBezTo>
                  <a:close/>
                </a:path>
              </a:pathLst>
            </a:custGeom>
            <a:solidFill>
              <a:srgbClr val="FFDF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9"/>
            <p:cNvSpPr/>
            <p:nvPr/>
          </p:nvSpPr>
          <p:spPr>
            <a:xfrm>
              <a:off x="7384775" y="1319188"/>
              <a:ext cx="148075" cy="73150"/>
            </a:xfrm>
            <a:custGeom>
              <a:rect b="b" l="l" r="r" t="t"/>
              <a:pathLst>
                <a:path extrusionOk="0" h="2926" w="5923">
                  <a:moveTo>
                    <a:pt x="0" y="0"/>
                  </a:moveTo>
                  <a:cubicBezTo>
                    <a:pt x="122" y="95"/>
                    <a:pt x="1632" y="1238"/>
                    <a:pt x="2688" y="2925"/>
                  </a:cubicBezTo>
                  <a:lnTo>
                    <a:pt x="5923" y="2812"/>
                  </a:lnTo>
                  <a:cubicBezTo>
                    <a:pt x="5923" y="2812"/>
                    <a:pt x="4527" y="780"/>
                    <a:pt x="3004" y="42"/>
                  </a:cubicBezTo>
                  <a:lnTo>
                    <a:pt x="0" y="0"/>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9"/>
            <p:cNvSpPr/>
            <p:nvPr/>
          </p:nvSpPr>
          <p:spPr>
            <a:xfrm>
              <a:off x="7384800" y="1319188"/>
              <a:ext cx="142750" cy="73150"/>
            </a:xfrm>
            <a:custGeom>
              <a:rect b="b" l="l" r="r" t="t"/>
              <a:pathLst>
                <a:path extrusionOk="0" h="2926" w="5710">
                  <a:moveTo>
                    <a:pt x="0" y="0"/>
                  </a:moveTo>
                  <a:lnTo>
                    <a:pt x="0" y="0"/>
                  </a:lnTo>
                  <a:cubicBezTo>
                    <a:pt x="121" y="95"/>
                    <a:pt x="1631" y="1238"/>
                    <a:pt x="2687" y="2925"/>
                  </a:cubicBezTo>
                  <a:lnTo>
                    <a:pt x="5709" y="2820"/>
                  </a:lnTo>
                  <a:cubicBezTo>
                    <a:pt x="5709" y="2820"/>
                    <a:pt x="4330" y="778"/>
                    <a:pt x="2809" y="39"/>
                  </a:cubicBezTo>
                  <a:lnTo>
                    <a:pt x="0" y="0"/>
                  </a:ln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9"/>
            <p:cNvSpPr/>
            <p:nvPr/>
          </p:nvSpPr>
          <p:spPr>
            <a:xfrm>
              <a:off x="6846300" y="1155863"/>
              <a:ext cx="120800" cy="120750"/>
            </a:xfrm>
            <a:custGeom>
              <a:rect b="b" l="l" r="r" t="t"/>
              <a:pathLst>
                <a:path extrusionOk="0" h="4830" w="4832">
                  <a:moveTo>
                    <a:pt x="40" y="0"/>
                  </a:moveTo>
                  <a:cubicBezTo>
                    <a:pt x="17" y="0"/>
                    <a:pt x="1" y="18"/>
                    <a:pt x="1" y="39"/>
                  </a:cubicBezTo>
                  <a:lnTo>
                    <a:pt x="1" y="4791"/>
                  </a:lnTo>
                  <a:cubicBezTo>
                    <a:pt x="1" y="4813"/>
                    <a:pt x="17" y="4830"/>
                    <a:pt x="40" y="4830"/>
                  </a:cubicBezTo>
                  <a:lnTo>
                    <a:pt x="4792" y="4830"/>
                  </a:lnTo>
                  <a:cubicBezTo>
                    <a:pt x="4815" y="4830"/>
                    <a:pt x="4831" y="4813"/>
                    <a:pt x="4831" y="4791"/>
                  </a:cubicBezTo>
                  <a:lnTo>
                    <a:pt x="4831" y="39"/>
                  </a:lnTo>
                  <a:cubicBezTo>
                    <a:pt x="4831" y="18"/>
                    <a:pt x="4812" y="0"/>
                    <a:pt x="4792" y="0"/>
                  </a:cubicBezTo>
                  <a:close/>
                </a:path>
              </a:pathLst>
            </a:custGeom>
            <a:solidFill>
              <a:srgbClr val="6A8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9"/>
            <p:cNvSpPr/>
            <p:nvPr/>
          </p:nvSpPr>
          <p:spPr>
            <a:xfrm>
              <a:off x="6901725" y="1250138"/>
              <a:ext cx="5150" cy="240300"/>
            </a:xfrm>
            <a:custGeom>
              <a:rect b="b" l="l" r="r" t="t"/>
              <a:pathLst>
                <a:path extrusionOk="0" h="9612" w="206">
                  <a:moveTo>
                    <a:pt x="0" y="0"/>
                  </a:moveTo>
                  <a:lnTo>
                    <a:pt x="0" y="9612"/>
                  </a:lnTo>
                  <a:lnTo>
                    <a:pt x="206" y="9612"/>
                  </a:lnTo>
                  <a:lnTo>
                    <a:pt x="206" y="0"/>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9"/>
            <p:cNvSpPr/>
            <p:nvPr/>
          </p:nvSpPr>
          <p:spPr>
            <a:xfrm>
              <a:off x="6904625" y="1250138"/>
              <a:ext cx="5175" cy="240300"/>
            </a:xfrm>
            <a:custGeom>
              <a:rect b="b" l="l" r="r" t="t"/>
              <a:pathLst>
                <a:path extrusionOk="0" h="9612" w="207">
                  <a:moveTo>
                    <a:pt x="0" y="0"/>
                  </a:moveTo>
                  <a:lnTo>
                    <a:pt x="0" y="9612"/>
                  </a:lnTo>
                  <a:lnTo>
                    <a:pt x="207" y="9612"/>
                  </a:lnTo>
                  <a:lnTo>
                    <a:pt x="207" y="0"/>
                  </a:ln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9"/>
            <p:cNvSpPr/>
            <p:nvPr/>
          </p:nvSpPr>
          <p:spPr>
            <a:xfrm>
              <a:off x="6878750" y="1484913"/>
              <a:ext cx="55875" cy="7225"/>
            </a:xfrm>
            <a:custGeom>
              <a:rect b="b" l="l" r="r" t="t"/>
              <a:pathLst>
                <a:path extrusionOk="0" h="289" w="2235">
                  <a:moveTo>
                    <a:pt x="1" y="1"/>
                  </a:moveTo>
                  <a:lnTo>
                    <a:pt x="1" y="289"/>
                  </a:lnTo>
                  <a:lnTo>
                    <a:pt x="2235" y="289"/>
                  </a:lnTo>
                  <a:lnTo>
                    <a:pt x="2235" y="1"/>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9"/>
            <p:cNvSpPr/>
            <p:nvPr/>
          </p:nvSpPr>
          <p:spPr>
            <a:xfrm>
              <a:off x="6890950" y="1484913"/>
              <a:ext cx="43650" cy="7225"/>
            </a:xfrm>
            <a:custGeom>
              <a:rect b="b" l="l" r="r" t="t"/>
              <a:pathLst>
                <a:path extrusionOk="0" h="289" w="1746">
                  <a:moveTo>
                    <a:pt x="1" y="1"/>
                  </a:moveTo>
                  <a:lnTo>
                    <a:pt x="1" y="289"/>
                  </a:lnTo>
                  <a:lnTo>
                    <a:pt x="1746" y="289"/>
                  </a:lnTo>
                  <a:lnTo>
                    <a:pt x="1746" y="1"/>
                  </a:ln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9"/>
            <p:cNvSpPr/>
            <p:nvPr/>
          </p:nvSpPr>
          <p:spPr>
            <a:xfrm>
              <a:off x="6851825" y="1155863"/>
              <a:ext cx="120750" cy="120750"/>
            </a:xfrm>
            <a:custGeom>
              <a:rect b="b" l="l" r="r" t="t"/>
              <a:pathLst>
                <a:path extrusionOk="0" h="4830" w="4830">
                  <a:moveTo>
                    <a:pt x="39" y="0"/>
                  </a:moveTo>
                  <a:cubicBezTo>
                    <a:pt x="17" y="0"/>
                    <a:pt x="0" y="18"/>
                    <a:pt x="0" y="39"/>
                  </a:cubicBezTo>
                  <a:lnTo>
                    <a:pt x="0" y="4791"/>
                  </a:lnTo>
                  <a:cubicBezTo>
                    <a:pt x="0" y="4813"/>
                    <a:pt x="17" y="4830"/>
                    <a:pt x="39" y="4830"/>
                  </a:cubicBezTo>
                  <a:lnTo>
                    <a:pt x="4792" y="4830"/>
                  </a:lnTo>
                  <a:cubicBezTo>
                    <a:pt x="4813" y="4830"/>
                    <a:pt x="4830" y="4813"/>
                    <a:pt x="4830" y="4791"/>
                  </a:cubicBezTo>
                  <a:lnTo>
                    <a:pt x="4830" y="39"/>
                  </a:lnTo>
                  <a:cubicBezTo>
                    <a:pt x="4830" y="18"/>
                    <a:pt x="4813" y="0"/>
                    <a:pt x="4792" y="0"/>
                  </a:cubicBezTo>
                  <a:close/>
                </a:path>
              </a:pathLst>
            </a:custGeom>
            <a:solidFill>
              <a:srgbClr val="87A1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9"/>
            <p:cNvSpPr/>
            <p:nvPr/>
          </p:nvSpPr>
          <p:spPr>
            <a:xfrm>
              <a:off x="6894250" y="1180688"/>
              <a:ext cx="42475" cy="69450"/>
            </a:xfrm>
            <a:custGeom>
              <a:rect b="b" l="l" r="r" t="t"/>
              <a:pathLst>
                <a:path extrusionOk="0" h="2778" w="1699">
                  <a:moveTo>
                    <a:pt x="691" y="284"/>
                  </a:moveTo>
                  <a:cubicBezTo>
                    <a:pt x="1084" y="284"/>
                    <a:pt x="1342" y="460"/>
                    <a:pt x="1342" y="824"/>
                  </a:cubicBezTo>
                  <a:cubicBezTo>
                    <a:pt x="1342" y="1203"/>
                    <a:pt x="1080" y="1412"/>
                    <a:pt x="652" y="1412"/>
                  </a:cubicBezTo>
                  <a:cubicBezTo>
                    <a:pt x="534" y="1412"/>
                    <a:pt x="435" y="1404"/>
                    <a:pt x="357" y="1384"/>
                  </a:cubicBezTo>
                  <a:lnTo>
                    <a:pt x="356" y="1384"/>
                  </a:lnTo>
                  <a:lnTo>
                    <a:pt x="356" y="312"/>
                  </a:lnTo>
                  <a:cubicBezTo>
                    <a:pt x="417" y="295"/>
                    <a:pt x="536" y="284"/>
                    <a:pt x="691" y="284"/>
                  </a:cubicBezTo>
                  <a:close/>
                  <a:moveTo>
                    <a:pt x="684" y="1"/>
                  </a:moveTo>
                  <a:cubicBezTo>
                    <a:pt x="398" y="1"/>
                    <a:pt x="173" y="25"/>
                    <a:pt x="1" y="54"/>
                  </a:cubicBezTo>
                  <a:lnTo>
                    <a:pt x="1" y="2777"/>
                  </a:lnTo>
                  <a:lnTo>
                    <a:pt x="357" y="2777"/>
                  </a:lnTo>
                  <a:lnTo>
                    <a:pt x="357" y="1673"/>
                  </a:lnTo>
                  <a:cubicBezTo>
                    <a:pt x="439" y="1694"/>
                    <a:pt x="538" y="1698"/>
                    <a:pt x="644" y="1698"/>
                  </a:cubicBezTo>
                  <a:cubicBezTo>
                    <a:pt x="991" y="1698"/>
                    <a:pt x="1298" y="1596"/>
                    <a:pt x="1486" y="1395"/>
                  </a:cubicBezTo>
                  <a:cubicBezTo>
                    <a:pt x="1624" y="1253"/>
                    <a:pt x="1699" y="1057"/>
                    <a:pt x="1699" y="807"/>
                  </a:cubicBezTo>
                  <a:cubicBezTo>
                    <a:pt x="1699" y="561"/>
                    <a:pt x="1609" y="361"/>
                    <a:pt x="1457" y="231"/>
                  </a:cubicBezTo>
                  <a:cubicBezTo>
                    <a:pt x="1293" y="82"/>
                    <a:pt x="1035" y="1"/>
                    <a:pt x="684" y="1"/>
                  </a:cubicBezTo>
                  <a:close/>
                </a:path>
              </a:pathLst>
            </a:custGeom>
            <a:solidFill>
              <a:srgbClr val="EF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9"/>
            <p:cNvSpPr/>
            <p:nvPr/>
          </p:nvSpPr>
          <p:spPr>
            <a:xfrm>
              <a:off x="7469725" y="1326188"/>
              <a:ext cx="133575" cy="72325"/>
            </a:xfrm>
            <a:custGeom>
              <a:rect b="b" l="l" r="r" t="t"/>
              <a:pathLst>
                <a:path extrusionOk="0" h="2893" w="5343">
                  <a:moveTo>
                    <a:pt x="5343" y="0"/>
                  </a:moveTo>
                  <a:lnTo>
                    <a:pt x="868" y="43"/>
                  </a:lnTo>
                  <a:lnTo>
                    <a:pt x="0" y="2893"/>
                  </a:lnTo>
                  <a:lnTo>
                    <a:pt x="4681" y="2854"/>
                  </a:lnTo>
                  <a:lnTo>
                    <a:pt x="5343" y="0"/>
                  </a:ln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9"/>
            <p:cNvSpPr/>
            <p:nvPr/>
          </p:nvSpPr>
          <p:spPr>
            <a:xfrm>
              <a:off x="7583900" y="1317513"/>
              <a:ext cx="50700" cy="48400"/>
            </a:xfrm>
            <a:custGeom>
              <a:rect b="b" l="l" r="r" t="t"/>
              <a:pathLst>
                <a:path extrusionOk="0" h="1936" w="2028">
                  <a:moveTo>
                    <a:pt x="1631" y="1"/>
                  </a:moveTo>
                  <a:cubicBezTo>
                    <a:pt x="1631" y="1"/>
                    <a:pt x="1047" y="1204"/>
                    <a:pt x="524" y="1489"/>
                  </a:cubicBezTo>
                  <a:cubicBezTo>
                    <a:pt x="0" y="1774"/>
                    <a:pt x="886" y="1936"/>
                    <a:pt x="886" y="1936"/>
                  </a:cubicBezTo>
                  <a:cubicBezTo>
                    <a:pt x="886" y="1936"/>
                    <a:pt x="1771" y="1343"/>
                    <a:pt x="1900" y="779"/>
                  </a:cubicBezTo>
                  <a:cubicBezTo>
                    <a:pt x="2027" y="215"/>
                    <a:pt x="1631" y="1"/>
                    <a:pt x="1631" y="1"/>
                  </a:cubicBez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9"/>
            <p:cNvSpPr/>
            <p:nvPr/>
          </p:nvSpPr>
          <p:spPr>
            <a:xfrm>
              <a:off x="7606450" y="1308738"/>
              <a:ext cx="48150" cy="47900"/>
            </a:xfrm>
            <a:custGeom>
              <a:rect b="b" l="l" r="r" t="t"/>
              <a:pathLst>
                <a:path extrusionOk="0" h="1916" w="1926">
                  <a:moveTo>
                    <a:pt x="1104" y="0"/>
                  </a:moveTo>
                  <a:cubicBezTo>
                    <a:pt x="581" y="0"/>
                    <a:pt x="0" y="1403"/>
                    <a:pt x="0" y="1403"/>
                  </a:cubicBezTo>
                  <a:lnTo>
                    <a:pt x="729" y="1915"/>
                  </a:lnTo>
                  <a:cubicBezTo>
                    <a:pt x="729" y="1915"/>
                    <a:pt x="1926" y="713"/>
                    <a:pt x="1343" y="113"/>
                  </a:cubicBezTo>
                  <a:cubicBezTo>
                    <a:pt x="1266" y="35"/>
                    <a:pt x="1186" y="0"/>
                    <a:pt x="1104" y="0"/>
                  </a:cubicBezTo>
                  <a:close/>
                </a:path>
              </a:pathLst>
            </a:custGeom>
            <a:solidFill>
              <a:srgbClr val="FFB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9"/>
            <p:cNvSpPr/>
            <p:nvPr/>
          </p:nvSpPr>
          <p:spPr>
            <a:xfrm>
              <a:off x="7677400" y="1520563"/>
              <a:ext cx="24525" cy="21100"/>
            </a:xfrm>
            <a:custGeom>
              <a:rect b="b" l="l" r="r" t="t"/>
              <a:pathLst>
                <a:path extrusionOk="0" h="844" w="981">
                  <a:moveTo>
                    <a:pt x="731" y="1"/>
                  </a:moveTo>
                  <a:cubicBezTo>
                    <a:pt x="724" y="1"/>
                    <a:pt x="717" y="3"/>
                    <a:pt x="711" y="9"/>
                  </a:cubicBezTo>
                  <a:cubicBezTo>
                    <a:pt x="622" y="97"/>
                    <a:pt x="527" y="119"/>
                    <a:pt x="452" y="119"/>
                  </a:cubicBezTo>
                  <a:cubicBezTo>
                    <a:pt x="380" y="119"/>
                    <a:pt x="326" y="99"/>
                    <a:pt x="308" y="99"/>
                  </a:cubicBezTo>
                  <a:cubicBezTo>
                    <a:pt x="296" y="99"/>
                    <a:pt x="301" y="108"/>
                    <a:pt x="330" y="138"/>
                  </a:cubicBezTo>
                  <a:cubicBezTo>
                    <a:pt x="536" y="359"/>
                    <a:pt x="114" y="505"/>
                    <a:pt x="62" y="594"/>
                  </a:cubicBezTo>
                  <a:cubicBezTo>
                    <a:pt x="18" y="670"/>
                    <a:pt x="0" y="819"/>
                    <a:pt x="136" y="840"/>
                  </a:cubicBezTo>
                  <a:cubicBezTo>
                    <a:pt x="152" y="843"/>
                    <a:pt x="169" y="844"/>
                    <a:pt x="187" y="844"/>
                  </a:cubicBezTo>
                  <a:cubicBezTo>
                    <a:pt x="463" y="844"/>
                    <a:pt x="938" y="572"/>
                    <a:pt x="962" y="379"/>
                  </a:cubicBezTo>
                  <a:cubicBezTo>
                    <a:pt x="980" y="241"/>
                    <a:pt x="808" y="1"/>
                    <a:pt x="731" y="1"/>
                  </a:cubicBezTo>
                  <a:close/>
                </a:path>
              </a:pathLst>
            </a:custGeom>
            <a:solidFill>
              <a:srgbClr val="FC9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9"/>
            <p:cNvSpPr/>
            <p:nvPr/>
          </p:nvSpPr>
          <p:spPr>
            <a:xfrm>
              <a:off x="7610075" y="1377388"/>
              <a:ext cx="88275" cy="151875"/>
            </a:xfrm>
            <a:custGeom>
              <a:rect b="b" l="l" r="r" t="t"/>
              <a:pathLst>
                <a:path extrusionOk="0" h="6075" w="3531">
                  <a:moveTo>
                    <a:pt x="1462" y="1"/>
                  </a:moveTo>
                  <a:lnTo>
                    <a:pt x="0" y="836"/>
                  </a:lnTo>
                  <a:cubicBezTo>
                    <a:pt x="0" y="836"/>
                    <a:pt x="435" y="2148"/>
                    <a:pt x="643" y="2708"/>
                  </a:cubicBezTo>
                  <a:cubicBezTo>
                    <a:pt x="643" y="2708"/>
                    <a:pt x="648" y="2723"/>
                    <a:pt x="657" y="2742"/>
                  </a:cubicBezTo>
                  <a:cubicBezTo>
                    <a:pt x="666" y="2765"/>
                    <a:pt x="673" y="2788"/>
                    <a:pt x="682" y="2807"/>
                  </a:cubicBezTo>
                  <a:cubicBezTo>
                    <a:pt x="788" y="3089"/>
                    <a:pt x="979" y="3643"/>
                    <a:pt x="1087" y="3815"/>
                  </a:cubicBezTo>
                  <a:cubicBezTo>
                    <a:pt x="1274" y="4115"/>
                    <a:pt x="2971" y="6075"/>
                    <a:pt x="2971" y="6075"/>
                  </a:cubicBezTo>
                  <a:cubicBezTo>
                    <a:pt x="2971" y="6075"/>
                    <a:pt x="2975" y="6075"/>
                    <a:pt x="2983" y="6075"/>
                  </a:cubicBezTo>
                  <a:cubicBezTo>
                    <a:pt x="3047" y="6075"/>
                    <a:pt x="3357" y="6057"/>
                    <a:pt x="3531" y="5717"/>
                  </a:cubicBezTo>
                  <a:cubicBezTo>
                    <a:pt x="3531" y="5717"/>
                    <a:pt x="2839" y="3636"/>
                    <a:pt x="2108" y="3079"/>
                  </a:cubicBezTo>
                  <a:cubicBezTo>
                    <a:pt x="2108" y="3079"/>
                    <a:pt x="1788" y="731"/>
                    <a:pt x="1462"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9"/>
            <p:cNvSpPr/>
            <p:nvPr/>
          </p:nvSpPr>
          <p:spPr>
            <a:xfrm>
              <a:off x="7573400" y="1535113"/>
              <a:ext cx="28650" cy="17275"/>
            </a:xfrm>
            <a:custGeom>
              <a:rect b="b" l="l" r="r" t="t"/>
              <a:pathLst>
                <a:path extrusionOk="0" h="691" w="1146">
                  <a:moveTo>
                    <a:pt x="641" y="1"/>
                  </a:moveTo>
                  <a:cubicBezTo>
                    <a:pt x="635" y="1"/>
                    <a:pt x="636" y="14"/>
                    <a:pt x="642" y="48"/>
                  </a:cubicBezTo>
                  <a:cubicBezTo>
                    <a:pt x="698" y="344"/>
                    <a:pt x="264" y="243"/>
                    <a:pt x="171" y="290"/>
                  </a:cubicBezTo>
                  <a:cubicBezTo>
                    <a:pt x="94" y="332"/>
                    <a:pt x="0" y="448"/>
                    <a:pt x="104" y="538"/>
                  </a:cubicBezTo>
                  <a:cubicBezTo>
                    <a:pt x="218" y="636"/>
                    <a:pt x="462" y="690"/>
                    <a:pt x="678" y="690"/>
                  </a:cubicBezTo>
                  <a:cubicBezTo>
                    <a:pt x="844" y="690"/>
                    <a:pt x="993" y="658"/>
                    <a:pt x="1051" y="588"/>
                  </a:cubicBezTo>
                  <a:cubicBezTo>
                    <a:pt x="1146" y="474"/>
                    <a:pt x="1117" y="140"/>
                    <a:pt x="1041" y="140"/>
                  </a:cubicBezTo>
                  <a:cubicBezTo>
                    <a:pt x="1039" y="140"/>
                    <a:pt x="1037" y="141"/>
                    <a:pt x="1035" y="141"/>
                  </a:cubicBezTo>
                  <a:cubicBezTo>
                    <a:pt x="1004" y="148"/>
                    <a:pt x="975" y="151"/>
                    <a:pt x="948" y="151"/>
                  </a:cubicBezTo>
                  <a:cubicBezTo>
                    <a:pt x="753" y="151"/>
                    <a:pt x="661" y="1"/>
                    <a:pt x="641" y="1"/>
                  </a:cubicBezTo>
                  <a:close/>
                </a:path>
              </a:pathLst>
            </a:custGeom>
            <a:solidFill>
              <a:srgbClr val="FC9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9"/>
            <p:cNvSpPr/>
            <p:nvPr/>
          </p:nvSpPr>
          <p:spPr>
            <a:xfrm>
              <a:off x="7575825" y="1389613"/>
              <a:ext cx="57350" cy="152775"/>
            </a:xfrm>
            <a:custGeom>
              <a:rect b="b" l="l" r="r" t="t"/>
              <a:pathLst>
                <a:path extrusionOk="0" h="6111" w="2294">
                  <a:moveTo>
                    <a:pt x="675" y="0"/>
                  </a:moveTo>
                  <a:cubicBezTo>
                    <a:pt x="675" y="0"/>
                    <a:pt x="341" y="1342"/>
                    <a:pt x="219" y="1927"/>
                  </a:cubicBezTo>
                  <a:cubicBezTo>
                    <a:pt x="219" y="1927"/>
                    <a:pt x="215" y="1941"/>
                    <a:pt x="211" y="1963"/>
                  </a:cubicBezTo>
                  <a:cubicBezTo>
                    <a:pt x="206" y="1986"/>
                    <a:pt x="202" y="2010"/>
                    <a:pt x="198" y="2030"/>
                  </a:cubicBezTo>
                  <a:cubicBezTo>
                    <a:pt x="140" y="2326"/>
                    <a:pt x="5" y="2896"/>
                    <a:pt x="4" y="3099"/>
                  </a:cubicBezTo>
                  <a:cubicBezTo>
                    <a:pt x="1" y="3452"/>
                    <a:pt x="391" y="6016"/>
                    <a:pt x="391" y="6016"/>
                  </a:cubicBezTo>
                  <a:cubicBezTo>
                    <a:pt x="391" y="6016"/>
                    <a:pt x="520" y="6110"/>
                    <a:pt x="715" y="6110"/>
                  </a:cubicBezTo>
                  <a:cubicBezTo>
                    <a:pt x="814" y="6110"/>
                    <a:pt x="931" y="6086"/>
                    <a:pt x="1055" y="6012"/>
                  </a:cubicBezTo>
                  <a:cubicBezTo>
                    <a:pt x="1055" y="6012"/>
                    <a:pt x="1581" y="3882"/>
                    <a:pt x="1261" y="3022"/>
                  </a:cubicBezTo>
                  <a:cubicBezTo>
                    <a:pt x="1260" y="3022"/>
                    <a:pt x="2181" y="827"/>
                    <a:pt x="2293" y="36"/>
                  </a:cubicBezTo>
                  <a:lnTo>
                    <a:pt x="675" y="0"/>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9"/>
            <p:cNvSpPr/>
            <p:nvPr/>
          </p:nvSpPr>
          <p:spPr>
            <a:xfrm>
              <a:off x="7589275" y="1308738"/>
              <a:ext cx="64100" cy="87150"/>
            </a:xfrm>
            <a:custGeom>
              <a:rect b="b" l="l" r="r" t="t"/>
              <a:pathLst>
                <a:path extrusionOk="0" h="3486" w="2564">
                  <a:moveTo>
                    <a:pt x="1563" y="0"/>
                  </a:moveTo>
                  <a:cubicBezTo>
                    <a:pt x="1288" y="0"/>
                    <a:pt x="978" y="69"/>
                    <a:pt x="723" y="122"/>
                  </a:cubicBezTo>
                  <a:cubicBezTo>
                    <a:pt x="343" y="201"/>
                    <a:pt x="127" y="439"/>
                    <a:pt x="147" y="1389"/>
                  </a:cubicBezTo>
                  <a:cubicBezTo>
                    <a:pt x="155" y="1805"/>
                    <a:pt x="1" y="2823"/>
                    <a:pt x="187" y="3302"/>
                  </a:cubicBezTo>
                  <a:cubicBezTo>
                    <a:pt x="187" y="3302"/>
                    <a:pt x="484" y="3485"/>
                    <a:pt x="1047" y="3485"/>
                  </a:cubicBezTo>
                  <a:cubicBezTo>
                    <a:pt x="1402" y="3485"/>
                    <a:pt x="1861" y="3413"/>
                    <a:pt x="2418" y="3176"/>
                  </a:cubicBezTo>
                  <a:cubicBezTo>
                    <a:pt x="2418" y="3176"/>
                    <a:pt x="2418" y="3176"/>
                    <a:pt x="2418" y="3176"/>
                  </a:cubicBezTo>
                  <a:cubicBezTo>
                    <a:pt x="2418" y="3176"/>
                    <a:pt x="2564" y="1792"/>
                    <a:pt x="2257" y="444"/>
                  </a:cubicBezTo>
                  <a:cubicBezTo>
                    <a:pt x="2178" y="100"/>
                    <a:pt x="1896" y="0"/>
                    <a:pt x="1563" y="0"/>
                  </a:cubicBezTo>
                  <a:close/>
                </a:path>
              </a:pathLst>
            </a:custGeom>
            <a:solidFill>
              <a:srgbClr val="FF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9"/>
            <p:cNvSpPr/>
            <p:nvPr/>
          </p:nvSpPr>
          <p:spPr>
            <a:xfrm>
              <a:off x="7553375" y="1321388"/>
              <a:ext cx="53475" cy="43725"/>
            </a:xfrm>
            <a:custGeom>
              <a:rect b="b" l="l" r="r" t="t"/>
              <a:pathLst>
                <a:path extrusionOk="0" h="1749" w="2139">
                  <a:moveTo>
                    <a:pt x="1760" y="0"/>
                  </a:moveTo>
                  <a:cubicBezTo>
                    <a:pt x="1760" y="0"/>
                    <a:pt x="1090" y="1078"/>
                    <a:pt x="545" y="1302"/>
                  </a:cubicBezTo>
                  <a:cubicBezTo>
                    <a:pt x="1" y="1527"/>
                    <a:pt x="872" y="1748"/>
                    <a:pt x="872" y="1748"/>
                  </a:cubicBezTo>
                  <a:cubicBezTo>
                    <a:pt x="872" y="1748"/>
                    <a:pt x="1799" y="1265"/>
                    <a:pt x="1970" y="748"/>
                  </a:cubicBezTo>
                  <a:cubicBezTo>
                    <a:pt x="2139" y="233"/>
                    <a:pt x="1760" y="0"/>
                    <a:pt x="1760" y="0"/>
                  </a:cubicBez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9"/>
            <p:cNvSpPr/>
            <p:nvPr/>
          </p:nvSpPr>
          <p:spPr>
            <a:xfrm>
              <a:off x="7577200" y="1313913"/>
              <a:ext cx="49300" cy="44025"/>
            </a:xfrm>
            <a:custGeom>
              <a:rect b="b" l="l" r="r" t="t"/>
              <a:pathLst>
                <a:path extrusionOk="0" h="1761" w="1972">
                  <a:moveTo>
                    <a:pt x="1183" y="0"/>
                  </a:moveTo>
                  <a:cubicBezTo>
                    <a:pt x="664" y="0"/>
                    <a:pt x="2" y="1223"/>
                    <a:pt x="1" y="1223"/>
                  </a:cubicBezTo>
                  <a:lnTo>
                    <a:pt x="687" y="1760"/>
                  </a:lnTo>
                  <a:cubicBezTo>
                    <a:pt x="687" y="1760"/>
                    <a:pt x="1972" y="732"/>
                    <a:pt x="1437" y="125"/>
                  </a:cubicBezTo>
                  <a:cubicBezTo>
                    <a:pt x="1359" y="38"/>
                    <a:pt x="1273" y="0"/>
                    <a:pt x="1183" y="0"/>
                  </a:cubicBezTo>
                  <a:close/>
                </a:path>
              </a:pathLst>
            </a:custGeom>
            <a:solidFill>
              <a:srgbClr val="FFB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9"/>
            <p:cNvSpPr/>
            <p:nvPr/>
          </p:nvSpPr>
          <p:spPr>
            <a:xfrm>
              <a:off x="7533425" y="1320363"/>
              <a:ext cx="26475" cy="23925"/>
            </a:xfrm>
            <a:custGeom>
              <a:rect b="b" l="l" r="r" t="t"/>
              <a:pathLst>
                <a:path extrusionOk="0" h="957" w="1059">
                  <a:moveTo>
                    <a:pt x="190" y="1"/>
                  </a:moveTo>
                  <a:cubicBezTo>
                    <a:pt x="180" y="1"/>
                    <a:pt x="170" y="3"/>
                    <a:pt x="158" y="8"/>
                  </a:cubicBezTo>
                  <a:cubicBezTo>
                    <a:pt x="134" y="21"/>
                    <a:pt x="114" y="17"/>
                    <a:pt x="89" y="19"/>
                  </a:cubicBezTo>
                  <a:cubicBezTo>
                    <a:pt x="77" y="21"/>
                    <a:pt x="64" y="23"/>
                    <a:pt x="57" y="32"/>
                  </a:cubicBezTo>
                  <a:cubicBezTo>
                    <a:pt x="52" y="36"/>
                    <a:pt x="49" y="41"/>
                    <a:pt x="47" y="47"/>
                  </a:cubicBezTo>
                  <a:cubicBezTo>
                    <a:pt x="41" y="57"/>
                    <a:pt x="33" y="67"/>
                    <a:pt x="23" y="75"/>
                  </a:cubicBezTo>
                  <a:cubicBezTo>
                    <a:pt x="17" y="80"/>
                    <a:pt x="10" y="85"/>
                    <a:pt x="6" y="91"/>
                  </a:cubicBezTo>
                  <a:cubicBezTo>
                    <a:pt x="1" y="101"/>
                    <a:pt x="1" y="112"/>
                    <a:pt x="3" y="122"/>
                  </a:cubicBezTo>
                  <a:cubicBezTo>
                    <a:pt x="12" y="148"/>
                    <a:pt x="20" y="173"/>
                    <a:pt x="32" y="198"/>
                  </a:cubicBezTo>
                  <a:cubicBezTo>
                    <a:pt x="44" y="226"/>
                    <a:pt x="53" y="258"/>
                    <a:pt x="69" y="285"/>
                  </a:cubicBezTo>
                  <a:cubicBezTo>
                    <a:pt x="82" y="308"/>
                    <a:pt x="98" y="327"/>
                    <a:pt x="110" y="349"/>
                  </a:cubicBezTo>
                  <a:cubicBezTo>
                    <a:pt x="166" y="452"/>
                    <a:pt x="319" y="652"/>
                    <a:pt x="326" y="658"/>
                  </a:cubicBezTo>
                  <a:cubicBezTo>
                    <a:pt x="380" y="725"/>
                    <a:pt x="539" y="876"/>
                    <a:pt x="602" y="923"/>
                  </a:cubicBezTo>
                  <a:cubicBezTo>
                    <a:pt x="642" y="951"/>
                    <a:pt x="812" y="957"/>
                    <a:pt x="933" y="957"/>
                  </a:cubicBezTo>
                  <a:cubicBezTo>
                    <a:pt x="1004" y="957"/>
                    <a:pt x="1058" y="955"/>
                    <a:pt x="1058" y="955"/>
                  </a:cubicBezTo>
                  <a:cubicBezTo>
                    <a:pt x="1039" y="955"/>
                    <a:pt x="975" y="863"/>
                    <a:pt x="964" y="851"/>
                  </a:cubicBezTo>
                  <a:cubicBezTo>
                    <a:pt x="860" y="737"/>
                    <a:pt x="738" y="640"/>
                    <a:pt x="663" y="504"/>
                  </a:cubicBezTo>
                  <a:cubicBezTo>
                    <a:pt x="627" y="441"/>
                    <a:pt x="603" y="368"/>
                    <a:pt x="603" y="295"/>
                  </a:cubicBezTo>
                  <a:cubicBezTo>
                    <a:pt x="603" y="252"/>
                    <a:pt x="612" y="209"/>
                    <a:pt x="622" y="168"/>
                  </a:cubicBezTo>
                  <a:cubicBezTo>
                    <a:pt x="625" y="152"/>
                    <a:pt x="628" y="132"/>
                    <a:pt x="616" y="121"/>
                  </a:cubicBezTo>
                  <a:cubicBezTo>
                    <a:pt x="611" y="118"/>
                    <a:pt x="606" y="116"/>
                    <a:pt x="600" y="116"/>
                  </a:cubicBezTo>
                  <a:cubicBezTo>
                    <a:pt x="592" y="116"/>
                    <a:pt x="583" y="120"/>
                    <a:pt x="576" y="125"/>
                  </a:cubicBezTo>
                  <a:cubicBezTo>
                    <a:pt x="546" y="146"/>
                    <a:pt x="537" y="187"/>
                    <a:pt x="520" y="219"/>
                  </a:cubicBezTo>
                  <a:cubicBezTo>
                    <a:pt x="509" y="239"/>
                    <a:pt x="488" y="273"/>
                    <a:pt x="463" y="280"/>
                  </a:cubicBezTo>
                  <a:cubicBezTo>
                    <a:pt x="461" y="280"/>
                    <a:pt x="458" y="281"/>
                    <a:pt x="456" y="281"/>
                  </a:cubicBezTo>
                  <a:cubicBezTo>
                    <a:pt x="434" y="281"/>
                    <a:pt x="411" y="263"/>
                    <a:pt x="397" y="250"/>
                  </a:cubicBezTo>
                  <a:cubicBezTo>
                    <a:pt x="347" y="203"/>
                    <a:pt x="309" y="145"/>
                    <a:pt x="274" y="86"/>
                  </a:cubicBezTo>
                  <a:cubicBezTo>
                    <a:pt x="251" y="48"/>
                    <a:pt x="232" y="1"/>
                    <a:pt x="190" y="1"/>
                  </a:cubicBez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9"/>
            <p:cNvSpPr/>
            <p:nvPr/>
          </p:nvSpPr>
          <p:spPr>
            <a:xfrm>
              <a:off x="7541575" y="1335613"/>
              <a:ext cx="36750" cy="30575"/>
            </a:xfrm>
            <a:custGeom>
              <a:rect b="b" l="l" r="r" t="t"/>
              <a:pathLst>
                <a:path extrusionOk="0" h="1223" w="1470">
                  <a:moveTo>
                    <a:pt x="335" y="1"/>
                  </a:moveTo>
                  <a:lnTo>
                    <a:pt x="0" y="48"/>
                  </a:lnTo>
                  <a:cubicBezTo>
                    <a:pt x="0" y="48"/>
                    <a:pt x="687" y="991"/>
                    <a:pt x="1076" y="1184"/>
                  </a:cubicBezTo>
                  <a:cubicBezTo>
                    <a:pt x="1132" y="1211"/>
                    <a:pt x="1180" y="1223"/>
                    <a:pt x="1221" y="1223"/>
                  </a:cubicBezTo>
                  <a:cubicBezTo>
                    <a:pt x="1468" y="1223"/>
                    <a:pt x="1468" y="797"/>
                    <a:pt x="1469" y="797"/>
                  </a:cubicBezTo>
                  <a:lnTo>
                    <a:pt x="335" y="1"/>
                  </a:ln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9"/>
            <p:cNvSpPr/>
            <p:nvPr/>
          </p:nvSpPr>
          <p:spPr>
            <a:xfrm>
              <a:off x="7611600" y="1308088"/>
              <a:ext cx="19550" cy="7750"/>
            </a:xfrm>
            <a:custGeom>
              <a:rect b="b" l="l" r="r" t="t"/>
              <a:pathLst>
                <a:path extrusionOk="0" h="310" w="782">
                  <a:moveTo>
                    <a:pt x="390" y="1"/>
                  </a:moveTo>
                  <a:cubicBezTo>
                    <a:pt x="176" y="1"/>
                    <a:pt x="1" y="70"/>
                    <a:pt x="1" y="155"/>
                  </a:cubicBezTo>
                  <a:cubicBezTo>
                    <a:pt x="1" y="241"/>
                    <a:pt x="176" y="309"/>
                    <a:pt x="390" y="309"/>
                  </a:cubicBezTo>
                  <a:cubicBezTo>
                    <a:pt x="606" y="309"/>
                    <a:pt x="781" y="241"/>
                    <a:pt x="781" y="155"/>
                  </a:cubicBezTo>
                  <a:cubicBezTo>
                    <a:pt x="781" y="70"/>
                    <a:pt x="606" y="1"/>
                    <a:pt x="390" y="1"/>
                  </a:cubicBez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9"/>
            <p:cNvSpPr/>
            <p:nvPr/>
          </p:nvSpPr>
          <p:spPr>
            <a:xfrm>
              <a:off x="7611675" y="1297838"/>
              <a:ext cx="19475" cy="17125"/>
            </a:xfrm>
            <a:custGeom>
              <a:rect b="b" l="l" r="r" t="t"/>
              <a:pathLst>
                <a:path extrusionOk="0" h="685" w="779">
                  <a:moveTo>
                    <a:pt x="696" y="1"/>
                  </a:moveTo>
                  <a:lnTo>
                    <a:pt x="66" y="113"/>
                  </a:lnTo>
                  <a:cubicBezTo>
                    <a:pt x="66" y="113"/>
                    <a:pt x="216" y="289"/>
                    <a:pt x="1" y="550"/>
                  </a:cubicBezTo>
                  <a:cubicBezTo>
                    <a:pt x="1" y="550"/>
                    <a:pt x="225" y="684"/>
                    <a:pt x="455" y="684"/>
                  </a:cubicBezTo>
                  <a:cubicBezTo>
                    <a:pt x="571" y="684"/>
                    <a:pt x="688" y="650"/>
                    <a:pt x="778" y="548"/>
                  </a:cubicBezTo>
                  <a:cubicBezTo>
                    <a:pt x="778" y="548"/>
                    <a:pt x="631" y="326"/>
                    <a:pt x="696" y="1"/>
                  </a:cubicBez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9"/>
            <p:cNvSpPr/>
            <p:nvPr/>
          </p:nvSpPr>
          <p:spPr>
            <a:xfrm>
              <a:off x="7603950" y="1268763"/>
              <a:ext cx="32925" cy="33275"/>
            </a:xfrm>
            <a:custGeom>
              <a:rect b="b" l="l" r="r" t="t"/>
              <a:pathLst>
                <a:path extrusionOk="0" h="1331" w="1317">
                  <a:moveTo>
                    <a:pt x="184" y="0"/>
                  </a:moveTo>
                  <a:cubicBezTo>
                    <a:pt x="172" y="0"/>
                    <a:pt x="161" y="2"/>
                    <a:pt x="151" y="5"/>
                  </a:cubicBezTo>
                  <a:cubicBezTo>
                    <a:pt x="151" y="5"/>
                    <a:pt x="32" y="324"/>
                    <a:pt x="17" y="664"/>
                  </a:cubicBezTo>
                  <a:cubicBezTo>
                    <a:pt x="1" y="1067"/>
                    <a:pt x="90" y="1330"/>
                    <a:pt x="443" y="1330"/>
                  </a:cubicBezTo>
                  <a:cubicBezTo>
                    <a:pt x="527" y="1330"/>
                    <a:pt x="626" y="1315"/>
                    <a:pt x="743" y="1283"/>
                  </a:cubicBezTo>
                  <a:cubicBezTo>
                    <a:pt x="1316" y="1128"/>
                    <a:pt x="502" y="0"/>
                    <a:pt x="184" y="0"/>
                  </a:cubicBez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9"/>
            <p:cNvSpPr/>
            <p:nvPr/>
          </p:nvSpPr>
          <p:spPr>
            <a:xfrm>
              <a:off x="7614050" y="1301088"/>
              <a:ext cx="9700" cy="1600"/>
            </a:xfrm>
            <a:custGeom>
              <a:rect b="b" l="l" r="r" t="t"/>
              <a:pathLst>
                <a:path extrusionOk="0" h="64" w="388">
                  <a:moveTo>
                    <a:pt x="295" y="1"/>
                  </a:moveTo>
                  <a:cubicBezTo>
                    <a:pt x="187" y="32"/>
                    <a:pt x="0" y="35"/>
                    <a:pt x="0" y="35"/>
                  </a:cubicBezTo>
                  <a:cubicBezTo>
                    <a:pt x="60" y="57"/>
                    <a:pt x="125" y="64"/>
                    <a:pt x="184" y="64"/>
                  </a:cubicBezTo>
                  <a:cubicBezTo>
                    <a:pt x="295" y="64"/>
                    <a:pt x="387" y="38"/>
                    <a:pt x="386" y="37"/>
                  </a:cubicBezTo>
                  <a:cubicBezTo>
                    <a:pt x="355" y="20"/>
                    <a:pt x="295" y="1"/>
                    <a:pt x="295" y="1"/>
                  </a:cubicBezTo>
                  <a:close/>
                </a:path>
              </a:pathLst>
            </a:custGeom>
            <a:solidFill>
              <a:srgbClr val="602C1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9"/>
            <p:cNvSpPr/>
            <p:nvPr/>
          </p:nvSpPr>
          <p:spPr>
            <a:xfrm>
              <a:off x="7605225" y="1260913"/>
              <a:ext cx="35325" cy="41350"/>
            </a:xfrm>
            <a:custGeom>
              <a:rect b="b" l="l" r="r" t="t"/>
              <a:pathLst>
                <a:path extrusionOk="0" h="1654" w="1413">
                  <a:moveTo>
                    <a:pt x="581" y="0"/>
                  </a:moveTo>
                  <a:cubicBezTo>
                    <a:pt x="273" y="0"/>
                    <a:pt x="50" y="152"/>
                    <a:pt x="13" y="353"/>
                  </a:cubicBezTo>
                  <a:cubicBezTo>
                    <a:pt x="1" y="428"/>
                    <a:pt x="18" y="439"/>
                    <a:pt x="149" y="508"/>
                  </a:cubicBezTo>
                  <a:cubicBezTo>
                    <a:pt x="280" y="576"/>
                    <a:pt x="53" y="894"/>
                    <a:pt x="353" y="1051"/>
                  </a:cubicBezTo>
                  <a:cubicBezTo>
                    <a:pt x="488" y="1120"/>
                    <a:pt x="466" y="1597"/>
                    <a:pt x="739" y="1646"/>
                  </a:cubicBezTo>
                  <a:cubicBezTo>
                    <a:pt x="768" y="1651"/>
                    <a:pt x="796" y="1654"/>
                    <a:pt x="823" y="1654"/>
                  </a:cubicBezTo>
                  <a:cubicBezTo>
                    <a:pt x="1064" y="1654"/>
                    <a:pt x="1217" y="1443"/>
                    <a:pt x="1328" y="827"/>
                  </a:cubicBezTo>
                  <a:cubicBezTo>
                    <a:pt x="1413" y="348"/>
                    <a:pt x="1242" y="118"/>
                    <a:pt x="794" y="23"/>
                  </a:cubicBezTo>
                  <a:cubicBezTo>
                    <a:pt x="719" y="8"/>
                    <a:pt x="648" y="0"/>
                    <a:pt x="581" y="0"/>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9"/>
            <p:cNvSpPr/>
            <p:nvPr/>
          </p:nvSpPr>
          <p:spPr>
            <a:xfrm>
              <a:off x="7611675" y="1283238"/>
              <a:ext cx="9625" cy="9500"/>
            </a:xfrm>
            <a:custGeom>
              <a:rect b="b" l="l" r="r" t="t"/>
              <a:pathLst>
                <a:path extrusionOk="0" h="380" w="385">
                  <a:moveTo>
                    <a:pt x="215" y="0"/>
                  </a:moveTo>
                  <a:cubicBezTo>
                    <a:pt x="103" y="0"/>
                    <a:pt x="1" y="236"/>
                    <a:pt x="1" y="236"/>
                  </a:cubicBezTo>
                  <a:lnTo>
                    <a:pt x="157" y="380"/>
                  </a:lnTo>
                  <a:cubicBezTo>
                    <a:pt x="157" y="380"/>
                    <a:pt x="384" y="144"/>
                    <a:pt x="288" y="39"/>
                  </a:cubicBezTo>
                  <a:cubicBezTo>
                    <a:pt x="264" y="12"/>
                    <a:pt x="239" y="0"/>
                    <a:pt x="215" y="0"/>
                  </a:cubicBez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9"/>
            <p:cNvSpPr/>
            <p:nvPr/>
          </p:nvSpPr>
          <p:spPr>
            <a:xfrm>
              <a:off x="7591400" y="1384138"/>
              <a:ext cx="59975" cy="12700"/>
            </a:xfrm>
            <a:custGeom>
              <a:rect b="b" l="l" r="r" t="t"/>
              <a:pathLst>
                <a:path extrusionOk="0" h="508" w="2399">
                  <a:moveTo>
                    <a:pt x="2334" y="1"/>
                  </a:moveTo>
                  <a:cubicBezTo>
                    <a:pt x="2334" y="1"/>
                    <a:pt x="1752" y="224"/>
                    <a:pt x="937" y="224"/>
                  </a:cubicBezTo>
                  <a:cubicBezTo>
                    <a:pt x="656" y="224"/>
                    <a:pt x="347" y="198"/>
                    <a:pt x="25" y="126"/>
                  </a:cubicBezTo>
                  <a:lnTo>
                    <a:pt x="1" y="411"/>
                  </a:lnTo>
                  <a:cubicBezTo>
                    <a:pt x="1" y="411"/>
                    <a:pt x="472" y="508"/>
                    <a:pt x="1049" y="508"/>
                  </a:cubicBezTo>
                  <a:cubicBezTo>
                    <a:pt x="1492" y="508"/>
                    <a:pt x="1997" y="451"/>
                    <a:pt x="2398" y="248"/>
                  </a:cubicBezTo>
                  <a:lnTo>
                    <a:pt x="2334" y="1"/>
                  </a:ln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9"/>
            <p:cNvSpPr/>
            <p:nvPr/>
          </p:nvSpPr>
          <p:spPr>
            <a:xfrm>
              <a:off x="7608300" y="1388388"/>
              <a:ext cx="5425" cy="10400"/>
            </a:xfrm>
            <a:custGeom>
              <a:rect b="b" l="l" r="r" t="t"/>
              <a:pathLst>
                <a:path extrusionOk="0" h="416" w="217">
                  <a:moveTo>
                    <a:pt x="55" y="1"/>
                  </a:moveTo>
                  <a:lnTo>
                    <a:pt x="1" y="415"/>
                  </a:lnTo>
                  <a:lnTo>
                    <a:pt x="217" y="415"/>
                  </a:lnTo>
                  <a:lnTo>
                    <a:pt x="185" y="1"/>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9"/>
            <p:cNvSpPr/>
            <p:nvPr/>
          </p:nvSpPr>
          <p:spPr>
            <a:xfrm>
              <a:off x="7632550" y="1386413"/>
              <a:ext cx="6450" cy="11125"/>
            </a:xfrm>
            <a:custGeom>
              <a:rect b="b" l="l" r="r" t="t"/>
              <a:pathLst>
                <a:path extrusionOk="0" h="445" w="258">
                  <a:moveTo>
                    <a:pt x="96" y="1"/>
                  </a:moveTo>
                  <a:lnTo>
                    <a:pt x="0" y="32"/>
                  </a:lnTo>
                  <a:lnTo>
                    <a:pt x="64" y="445"/>
                  </a:lnTo>
                  <a:lnTo>
                    <a:pt x="257" y="380"/>
                  </a:lnTo>
                  <a:lnTo>
                    <a:pt x="96" y="1"/>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9"/>
            <p:cNvSpPr/>
            <p:nvPr/>
          </p:nvSpPr>
          <p:spPr>
            <a:xfrm>
              <a:off x="7587225" y="1398163"/>
              <a:ext cx="17425" cy="17975"/>
            </a:xfrm>
            <a:custGeom>
              <a:rect b="b" l="l" r="r" t="t"/>
              <a:pathLst>
                <a:path extrusionOk="0" h="719" w="697">
                  <a:moveTo>
                    <a:pt x="652" y="1"/>
                  </a:moveTo>
                  <a:cubicBezTo>
                    <a:pt x="638" y="1"/>
                    <a:pt x="622" y="8"/>
                    <a:pt x="616" y="25"/>
                  </a:cubicBezTo>
                  <a:cubicBezTo>
                    <a:pt x="551" y="198"/>
                    <a:pt x="368" y="642"/>
                    <a:pt x="133" y="642"/>
                  </a:cubicBezTo>
                  <a:cubicBezTo>
                    <a:pt x="109" y="642"/>
                    <a:pt x="84" y="637"/>
                    <a:pt x="59" y="627"/>
                  </a:cubicBezTo>
                  <a:cubicBezTo>
                    <a:pt x="54" y="625"/>
                    <a:pt x="50" y="624"/>
                    <a:pt x="46" y="624"/>
                  </a:cubicBezTo>
                  <a:cubicBezTo>
                    <a:pt x="12" y="624"/>
                    <a:pt x="1" y="682"/>
                    <a:pt x="40" y="698"/>
                  </a:cubicBezTo>
                  <a:cubicBezTo>
                    <a:pt x="74" y="712"/>
                    <a:pt x="106" y="718"/>
                    <a:pt x="138" y="718"/>
                  </a:cubicBezTo>
                  <a:cubicBezTo>
                    <a:pt x="412" y="718"/>
                    <a:pt x="611" y="247"/>
                    <a:pt x="686" y="45"/>
                  </a:cubicBezTo>
                  <a:cubicBezTo>
                    <a:pt x="697" y="18"/>
                    <a:pt x="675" y="1"/>
                    <a:pt x="652" y="1"/>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
            <p:cNvSpPr/>
            <p:nvPr/>
          </p:nvSpPr>
          <p:spPr>
            <a:xfrm>
              <a:off x="7620075" y="1409313"/>
              <a:ext cx="8250" cy="22375"/>
            </a:xfrm>
            <a:custGeom>
              <a:rect b="b" l="l" r="r" t="t"/>
              <a:pathLst>
                <a:path extrusionOk="0" h="895" w="330">
                  <a:moveTo>
                    <a:pt x="256" y="0"/>
                  </a:moveTo>
                  <a:cubicBezTo>
                    <a:pt x="241" y="0"/>
                    <a:pt x="228" y="9"/>
                    <a:pt x="231" y="28"/>
                  </a:cubicBezTo>
                  <a:cubicBezTo>
                    <a:pt x="269" y="314"/>
                    <a:pt x="168" y="614"/>
                    <a:pt x="15" y="851"/>
                  </a:cubicBezTo>
                  <a:cubicBezTo>
                    <a:pt x="1" y="874"/>
                    <a:pt x="21" y="895"/>
                    <a:pt x="42" y="895"/>
                  </a:cubicBezTo>
                  <a:cubicBezTo>
                    <a:pt x="51" y="895"/>
                    <a:pt x="60" y="890"/>
                    <a:pt x="66" y="881"/>
                  </a:cubicBezTo>
                  <a:cubicBezTo>
                    <a:pt x="223" y="635"/>
                    <a:pt x="329" y="324"/>
                    <a:pt x="289" y="28"/>
                  </a:cubicBezTo>
                  <a:cubicBezTo>
                    <a:pt x="287" y="10"/>
                    <a:pt x="271" y="0"/>
                    <a:pt x="256" y="0"/>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 name="Google Shape;277;p29"/>
          <p:cNvSpPr/>
          <p:nvPr/>
        </p:nvSpPr>
        <p:spPr>
          <a:xfrm>
            <a:off x="7219972" y="-3"/>
            <a:ext cx="2231402" cy="2067512"/>
          </a:xfrm>
          <a:custGeom>
            <a:rect b="b" l="l" r="r" t="t"/>
            <a:pathLst>
              <a:path extrusionOk="0" h="113991" w="123027">
                <a:moveTo>
                  <a:pt x="0" y="0"/>
                </a:moveTo>
                <a:cubicBezTo>
                  <a:pt x="3186" y="14886"/>
                  <a:pt x="3766" y="72055"/>
                  <a:pt x="19115" y="89316"/>
                </a:cubicBezTo>
                <a:cubicBezTo>
                  <a:pt x="34465" y="106577"/>
                  <a:pt x="76111" y="99974"/>
                  <a:pt x="92097" y="103565"/>
                </a:cubicBezTo>
                <a:cubicBezTo>
                  <a:pt x="108084" y="107156"/>
                  <a:pt x="109879" y="109125"/>
                  <a:pt x="115034" y="110863"/>
                </a:cubicBezTo>
                <a:cubicBezTo>
                  <a:pt x="120189" y="112601"/>
                  <a:pt x="121695" y="113470"/>
                  <a:pt x="123027" y="113991"/>
                </a:cubicBezTo>
              </a:path>
            </a:pathLst>
          </a:custGeom>
          <a:noFill/>
          <a:ln cap="flat" cmpd="sng" w="19050">
            <a:solidFill>
              <a:schemeClr val="dk2"/>
            </a:solidFill>
            <a:prstDash val="dash"/>
            <a:round/>
            <a:headEnd len="med" w="med" type="none"/>
            <a:tailEnd len="med" w="med" type="none"/>
          </a:ln>
        </p:spPr>
      </p:sp>
      <p:sp>
        <p:nvSpPr>
          <p:cNvPr id="278" name="Google Shape;278;p29">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9">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9">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1" name="Google Shape;281;p29"/>
          <p:cNvGrpSpPr/>
          <p:nvPr/>
        </p:nvGrpSpPr>
        <p:grpSpPr>
          <a:xfrm>
            <a:off x="480570" y="460939"/>
            <a:ext cx="271609" cy="249173"/>
            <a:chOff x="6319908" y="3696721"/>
            <a:chExt cx="373963" cy="343119"/>
          </a:xfrm>
        </p:grpSpPr>
        <p:sp>
          <p:nvSpPr>
            <p:cNvPr id="282" name="Google Shape;282;p29"/>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9"/>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9"/>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29"/>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9"/>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9">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8" name="Google Shape;288;p29"/>
          <p:cNvGrpSpPr/>
          <p:nvPr/>
        </p:nvGrpSpPr>
        <p:grpSpPr>
          <a:xfrm>
            <a:off x="521795" y="932476"/>
            <a:ext cx="189159" cy="120273"/>
            <a:chOff x="404850" y="546850"/>
            <a:chExt cx="181500" cy="115425"/>
          </a:xfrm>
        </p:grpSpPr>
        <p:cxnSp>
          <p:nvCxnSpPr>
            <p:cNvPr id="289" name="Google Shape;289;p29"/>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290" name="Google Shape;290;p29"/>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291" name="Google Shape;291;p29"/>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
        <p:nvSpPr>
          <p:cNvPr id="292" name="Google Shape;292;p29"/>
          <p:cNvSpPr txBox="1"/>
          <p:nvPr>
            <p:ph idx="4294967295" type="subTitle"/>
          </p:nvPr>
        </p:nvSpPr>
        <p:spPr>
          <a:xfrm rot="-326">
            <a:off x="998575" y="3512550"/>
            <a:ext cx="3167400" cy="1276500"/>
          </a:xfrm>
          <a:prstGeom prst="rect">
            <a:avLst/>
          </a:prstGeom>
        </p:spPr>
        <p:txBody>
          <a:bodyPr anchorCtr="0" anchor="t" bIns="91425" lIns="91425" spcFirstLastPara="1" rIns="91425" wrap="square" tIns="91425">
            <a:noAutofit/>
          </a:bodyPr>
          <a:lstStyle/>
          <a:p>
            <a:pPr indent="0" lvl="0" marL="0" rtl="0" algn="l">
              <a:lnSpc>
                <a:spcPct val="20000"/>
              </a:lnSpc>
              <a:spcBef>
                <a:spcPts val="0"/>
              </a:spcBef>
              <a:spcAft>
                <a:spcPts val="0"/>
              </a:spcAft>
              <a:buNone/>
            </a:pPr>
            <a:r>
              <a:rPr b="1" lang="en" sz="1500"/>
              <a:t>Group 6:</a:t>
            </a:r>
            <a:endParaRPr b="1" sz="1500"/>
          </a:p>
          <a:p>
            <a:pPr indent="0" lvl="0" marL="0" rtl="0" algn="l">
              <a:lnSpc>
                <a:spcPct val="20000"/>
              </a:lnSpc>
              <a:spcBef>
                <a:spcPts val="1600"/>
              </a:spcBef>
              <a:spcAft>
                <a:spcPts val="0"/>
              </a:spcAft>
              <a:buNone/>
            </a:pPr>
            <a:r>
              <a:rPr lang="en"/>
              <a:t>Akshay Kumar Joshi Appanna</a:t>
            </a:r>
            <a:endParaRPr/>
          </a:p>
          <a:p>
            <a:pPr indent="0" lvl="0" marL="0" rtl="0" algn="l">
              <a:lnSpc>
                <a:spcPct val="20000"/>
              </a:lnSpc>
              <a:spcBef>
                <a:spcPts val="1600"/>
              </a:spcBef>
              <a:spcAft>
                <a:spcPts val="0"/>
              </a:spcAft>
              <a:buClr>
                <a:schemeClr val="hlink"/>
              </a:buClr>
              <a:buSzPts val="1100"/>
              <a:buFont typeface="Arial"/>
              <a:buNone/>
            </a:pPr>
            <a:r>
              <a:rPr lang="en"/>
              <a:t>Kristopher Stickney</a:t>
            </a:r>
            <a:endParaRPr/>
          </a:p>
          <a:p>
            <a:pPr indent="0" lvl="0" marL="0" rtl="0" algn="l">
              <a:lnSpc>
                <a:spcPct val="20000"/>
              </a:lnSpc>
              <a:spcBef>
                <a:spcPts val="1600"/>
              </a:spcBef>
              <a:spcAft>
                <a:spcPts val="0"/>
              </a:spcAft>
              <a:buClr>
                <a:schemeClr val="hlink"/>
              </a:buClr>
              <a:buSzPts val="1100"/>
              <a:buFont typeface="Arial"/>
              <a:buNone/>
            </a:pPr>
            <a:r>
              <a:rPr lang="en"/>
              <a:t>Mohit Hosakatte Niranjana Murthy</a:t>
            </a:r>
            <a:endParaRPr/>
          </a:p>
          <a:p>
            <a:pPr indent="0" lvl="0" marL="0" rtl="0" algn="l">
              <a:lnSpc>
                <a:spcPct val="20000"/>
              </a:lnSpc>
              <a:spcBef>
                <a:spcPts val="1600"/>
              </a:spcBef>
              <a:spcAft>
                <a:spcPts val="1600"/>
              </a:spcAft>
              <a:buClr>
                <a:schemeClr val="hlink"/>
              </a:buClr>
              <a:buSzPts val="1100"/>
              <a:buFont typeface="Arial"/>
              <a:buNone/>
            </a:pPr>
            <a:r>
              <a:rPr lang="en"/>
              <a:t>Yi Zhang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6" name="Shape 876"/>
        <p:cNvGrpSpPr/>
        <p:nvPr/>
      </p:nvGrpSpPr>
      <p:grpSpPr>
        <a:xfrm>
          <a:off x="0" y="0"/>
          <a:ext cx="0" cy="0"/>
          <a:chOff x="0" y="0"/>
          <a:chExt cx="0" cy="0"/>
        </a:xfrm>
      </p:grpSpPr>
      <p:sp>
        <p:nvSpPr>
          <p:cNvPr id="877" name="Google Shape;877;p38"/>
          <p:cNvSpPr/>
          <p:nvPr/>
        </p:nvSpPr>
        <p:spPr>
          <a:xfrm>
            <a:off x="1152113" y="575950"/>
            <a:ext cx="1244700" cy="12003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38"/>
          <p:cNvSpPr/>
          <p:nvPr/>
        </p:nvSpPr>
        <p:spPr>
          <a:xfrm>
            <a:off x="1124350" y="1947350"/>
            <a:ext cx="4314900" cy="8430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38"/>
          <p:cNvSpPr txBox="1"/>
          <p:nvPr>
            <p:ph idx="2" type="title"/>
          </p:nvPr>
        </p:nvSpPr>
        <p:spPr>
          <a:xfrm>
            <a:off x="1136338" y="1917950"/>
            <a:ext cx="5505300" cy="7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Implementation</a:t>
            </a:r>
            <a:endParaRPr/>
          </a:p>
        </p:txBody>
      </p:sp>
      <p:sp>
        <p:nvSpPr>
          <p:cNvPr id="880" name="Google Shape;880;p38"/>
          <p:cNvSpPr txBox="1"/>
          <p:nvPr>
            <p:ph type="title"/>
          </p:nvPr>
        </p:nvSpPr>
        <p:spPr>
          <a:xfrm>
            <a:off x="1294763" y="539500"/>
            <a:ext cx="890100" cy="12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881" name="Google Shape;881;p38"/>
          <p:cNvSpPr/>
          <p:nvPr/>
        </p:nvSpPr>
        <p:spPr>
          <a:xfrm rot="1532696">
            <a:off x="5252530" y="917351"/>
            <a:ext cx="4648906" cy="1739068"/>
          </a:xfrm>
          <a:custGeom>
            <a:rect b="b" l="l" r="r" t="t"/>
            <a:pathLst>
              <a:path extrusionOk="0" h="104955" w="303397">
                <a:moveTo>
                  <a:pt x="0" y="0"/>
                </a:moveTo>
                <a:cubicBezTo>
                  <a:pt x="4866" y="4518"/>
                  <a:pt x="13091" y="24212"/>
                  <a:pt x="29193" y="27108"/>
                </a:cubicBezTo>
                <a:cubicBezTo>
                  <a:pt x="45296" y="30004"/>
                  <a:pt x="78833" y="15524"/>
                  <a:pt x="96615" y="17377"/>
                </a:cubicBezTo>
                <a:cubicBezTo>
                  <a:pt x="114397" y="19231"/>
                  <a:pt x="118857" y="35681"/>
                  <a:pt x="135886" y="38229"/>
                </a:cubicBezTo>
                <a:cubicBezTo>
                  <a:pt x="152915" y="40778"/>
                  <a:pt x="184889" y="26644"/>
                  <a:pt x="198790" y="32668"/>
                </a:cubicBezTo>
                <a:cubicBezTo>
                  <a:pt x="212691" y="38692"/>
                  <a:pt x="212054" y="66031"/>
                  <a:pt x="219294" y="74372"/>
                </a:cubicBezTo>
                <a:cubicBezTo>
                  <a:pt x="226534" y="82713"/>
                  <a:pt x="233659" y="78601"/>
                  <a:pt x="242231" y="82713"/>
                </a:cubicBezTo>
                <a:cubicBezTo>
                  <a:pt x="250804" y="86826"/>
                  <a:pt x="260535" y="95340"/>
                  <a:pt x="270729" y="99047"/>
                </a:cubicBezTo>
                <a:cubicBezTo>
                  <a:pt x="280923" y="102754"/>
                  <a:pt x="297952" y="103970"/>
                  <a:pt x="303397" y="104955"/>
                </a:cubicBezTo>
              </a:path>
            </a:pathLst>
          </a:custGeom>
          <a:noFill/>
          <a:ln cap="flat" cmpd="sng" w="19050">
            <a:solidFill>
              <a:schemeClr val="dk2"/>
            </a:solidFill>
            <a:prstDash val="dash"/>
            <a:round/>
            <a:headEnd len="med" w="med" type="none"/>
            <a:tailEnd len="med" w="med" type="none"/>
          </a:ln>
        </p:spPr>
      </p:sp>
      <p:sp>
        <p:nvSpPr>
          <p:cNvPr id="882" name="Google Shape;882;p38"/>
          <p:cNvSpPr/>
          <p:nvPr/>
        </p:nvSpPr>
        <p:spPr>
          <a:xfrm>
            <a:off x="7690546" y="960965"/>
            <a:ext cx="1790665" cy="612484"/>
          </a:xfrm>
          <a:custGeom>
            <a:rect b="b" l="l" r="r" t="t"/>
            <a:pathLst>
              <a:path extrusionOk="0" h="36969" w="108083">
                <a:moveTo>
                  <a:pt x="0" y="36969"/>
                </a:moveTo>
                <a:cubicBezTo>
                  <a:pt x="4228" y="31640"/>
                  <a:pt x="9615" y="11078"/>
                  <a:pt x="25370" y="4996"/>
                </a:cubicBezTo>
                <a:cubicBezTo>
                  <a:pt x="41125" y="-1086"/>
                  <a:pt x="80744" y="1289"/>
                  <a:pt x="94529" y="478"/>
                </a:cubicBezTo>
                <a:cubicBezTo>
                  <a:pt x="108315" y="-333"/>
                  <a:pt x="105824" y="189"/>
                  <a:pt x="108083" y="131"/>
                </a:cubicBezTo>
              </a:path>
            </a:pathLst>
          </a:custGeom>
          <a:noFill/>
          <a:ln cap="flat" cmpd="sng" w="19050">
            <a:solidFill>
              <a:schemeClr val="dk2"/>
            </a:solidFill>
            <a:prstDash val="dash"/>
            <a:round/>
            <a:headEnd len="med" w="med" type="none"/>
            <a:tailEnd len="med" w="med" type="none"/>
          </a:ln>
        </p:spPr>
      </p:sp>
      <p:sp>
        <p:nvSpPr>
          <p:cNvPr id="883" name="Google Shape;883;p38">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38">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38">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6" name="Google Shape;886;p38"/>
          <p:cNvGrpSpPr/>
          <p:nvPr/>
        </p:nvGrpSpPr>
        <p:grpSpPr>
          <a:xfrm>
            <a:off x="480570" y="460939"/>
            <a:ext cx="271609" cy="249173"/>
            <a:chOff x="6319908" y="3696721"/>
            <a:chExt cx="373963" cy="343119"/>
          </a:xfrm>
        </p:grpSpPr>
        <p:sp>
          <p:nvSpPr>
            <p:cNvPr id="887" name="Google Shape;887;p38"/>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38"/>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38"/>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0" name="Google Shape;890;p38"/>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38"/>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38">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93" name="Google Shape;893;p38"/>
          <p:cNvGrpSpPr/>
          <p:nvPr/>
        </p:nvGrpSpPr>
        <p:grpSpPr>
          <a:xfrm>
            <a:off x="521795" y="932476"/>
            <a:ext cx="189159" cy="120273"/>
            <a:chOff x="404850" y="546850"/>
            <a:chExt cx="181500" cy="115425"/>
          </a:xfrm>
        </p:grpSpPr>
        <p:cxnSp>
          <p:nvCxnSpPr>
            <p:cNvPr id="894" name="Google Shape;894;p38"/>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895" name="Google Shape;895;p38"/>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896" name="Google Shape;896;p38"/>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grpSp>
        <p:nvGrpSpPr>
          <p:cNvPr id="897" name="Google Shape;897;p38"/>
          <p:cNvGrpSpPr/>
          <p:nvPr/>
        </p:nvGrpSpPr>
        <p:grpSpPr>
          <a:xfrm>
            <a:off x="5158922" y="3268264"/>
            <a:ext cx="3204172" cy="1492511"/>
            <a:chOff x="2254061" y="2203116"/>
            <a:chExt cx="1720176" cy="906585"/>
          </a:xfrm>
        </p:grpSpPr>
        <p:sp>
          <p:nvSpPr>
            <p:cNvPr id="898" name="Google Shape;898;p38"/>
            <p:cNvSpPr/>
            <p:nvPr/>
          </p:nvSpPr>
          <p:spPr>
            <a:xfrm>
              <a:off x="2872605" y="2915977"/>
              <a:ext cx="444267" cy="176193"/>
            </a:xfrm>
            <a:custGeom>
              <a:rect b="b" l="l" r="r" t="t"/>
              <a:pathLst>
                <a:path extrusionOk="0" h="4121" w="10391">
                  <a:moveTo>
                    <a:pt x="4945" y="1"/>
                  </a:moveTo>
                  <a:cubicBezTo>
                    <a:pt x="3938" y="1"/>
                    <a:pt x="3109" y="644"/>
                    <a:pt x="2981" y="1477"/>
                  </a:cubicBezTo>
                  <a:cubicBezTo>
                    <a:pt x="2966" y="1477"/>
                    <a:pt x="2949" y="1475"/>
                    <a:pt x="2934" y="1475"/>
                  </a:cubicBezTo>
                  <a:cubicBezTo>
                    <a:pt x="1697" y="1475"/>
                    <a:pt x="692" y="2334"/>
                    <a:pt x="692" y="3394"/>
                  </a:cubicBezTo>
                  <a:cubicBezTo>
                    <a:pt x="692" y="3462"/>
                    <a:pt x="697" y="3529"/>
                    <a:pt x="706" y="3595"/>
                  </a:cubicBezTo>
                  <a:cubicBezTo>
                    <a:pt x="377" y="3652"/>
                    <a:pt x="111" y="3856"/>
                    <a:pt x="1" y="4121"/>
                  </a:cubicBezTo>
                  <a:lnTo>
                    <a:pt x="10305" y="4121"/>
                  </a:lnTo>
                  <a:cubicBezTo>
                    <a:pt x="10360" y="3967"/>
                    <a:pt x="10390" y="3802"/>
                    <a:pt x="10390" y="3633"/>
                  </a:cubicBezTo>
                  <a:cubicBezTo>
                    <a:pt x="10390" y="2816"/>
                    <a:pt x="9694" y="2141"/>
                    <a:pt x="8782" y="2012"/>
                  </a:cubicBezTo>
                  <a:cubicBezTo>
                    <a:pt x="8782" y="2005"/>
                    <a:pt x="8783" y="1997"/>
                    <a:pt x="8783" y="1989"/>
                  </a:cubicBezTo>
                  <a:cubicBezTo>
                    <a:pt x="8783" y="1461"/>
                    <a:pt x="8284" y="1031"/>
                    <a:pt x="7666" y="1031"/>
                  </a:cubicBezTo>
                  <a:cubicBezTo>
                    <a:pt x="7355" y="1031"/>
                    <a:pt x="7075" y="1140"/>
                    <a:pt x="6872" y="1315"/>
                  </a:cubicBezTo>
                  <a:cubicBezTo>
                    <a:pt x="6670" y="562"/>
                    <a:pt x="5884" y="1"/>
                    <a:pt x="4945" y="1"/>
                  </a:cubicBezTo>
                  <a:close/>
                </a:path>
              </a:pathLst>
            </a:custGeom>
            <a:solidFill>
              <a:srgbClr val="D4A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38"/>
            <p:cNvSpPr/>
            <p:nvPr/>
          </p:nvSpPr>
          <p:spPr>
            <a:xfrm>
              <a:off x="2812662" y="2951165"/>
              <a:ext cx="355551" cy="141049"/>
            </a:xfrm>
            <a:custGeom>
              <a:rect b="b" l="l" r="r" t="t"/>
              <a:pathLst>
                <a:path extrusionOk="0" h="3299" w="8316">
                  <a:moveTo>
                    <a:pt x="3956" y="1"/>
                  </a:moveTo>
                  <a:cubicBezTo>
                    <a:pt x="3151" y="1"/>
                    <a:pt x="2486" y="517"/>
                    <a:pt x="2385" y="1183"/>
                  </a:cubicBezTo>
                  <a:cubicBezTo>
                    <a:pt x="2372" y="1183"/>
                    <a:pt x="2359" y="1181"/>
                    <a:pt x="2347" y="1181"/>
                  </a:cubicBezTo>
                  <a:cubicBezTo>
                    <a:pt x="1356" y="1181"/>
                    <a:pt x="553" y="1868"/>
                    <a:pt x="553" y="2718"/>
                  </a:cubicBezTo>
                  <a:cubicBezTo>
                    <a:pt x="553" y="2772"/>
                    <a:pt x="557" y="2826"/>
                    <a:pt x="563" y="2879"/>
                  </a:cubicBezTo>
                  <a:cubicBezTo>
                    <a:pt x="300" y="2924"/>
                    <a:pt x="87" y="3086"/>
                    <a:pt x="1" y="3299"/>
                  </a:cubicBezTo>
                  <a:lnTo>
                    <a:pt x="8247" y="3299"/>
                  </a:lnTo>
                  <a:cubicBezTo>
                    <a:pt x="8291" y="3175"/>
                    <a:pt x="8316" y="3045"/>
                    <a:pt x="8316" y="2909"/>
                  </a:cubicBezTo>
                  <a:cubicBezTo>
                    <a:pt x="8316" y="2255"/>
                    <a:pt x="7758" y="1713"/>
                    <a:pt x="7028" y="1612"/>
                  </a:cubicBezTo>
                  <a:cubicBezTo>
                    <a:pt x="7028" y="1604"/>
                    <a:pt x="7029" y="1598"/>
                    <a:pt x="7029" y="1593"/>
                  </a:cubicBezTo>
                  <a:cubicBezTo>
                    <a:pt x="7029" y="1170"/>
                    <a:pt x="6629" y="826"/>
                    <a:pt x="6135" y="826"/>
                  </a:cubicBezTo>
                  <a:cubicBezTo>
                    <a:pt x="5887" y="826"/>
                    <a:pt x="5663" y="913"/>
                    <a:pt x="5499" y="1053"/>
                  </a:cubicBezTo>
                  <a:cubicBezTo>
                    <a:pt x="5337" y="451"/>
                    <a:pt x="4709" y="1"/>
                    <a:pt x="3956" y="1"/>
                  </a:cubicBezTo>
                  <a:close/>
                </a:path>
              </a:pathLst>
            </a:custGeom>
            <a:solidFill>
              <a:srgbClr val="BE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38"/>
            <p:cNvSpPr/>
            <p:nvPr/>
          </p:nvSpPr>
          <p:spPr>
            <a:xfrm>
              <a:off x="3294260" y="2951507"/>
              <a:ext cx="137799" cy="150455"/>
            </a:xfrm>
            <a:custGeom>
              <a:rect b="b" l="l" r="r" t="t"/>
              <a:pathLst>
                <a:path extrusionOk="0" h="3519" w="3223">
                  <a:moveTo>
                    <a:pt x="1612" y="0"/>
                  </a:moveTo>
                  <a:cubicBezTo>
                    <a:pt x="721" y="0"/>
                    <a:pt x="0" y="787"/>
                    <a:pt x="0" y="1759"/>
                  </a:cubicBezTo>
                  <a:cubicBezTo>
                    <a:pt x="0" y="2731"/>
                    <a:pt x="721" y="3518"/>
                    <a:pt x="1612" y="3518"/>
                  </a:cubicBezTo>
                  <a:cubicBezTo>
                    <a:pt x="2501" y="3518"/>
                    <a:pt x="3222" y="2731"/>
                    <a:pt x="3222" y="1759"/>
                  </a:cubicBezTo>
                  <a:cubicBezTo>
                    <a:pt x="3222" y="787"/>
                    <a:pt x="2501" y="0"/>
                    <a:pt x="1612" y="0"/>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38"/>
            <p:cNvSpPr/>
            <p:nvPr/>
          </p:nvSpPr>
          <p:spPr>
            <a:xfrm>
              <a:off x="3281562" y="2951507"/>
              <a:ext cx="137799" cy="150455"/>
            </a:xfrm>
            <a:custGeom>
              <a:rect b="b" l="l" r="r" t="t"/>
              <a:pathLst>
                <a:path extrusionOk="0" h="3519" w="3223">
                  <a:moveTo>
                    <a:pt x="1611" y="0"/>
                  </a:moveTo>
                  <a:cubicBezTo>
                    <a:pt x="721" y="0"/>
                    <a:pt x="0" y="787"/>
                    <a:pt x="0" y="1759"/>
                  </a:cubicBezTo>
                  <a:cubicBezTo>
                    <a:pt x="0" y="2731"/>
                    <a:pt x="721" y="3518"/>
                    <a:pt x="1611" y="3518"/>
                  </a:cubicBezTo>
                  <a:cubicBezTo>
                    <a:pt x="2501" y="3518"/>
                    <a:pt x="3223" y="2731"/>
                    <a:pt x="3223" y="1759"/>
                  </a:cubicBezTo>
                  <a:cubicBezTo>
                    <a:pt x="3223" y="787"/>
                    <a:pt x="2501" y="0"/>
                    <a:pt x="1611" y="0"/>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38"/>
            <p:cNvSpPr/>
            <p:nvPr/>
          </p:nvSpPr>
          <p:spPr>
            <a:xfrm>
              <a:off x="3323249" y="2994262"/>
              <a:ext cx="54427" cy="59515"/>
            </a:xfrm>
            <a:custGeom>
              <a:rect b="b" l="l" r="r" t="t"/>
              <a:pathLst>
                <a:path extrusionOk="0" h="1392" w="1273">
                  <a:moveTo>
                    <a:pt x="636" y="1"/>
                  </a:moveTo>
                  <a:cubicBezTo>
                    <a:pt x="285" y="1"/>
                    <a:pt x="1" y="312"/>
                    <a:pt x="1" y="696"/>
                  </a:cubicBezTo>
                  <a:cubicBezTo>
                    <a:pt x="1" y="1081"/>
                    <a:pt x="285" y="1391"/>
                    <a:pt x="636" y="1391"/>
                  </a:cubicBezTo>
                  <a:cubicBezTo>
                    <a:pt x="988" y="1391"/>
                    <a:pt x="1272" y="1081"/>
                    <a:pt x="1272" y="696"/>
                  </a:cubicBezTo>
                  <a:cubicBezTo>
                    <a:pt x="1272" y="312"/>
                    <a:pt x="988" y="1"/>
                    <a:pt x="636" y="1"/>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38"/>
            <p:cNvSpPr/>
            <p:nvPr/>
          </p:nvSpPr>
          <p:spPr>
            <a:xfrm>
              <a:off x="2780211" y="2951507"/>
              <a:ext cx="137799" cy="150455"/>
            </a:xfrm>
            <a:custGeom>
              <a:rect b="b" l="l" r="r" t="t"/>
              <a:pathLst>
                <a:path extrusionOk="0" h="3519" w="3223">
                  <a:moveTo>
                    <a:pt x="1612" y="0"/>
                  </a:moveTo>
                  <a:cubicBezTo>
                    <a:pt x="721" y="0"/>
                    <a:pt x="0" y="787"/>
                    <a:pt x="0" y="1759"/>
                  </a:cubicBezTo>
                  <a:cubicBezTo>
                    <a:pt x="0" y="2731"/>
                    <a:pt x="721" y="3518"/>
                    <a:pt x="1612" y="3518"/>
                  </a:cubicBezTo>
                  <a:cubicBezTo>
                    <a:pt x="2501" y="3518"/>
                    <a:pt x="3223" y="2731"/>
                    <a:pt x="3223" y="1759"/>
                  </a:cubicBezTo>
                  <a:cubicBezTo>
                    <a:pt x="3223" y="787"/>
                    <a:pt x="2501" y="0"/>
                    <a:pt x="1612" y="0"/>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38"/>
            <p:cNvSpPr/>
            <p:nvPr/>
          </p:nvSpPr>
          <p:spPr>
            <a:xfrm>
              <a:off x="2767470" y="2951507"/>
              <a:ext cx="137799" cy="150455"/>
            </a:xfrm>
            <a:custGeom>
              <a:rect b="b" l="l" r="r" t="t"/>
              <a:pathLst>
                <a:path extrusionOk="0" h="3519" w="3223">
                  <a:moveTo>
                    <a:pt x="1611" y="0"/>
                  </a:moveTo>
                  <a:cubicBezTo>
                    <a:pt x="722" y="0"/>
                    <a:pt x="0" y="787"/>
                    <a:pt x="0" y="1759"/>
                  </a:cubicBezTo>
                  <a:cubicBezTo>
                    <a:pt x="0" y="2731"/>
                    <a:pt x="722" y="3518"/>
                    <a:pt x="1611" y="3518"/>
                  </a:cubicBezTo>
                  <a:cubicBezTo>
                    <a:pt x="2501" y="3518"/>
                    <a:pt x="3223" y="2731"/>
                    <a:pt x="3223" y="1759"/>
                  </a:cubicBezTo>
                  <a:cubicBezTo>
                    <a:pt x="3223" y="787"/>
                    <a:pt x="2501" y="0"/>
                    <a:pt x="1611" y="0"/>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38"/>
            <p:cNvSpPr/>
            <p:nvPr/>
          </p:nvSpPr>
          <p:spPr>
            <a:xfrm>
              <a:off x="2808686" y="3000205"/>
              <a:ext cx="55368" cy="60541"/>
            </a:xfrm>
            <a:custGeom>
              <a:rect b="b" l="l" r="r" t="t"/>
              <a:pathLst>
                <a:path extrusionOk="0" h="1416" w="1295">
                  <a:moveTo>
                    <a:pt x="647" y="1"/>
                  </a:moveTo>
                  <a:cubicBezTo>
                    <a:pt x="290" y="1"/>
                    <a:pt x="0" y="317"/>
                    <a:pt x="0" y="707"/>
                  </a:cubicBezTo>
                  <a:cubicBezTo>
                    <a:pt x="0" y="1099"/>
                    <a:pt x="290" y="1415"/>
                    <a:pt x="647" y="1415"/>
                  </a:cubicBezTo>
                  <a:cubicBezTo>
                    <a:pt x="1005" y="1415"/>
                    <a:pt x="1295" y="1099"/>
                    <a:pt x="1295" y="707"/>
                  </a:cubicBezTo>
                  <a:cubicBezTo>
                    <a:pt x="1295" y="317"/>
                    <a:pt x="1005" y="1"/>
                    <a:pt x="647" y="1"/>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6" name="Google Shape;906;p38"/>
            <p:cNvSpPr/>
            <p:nvPr/>
          </p:nvSpPr>
          <p:spPr>
            <a:xfrm>
              <a:off x="2463820" y="3008585"/>
              <a:ext cx="1003716" cy="30698"/>
            </a:xfrm>
            <a:custGeom>
              <a:rect b="b" l="l" r="r" t="t"/>
              <a:pathLst>
                <a:path extrusionOk="0" h="718" w="23476">
                  <a:moveTo>
                    <a:pt x="1" y="1"/>
                  </a:moveTo>
                  <a:lnTo>
                    <a:pt x="151" y="718"/>
                  </a:lnTo>
                  <a:lnTo>
                    <a:pt x="23476" y="718"/>
                  </a:lnTo>
                  <a:lnTo>
                    <a:pt x="23476" y="1"/>
                  </a:lnTo>
                  <a:close/>
                </a:path>
              </a:pathLst>
            </a:custGeom>
            <a:solidFill>
              <a:srgbClr val="8888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7" name="Google Shape;907;p38"/>
            <p:cNvSpPr/>
            <p:nvPr/>
          </p:nvSpPr>
          <p:spPr>
            <a:xfrm>
              <a:off x="3454080" y="3008585"/>
              <a:ext cx="200222" cy="30698"/>
            </a:xfrm>
            <a:custGeom>
              <a:rect b="b" l="l" r="r" t="t"/>
              <a:pathLst>
                <a:path extrusionOk="0" h="718" w="4683">
                  <a:moveTo>
                    <a:pt x="0" y="1"/>
                  </a:moveTo>
                  <a:lnTo>
                    <a:pt x="315" y="718"/>
                  </a:lnTo>
                  <a:lnTo>
                    <a:pt x="4400" y="718"/>
                  </a:lnTo>
                  <a:lnTo>
                    <a:pt x="4683" y="1"/>
                  </a:lnTo>
                  <a:close/>
                </a:path>
              </a:pathLst>
            </a:custGeom>
            <a:solidFill>
              <a:srgbClr val="787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8" name="Google Shape;908;p38"/>
            <p:cNvSpPr/>
            <p:nvPr/>
          </p:nvSpPr>
          <p:spPr>
            <a:xfrm>
              <a:off x="2602690" y="2935388"/>
              <a:ext cx="192996" cy="103895"/>
            </a:xfrm>
            <a:custGeom>
              <a:rect b="b" l="l" r="r" t="t"/>
              <a:pathLst>
                <a:path extrusionOk="0" h="2430" w="4514">
                  <a:moveTo>
                    <a:pt x="2255" y="0"/>
                  </a:moveTo>
                  <a:cubicBezTo>
                    <a:pt x="1010" y="0"/>
                    <a:pt x="0" y="891"/>
                    <a:pt x="0" y="2136"/>
                  </a:cubicBezTo>
                  <a:cubicBezTo>
                    <a:pt x="0" y="2214"/>
                    <a:pt x="11" y="2354"/>
                    <a:pt x="20" y="2430"/>
                  </a:cubicBezTo>
                  <a:lnTo>
                    <a:pt x="4510" y="2430"/>
                  </a:lnTo>
                  <a:cubicBezTo>
                    <a:pt x="4513" y="2386"/>
                    <a:pt x="4509" y="2181"/>
                    <a:pt x="4509" y="2136"/>
                  </a:cubicBezTo>
                  <a:cubicBezTo>
                    <a:pt x="4509" y="891"/>
                    <a:pt x="3500" y="0"/>
                    <a:pt x="2255" y="0"/>
                  </a:cubicBezTo>
                  <a:close/>
                </a:path>
              </a:pathLst>
            </a:custGeom>
            <a:solidFill>
              <a:srgbClr val="4E4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9" name="Google Shape;909;p38"/>
            <p:cNvSpPr/>
            <p:nvPr/>
          </p:nvSpPr>
          <p:spPr>
            <a:xfrm>
              <a:off x="2616243" y="2941801"/>
              <a:ext cx="177904" cy="97481"/>
            </a:xfrm>
            <a:custGeom>
              <a:rect b="b" l="l" r="r" t="t"/>
              <a:pathLst>
                <a:path extrusionOk="0" h="2280" w="4161">
                  <a:moveTo>
                    <a:pt x="2079" y="1"/>
                  </a:moveTo>
                  <a:cubicBezTo>
                    <a:pt x="931" y="1"/>
                    <a:pt x="1" y="836"/>
                    <a:pt x="1" y="2004"/>
                  </a:cubicBezTo>
                  <a:cubicBezTo>
                    <a:pt x="1" y="2076"/>
                    <a:pt x="11" y="2209"/>
                    <a:pt x="19" y="2280"/>
                  </a:cubicBezTo>
                  <a:lnTo>
                    <a:pt x="4159" y="2280"/>
                  </a:lnTo>
                  <a:cubicBezTo>
                    <a:pt x="4160" y="2238"/>
                    <a:pt x="4157" y="2046"/>
                    <a:pt x="4157" y="2004"/>
                  </a:cubicBezTo>
                  <a:cubicBezTo>
                    <a:pt x="4157" y="836"/>
                    <a:pt x="3227" y="1"/>
                    <a:pt x="2079" y="1"/>
                  </a:cubicBezTo>
                  <a:close/>
                </a:path>
              </a:pathLst>
            </a:custGeom>
            <a:solidFill>
              <a:srgbClr val="5C5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0" name="Google Shape;910;p38"/>
            <p:cNvSpPr/>
            <p:nvPr/>
          </p:nvSpPr>
          <p:spPr>
            <a:xfrm>
              <a:off x="2650918" y="2951507"/>
              <a:ext cx="137799" cy="150455"/>
            </a:xfrm>
            <a:custGeom>
              <a:rect b="b" l="l" r="r" t="t"/>
              <a:pathLst>
                <a:path extrusionOk="0" h="3519" w="3223">
                  <a:moveTo>
                    <a:pt x="1612" y="0"/>
                  </a:moveTo>
                  <a:cubicBezTo>
                    <a:pt x="722" y="0"/>
                    <a:pt x="0" y="787"/>
                    <a:pt x="0" y="1759"/>
                  </a:cubicBezTo>
                  <a:cubicBezTo>
                    <a:pt x="0" y="2731"/>
                    <a:pt x="722" y="3518"/>
                    <a:pt x="1612" y="3518"/>
                  </a:cubicBezTo>
                  <a:cubicBezTo>
                    <a:pt x="2501" y="3518"/>
                    <a:pt x="3222" y="2731"/>
                    <a:pt x="3222" y="1759"/>
                  </a:cubicBezTo>
                  <a:cubicBezTo>
                    <a:pt x="3222" y="787"/>
                    <a:pt x="2501" y="0"/>
                    <a:pt x="1612" y="0"/>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38"/>
            <p:cNvSpPr/>
            <p:nvPr/>
          </p:nvSpPr>
          <p:spPr>
            <a:xfrm>
              <a:off x="2636552" y="2951507"/>
              <a:ext cx="137842" cy="150455"/>
            </a:xfrm>
            <a:custGeom>
              <a:rect b="b" l="l" r="r" t="t"/>
              <a:pathLst>
                <a:path extrusionOk="0" h="3519" w="3224">
                  <a:moveTo>
                    <a:pt x="1612" y="0"/>
                  </a:moveTo>
                  <a:cubicBezTo>
                    <a:pt x="722" y="0"/>
                    <a:pt x="1" y="787"/>
                    <a:pt x="1" y="1759"/>
                  </a:cubicBezTo>
                  <a:cubicBezTo>
                    <a:pt x="1" y="2731"/>
                    <a:pt x="722" y="3518"/>
                    <a:pt x="1612" y="3518"/>
                  </a:cubicBezTo>
                  <a:cubicBezTo>
                    <a:pt x="2502" y="3518"/>
                    <a:pt x="3223" y="2731"/>
                    <a:pt x="3223" y="1759"/>
                  </a:cubicBezTo>
                  <a:cubicBezTo>
                    <a:pt x="3223" y="787"/>
                    <a:pt x="2502" y="0"/>
                    <a:pt x="1612" y="0"/>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2" name="Google Shape;912;p38"/>
            <p:cNvSpPr/>
            <p:nvPr/>
          </p:nvSpPr>
          <p:spPr>
            <a:xfrm>
              <a:off x="2680719" y="2999649"/>
              <a:ext cx="49510" cy="54171"/>
            </a:xfrm>
            <a:custGeom>
              <a:rect b="b" l="l" r="r" t="t"/>
              <a:pathLst>
                <a:path extrusionOk="0" h="1267" w="1158">
                  <a:moveTo>
                    <a:pt x="579" y="0"/>
                  </a:moveTo>
                  <a:cubicBezTo>
                    <a:pt x="259" y="0"/>
                    <a:pt x="0" y="283"/>
                    <a:pt x="0" y="633"/>
                  </a:cubicBezTo>
                  <a:cubicBezTo>
                    <a:pt x="0" y="982"/>
                    <a:pt x="259" y="1266"/>
                    <a:pt x="579" y="1266"/>
                  </a:cubicBezTo>
                  <a:cubicBezTo>
                    <a:pt x="898" y="1266"/>
                    <a:pt x="1158" y="982"/>
                    <a:pt x="1158" y="633"/>
                  </a:cubicBezTo>
                  <a:cubicBezTo>
                    <a:pt x="1158" y="283"/>
                    <a:pt x="898" y="0"/>
                    <a:pt x="579" y="0"/>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38"/>
            <p:cNvSpPr/>
            <p:nvPr/>
          </p:nvSpPr>
          <p:spPr>
            <a:xfrm>
              <a:off x="3116526" y="2935388"/>
              <a:ext cx="193082" cy="103895"/>
            </a:xfrm>
            <a:custGeom>
              <a:rect b="b" l="l" r="r" t="t"/>
              <a:pathLst>
                <a:path extrusionOk="0" h="2430" w="4516">
                  <a:moveTo>
                    <a:pt x="2261" y="0"/>
                  </a:moveTo>
                  <a:cubicBezTo>
                    <a:pt x="1016" y="0"/>
                    <a:pt x="6" y="891"/>
                    <a:pt x="6" y="2136"/>
                  </a:cubicBezTo>
                  <a:cubicBezTo>
                    <a:pt x="6" y="2214"/>
                    <a:pt x="1" y="2354"/>
                    <a:pt x="9" y="2430"/>
                  </a:cubicBezTo>
                  <a:lnTo>
                    <a:pt x="4511" y="2430"/>
                  </a:lnTo>
                  <a:cubicBezTo>
                    <a:pt x="4515" y="2386"/>
                    <a:pt x="4515" y="2181"/>
                    <a:pt x="4515" y="2136"/>
                  </a:cubicBezTo>
                  <a:cubicBezTo>
                    <a:pt x="4515" y="891"/>
                    <a:pt x="3506" y="0"/>
                    <a:pt x="2261" y="0"/>
                  </a:cubicBezTo>
                  <a:close/>
                </a:path>
              </a:pathLst>
            </a:custGeom>
            <a:solidFill>
              <a:srgbClr val="4E4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4" name="Google Shape;914;p38"/>
            <p:cNvSpPr/>
            <p:nvPr/>
          </p:nvSpPr>
          <p:spPr>
            <a:xfrm>
              <a:off x="3130207" y="2941074"/>
              <a:ext cx="179015" cy="98294"/>
            </a:xfrm>
            <a:custGeom>
              <a:rect b="b" l="l" r="r" t="t"/>
              <a:pathLst>
                <a:path extrusionOk="0" h="2299" w="4187">
                  <a:moveTo>
                    <a:pt x="2096" y="0"/>
                  </a:moveTo>
                  <a:cubicBezTo>
                    <a:pt x="940" y="0"/>
                    <a:pt x="4" y="842"/>
                    <a:pt x="4" y="2020"/>
                  </a:cubicBezTo>
                  <a:cubicBezTo>
                    <a:pt x="4" y="2093"/>
                    <a:pt x="0" y="2225"/>
                    <a:pt x="7" y="2299"/>
                  </a:cubicBezTo>
                  <a:lnTo>
                    <a:pt x="4185" y="2299"/>
                  </a:lnTo>
                  <a:cubicBezTo>
                    <a:pt x="4187" y="2255"/>
                    <a:pt x="4187" y="2062"/>
                    <a:pt x="4187" y="2020"/>
                  </a:cubicBezTo>
                  <a:cubicBezTo>
                    <a:pt x="4187" y="842"/>
                    <a:pt x="3250" y="0"/>
                    <a:pt x="2096" y="0"/>
                  </a:cubicBezTo>
                  <a:close/>
                </a:path>
              </a:pathLst>
            </a:custGeom>
            <a:solidFill>
              <a:srgbClr val="5C5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5" name="Google Shape;915;p38"/>
            <p:cNvSpPr/>
            <p:nvPr/>
          </p:nvSpPr>
          <p:spPr>
            <a:xfrm>
              <a:off x="3164968" y="2951507"/>
              <a:ext cx="137799" cy="150455"/>
            </a:xfrm>
            <a:custGeom>
              <a:rect b="b" l="l" r="r" t="t"/>
              <a:pathLst>
                <a:path extrusionOk="0" h="3519" w="3223">
                  <a:moveTo>
                    <a:pt x="1612" y="0"/>
                  </a:moveTo>
                  <a:cubicBezTo>
                    <a:pt x="722" y="0"/>
                    <a:pt x="1" y="787"/>
                    <a:pt x="1" y="1759"/>
                  </a:cubicBezTo>
                  <a:cubicBezTo>
                    <a:pt x="1" y="2731"/>
                    <a:pt x="722" y="3518"/>
                    <a:pt x="1612" y="3518"/>
                  </a:cubicBezTo>
                  <a:cubicBezTo>
                    <a:pt x="2501" y="3518"/>
                    <a:pt x="3222" y="2731"/>
                    <a:pt x="3222" y="1759"/>
                  </a:cubicBezTo>
                  <a:cubicBezTo>
                    <a:pt x="3222" y="787"/>
                    <a:pt x="2501" y="0"/>
                    <a:pt x="1612" y="0"/>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8"/>
            <p:cNvSpPr/>
            <p:nvPr/>
          </p:nvSpPr>
          <p:spPr>
            <a:xfrm>
              <a:off x="3150645" y="2951507"/>
              <a:ext cx="137842" cy="150455"/>
            </a:xfrm>
            <a:custGeom>
              <a:rect b="b" l="l" r="r" t="t"/>
              <a:pathLst>
                <a:path extrusionOk="0" h="3519" w="3224">
                  <a:moveTo>
                    <a:pt x="1611" y="0"/>
                  </a:moveTo>
                  <a:cubicBezTo>
                    <a:pt x="722" y="0"/>
                    <a:pt x="1" y="787"/>
                    <a:pt x="1" y="1759"/>
                  </a:cubicBezTo>
                  <a:cubicBezTo>
                    <a:pt x="1" y="2731"/>
                    <a:pt x="722" y="3518"/>
                    <a:pt x="1611" y="3518"/>
                  </a:cubicBezTo>
                  <a:cubicBezTo>
                    <a:pt x="2502" y="3518"/>
                    <a:pt x="3223" y="2731"/>
                    <a:pt x="3223" y="1759"/>
                  </a:cubicBezTo>
                  <a:cubicBezTo>
                    <a:pt x="3223" y="787"/>
                    <a:pt x="2502" y="0"/>
                    <a:pt x="1611" y="0"/>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8"/>
            <p:cNvSpPr/>
            <p:nvPr/>
          </p:nvSpPr>
          <p:spPr>
            <a:xfrm>
              <a:off x="3194811" y="2999649"/>
              <a:ext cx="49510" cy="54171"/>
            </a:xfrm>
            <a:custGeom>
              <a:rect b="b" l="l" r="r" t="t"/>
              <a:pathLst>
                <a:path extrusionOk="0" h="1267" w="1158">
                  <a:moveTo>
                    <a:pt x="578" y="0"/>
                  </a:moveTo>
                  <a:cubicBezTo>
                    <a:pt x="260" y="0"/>
                    <a:pt x="0" y="283"/>
                    <a:pt x="0" y="633"/>
                  </a:cubicBezTo>
                  <a:cubicBezTo>
                    <a:pt x="0" y="982"/>
                    <a:pt x="260" y="1266"/>
                    <a:pt x="578" y="1266"/>
                  </a:cubicBezTo>
                  <a:cubicBezTo>
                    <a:pt x="898" y="1266"/>
                    <a:pt x="1157" y="982"/>
                    <a:pt x="1157" y="633"/>
                  </a:cubicBezTo>
                  <a:cubicBezTo>
                    <a:pt x="1157" y="283"/>
                    <a:pt x="898" y="0"/>
                    <a:pt x="578" y="0"/>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8"/>
            <p:cNvSpPr/>
            <p:nvPr/>
          </p:nvSpPr>
          <p:spPr>
            <a:xfrm>
              <a:off x="3485035" y="2935388"/>
              <a:ext cx="136559" cy="73410"/>
            </a:xfrm>
            <a:custGeom>
              <a:rect b="b" l="l" r="r" t="t"/>
              <a:pathLst>
                <a:path extrusionOk="0" h="1717" w="3194">
                  <a:moveTo>
                    <a:pt x="1619" y="0"/>
                  </a:moveTo>
                  <a:cubicBezTo>
                    <a:pt x="1619" y="0"/>
                    <a:pt x="1618" y="0"/>
                    <a:pt x="1617" y="0"/>
                  </a:cubicBezTo>
                  <a:cubicBezTo>
                    <a:pt x="1" y="1"/>
                    <a:pt x="1" y="1717"/>
                    <a:pt x="1" y="1717"/>
                  </a:cubicBezTo>
                  <a:lnTo>
                    <a:pt x="3194" y="1717"/>
                  </a:lnTo>
                  <a:cubicBezTo>
                    <a:pt x="3142" y="1002"/>
                    <a:pt x="2907" y="0"/>
                    <a:pt x="1619" y="0"/>
                  </a:cubicBez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8"/>
            <p:cNvSpPr/>
            <p:nvPr/>
          </p:nvSpPr>
          <p:spPr>
            <a:xfrm>
              <a:off x="2268342" y="3039198"/>
              <a:ext cx="608489" cy="70503"/>
            </a:xfrm>
            <a:custGeom>
              <a:rect b="b" l="l" r="r" t="t"/>
              <a:pathLst>
                <a:path extrusionOk="0" h="1649" w="14232">
                  <a:moveTo>
                    <a:pt x="0" y="1"/>
                  </a:moveTo>
                  <a:lnTo>
                    <a:pt x="0" y="1649"/>
                  </a:lnTo>
                  <a:lnTo>
                    <a:pt x="14231" y="1649"/>
                  </a:lnTo>
                  <a:lnTo>
                    <a:pt x="14231" y="1"/>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8"/>
            <p:cNvSpPr/>
            <p:nvPr/>
          </p:nvSpPr>
          <p:spPr>
            <a:xfrm>
              <a:off x="2440176" y="3039198"/>
              <a:ext cx="485825" cy="70503"/>
            </a:xfrm>
            <a:custGeom>
              <a:rect b="b" l="l" r="r" t="t"/>
              <a:pathLst>
                <a:path extrusionOk="0" h="1649" w="11363">
                  <a:moveTo>
                    <a:pt x="1" y="1"/>
                  </a:moveTo>
                  <a:lnTo>
                    <a:pt x="1" y="1649"/>
                  </a:lnTo>
                  <a:lnTo>
                    <a:pt x="11362" y="1649"/>
                  </a:lnTo>
                  <a:lnTo>
                    <a:pt x="11362" y="1"/>
                  </a:ln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8"/>
            <p:cNvSpPr/>
            <p:nvPr/>
          </p:nvSpPr>
          <p:spPr>
            <a:xfrm>
              <a:off x="3659563" y="3083877"/>
              <a:ext cx="131472" cy="17059"/>
            </a:xfrm>
            <a:custGeom>
              <a:rect b="b" l="l" r="r" t="t"/>
              <a:pathLst>
                <a:path extrusionOk="0" h="399" w="3075">
                  <a:moveTo>
                    <a:pt x="0" y="1"/>
                  </a:moveTo>
                  <a:lnTo>
                    <a:pt x="0" y="398"/>
                  </a:lnTo>
                  <a:lnTo>
                    <a:pt x="3074" y="398"/>
                  </a:lnTo>
                  <a:lnTo>
                    <a:pt x="3074" y="1"/>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8"/>
            <p:cNvSpPr/>
            <p:nvPr/>
          </p:nvSpPr>
          <p:spPr>
            <a:xfrm>
              <a:off x="3688252" y="3083877"/>
              <a:ext cx="102783" cy="17059"/>
            </a:xfrm>
            <a:custGeom>
              <a:rect b="b" l="l" r="r" t="t"/>
              <a:pathLst>
                <a:path extrusionOk="0" h="399" w="2404">
                  <a:moveTo>
                    <a:pt x="1" y="1"/>
                  </a:moveTo>
                  <a:lnTo>
                    <a:pt x="1" y="398"/>
                  </a:lnTo>
                  <a:lnTo>
                    <a:pt x="2403" y="398"/>
                  </a:lnTo>
                  <a:lnTo>
                    <a:pt x="2403" y="1"/>
                  </a:ln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8"/>
            <p:cNvSpPr/>
            <p:nvPr/>
          </p:nvSpPr>
          <p:spPr>
            <a:xfrm>
              <a:off x="3453439" y="2885663"/>
              <a:ext cx="520799" cy="206549"/>
            </a:xfrm>
            <a:custGeom>
              <a:rect b="b" l="l" r="r" t="t"/>
              <a:pathLst>
                <a:path extrusionOk="0" h="4831" w="12181">
                  <a:moveTo>
                    <a:pt x="5793" y="0"/>
                  </a:moveTo>
                  <a:cubicBezTo>
                    <a:pt x="4612" y="0"/>
                    <a:pt x="3640" y="755"/>
                    <a:pt x="3493" y="1730"/>
                  </a:cubicBezTo>
                  <a:cubicBezTo>
                    <a:pt x="3473" y="1730"/>
                    <a:pt x="3454" y="1728"/>
                    <a:pt x="3437" y="1728"/>
                  </a:cubicBezTo>
                  <a:cubicBezTo>
                    <a:pt x="1985" y="1728"/>
                    <a:pt x="810" y="2736"/>
                    <a:pt x="810" y="3979"/>
                  </a:cubicBezTo>
                  <a:cubicBezTo>
                    <a:pt x="810" y="4059"/>
                    <a:pt x="815" y="4137"/>
                    <a:pt x="826" y="4215"/>
                  </a:cubicBezTo>
                  <a:cubicBezTo>
                    <a:pt x="440" y="4282"/>
                    <a:pt x="128" y="4520"/>
                    <a:pt x="1" y="4831"/>
                  </a:cubicBezTo>
                  <a:lnTo>
                    <a:pt x="12080" y="4831"/>
                  </a:lnTo>
                  <a:cubicBezTo>
                    <a:pt x="12145" y="4650"/>
                    <a:pt x="12180" y="4458"/>
                    <a:pt x="12180" y="4260"/>
                  </a:cubicBezTo>
                  <a:cubicBezTo>
                    <a:pt x="12179" y="3301"/>
                    <a:pt x="11361" y="2508"/>
                    <a:pt x="10291" y="2358"/>
                  </a:cubicBezTo>
                  <a:cubicBezTo>
                    <a:pt x="10291" y="2350"/>
                    <a:pt x="10292" y="2340"/>
                    <a:pt x="10292" y="2331"/>
                  </a:cubicBezTo>
                  <a:cubicBezTo>
                    <a:pt x="10292" y="1712"/>
                    <a:pt x="9706" y="1209"/>
                    <a:pt x="8984" y="1209"/>
                  </a:cubicBezTo>
                  <a:cubicBezTo>
                    <a:pt x="8619" y="1209"/>
                    <a:pt x="8290" y="1336"/>
                    <a:pt x="8054" y="1541"/>
                  </a:cubicBezTo>
                  <a:cubicBezTo>
                    <a:pt x="7816" y="659"/>
                    <a:pt x="6895" y="0"/>
                    <a:pt x="5793" y="0"/>
                  </a:cubicBezTo>
                  <a:close/>
                </a:path>
              </a:pathLst>
            </a:custGeom>
            <a:solidFill>
              <a:srgbClr val="D4A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8"/>
            <p:cNvSpPr/>
            <p:nvPr/>
          </p:nvSpPr>
          <p:spPr>
            <a:xfrm>
              <a:off x="2882311" y="2669193"/>
              <a:ext cx="655306" cy="185685"/>
            </a:xfrm>
            <a:custGeom>
              <a:rect b="b" l="l" r="r" t="t"/>
              <a:pathLst>
                <a:path extrusionOk="0" h="4343" w="15327">
                  <a:moveTo>
                    <a:pt x="5400" y="0"/>
                  </a:moveTo>
                  <a:cubicBezTo>
                    <a:pt x="5221" y="0"/>
                    <a:pt x="5044" y="1"/>
                    <a:pt x="4869" y="4"/>
                  </a:cubicBezTo>
                  <a:cubicBezTo>
                    <a:pt x="3785" y="19"/>
                    <a:pt x="4144" y="499"/>
                    <a:pt x="3301" y="1244"/>
                  </a:cubicBezTo>
                  <a:cubicBezTo>
                    <a:pt x="2149" y="2263"/>
                    <a:pt x="0" y="4343"/>
                    <a:pt x="0" y="4343"/>
                  </a:cubicBezTo>
                  <a:lnTo>
                    <a:pt x="15326" y="4182"/>
                  </a:lnTo>
                  <a:cubicBezTo>
                    <a:pt x="15326" y="4182"/>
                    <a:pt x="12706" y="477"/>
                    <a:pt x="10668" y="259"/>
                  </a:cubicBezTo>
                  <a:cubicBezTo>
                    <a:pt x="9570" y="143"/>
                    <a:pt x="7362" y="0"/>
                    <a:pt x="5400" y="0"/>
                  </a:cubicBez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8"/>
            <p:cNvSpPr/>
            <p:nvPr/>
          </p:nvSpPr>
          <p:spPr>
            <a:xfrm>
              <a:off x="2661821" y="2838248"/>
              <a:ext cx="993327" cy="201034"/>
            </a:xfrm>
            <a:custGeom>
              <a:rect b="b" l="l" r="r" t="t"/>
              <a:pathLst>
                <a:path extrusionOk="0" h="4702" w="23233">
                  <a:moveTo>
                    <a:pt x="21468" y="0"/>
                  </a:moveTo>
                  <a:cubicBezTo>
                    <a:pt x="21459" y="0"/>
                    <a:pt x="21450" y="0"/>
                    <a:pt x="21441" y="1"/>
                  </a:cubicBezTo>
                  <a:cubicBezTo>
                    <a:pt x="19212" y="52"/>
                    <a:pt x="6404" y="348"/>
                    <a:pt x="3878" y="544"/>
                  </a:cubicBezTo>
                  <a:cubicBezTo>
                    <a:pt x="0" y="844"/>
                    <a:pt x="864" y="4702"/>
                    <a:pt x="864" y="4702"/>
                  </a:cubicBezTo>
                  <a:lnTo>
                    <a:pt x="2867" y="4702"/>
                  </a:lnTo>
                  <a:lnTo>
                    <a:pt x="23010" y="4227"/>
                  </a:lnTo>
                  <a:cubicBezTo>
                    <a:pt x="23232" y="2624"/>
                    <a:pt x="22975" y="1258"/>
                    <a:pt x="22730" y="720"/>
                  </a:cubicBezTo>
                  <a:cubicBezTo>
                    <a:pt x="22522" y="267"/>
                    <a:pt x="21942" y="0"/>
                    <a:pt x="21468" y="0"/>
                  </a:cubicBez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8"/>
            <p:cNvSpPr/>
            <p:nvPr/>
          </p:nvSpPr>
          <p:spPr>
            <a:xfrm>
              <a:off x="2679222" y="2667483"/>
              <a:ext cx="655306" cy="187395"/>
            </a:xfrm>
            <a:custGeom>
              <a:rect b="b" l="l" r="r" t="t"/>
              <a:pathLst>
                <a:path extrusionOk="0" h="4383" w="15327">
                  <a:moveTo>
                    <a:pt x="8343" y="0"/>
                  </a:moveTo>
                  <a:cubicBezTo>
                    <a:pt x="7536" y="0"/>
                    <a:pt x="6722" y="26"/>
                    <a:pt x="6062" y="58"/>
                  </a:cubicBezTo>
                  <a:cubicBezTo>
                    <a:pt x="4980" y="111"/>
                    <a:pt x="4144" y="539"/>
                    <a:pt x="3300" y="1284"/>
                  </a:cubicBezTo>
                  <a:cubicBezTo>
                    <a:pt x="2148" y="2303"/>
                    <a:pt x="0" y="4383"/>
                    <a:pt x="0" y="4383"/>
                  </a:cubicBezTo>
                  <a:lnTo>
                    <a:pt x="15326" y="4222"/>
                  </a:lnTo>
                  <a:cubicBezTo>
                    <a:pt x="15326" y="4222"/>
                    <a:pt x="13064" y="537"/>
                    <a:pt x="11047" y="165"/>
                  </a:cubicBezTo>
                  <a:cubicBezTo>
                    <a:pt x="10373" y="42"/>
                    <a:pt x="9363" y="0"/>
                    <a:pt x="8343" y="0"/>
                  </a:cubicBezTo>
                  <a:close/>
                </a:path>
              </a:pathLst>
            </a:custGeom>
            <a:solidFill>
              <a:srgbClr val="FF5F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8"/>
            <p:cNvSpPr/>
            <p:nvPr/>
          </p:nvSpPr>
          <p:spPr>
            <a:xfrm>
              <a:off x="2427563" y="2838932"/>
              <a:ext cx="1036595" cy="200350"/>
            </a:xfrm>
            <a:custGeom>
              <a:rect b="b" l="l" r="r" t="t"/>
              <a:pathLst>
                <a:path extrusionOk="0" h="4686" w="24245">
                  <a:moveTo>
                    <a:pt x="21621" y="0"/>
                  </a:moveTo>
                  <a:cubicBezTo>
                    <a:pt x="21617" y="0"/>
                    <a:pt x="21613" y="0"/>
                    <a:pt x="21610" y="0"/>
                  </a:cubicBezTo>
                  <a:cubicBezTo>
                    <a:pt x="17903" y="71"/>
                    <a:pt x="6400" y="257"/>
                    <a:pt x="4011" y="435"/>
                  </a:cubicBezTo>
                  <a:cubicBezTo>
                    <a:pt x="1" y="735"/>
                    <a:pt x="1153" y="4686"/>
                    <a:pt x="1153" y="4686"/>
                  </a:cubicBezTo>
                  <a:lnTo>
                    <a:pt x="24015" y="4525"/>
                  </a:lnTo>
                  <a:cubicBezTo>
                    <a:pt x="24245" y="2924"/>
                    <a:pt x="24173" y="1790"/>
                    <a:pt x="23929" y="1249"/>
                  </a:cubicBezTo>
                  <a:cubicBezTo>
                    <a:pt x="23497" y="288"/>
                    <a:pt x="21988" y="0"/>
                    <a:pt x="21621" y="0"/>
                  </a:cubicBez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8"/>
            <p:cNvSpPr/>
            <p:nvPr/>
          </p:nvSpPr>
          <p:spPr>
            <a:xfrm>
              <a:off x="3006131" y="2703226"/>
              <a:ext cx="6969" cy="331223"/>
            </a:xfrm>
            <a:custGeom>
              <a:rect b="b" l="l" r="r" t="t"/>
              <a:pathLst>
                <a:path extrusionOk="0" h="7747" w="163">
                  <a:moveTo>
                    <a:pt x="80" y="1"/>
                  </a:moveTo>
                  <a:lnTo>
                    <a:pt x="1" y="2"/>
                  </a:lnTo>
                  <a:lnTo>
                    <a:pt x="84" y="7747"/>
                  </a:lnTo>
                  <a:lnTo>
                    <a:pt x="163" y="7746"/>
                  </a:lnTo>
                  <a:lnTo>
                    <a:pt x="80" y="1"/>
                  </a:ln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8"/>
            <p:cNvSpPr/>
            <p:nvPr/>
          </p:nvSpPr>
          <p:spPr>
            <a:xfrm>
              <a:off x="2916216" y="2876428"/>
              <a:ext cx="78926" cy="10817"/>
            </a:xfrm>
            <a:custGeom>
              <a:rect b="b" l="l" r="r" t="t"/>
              <a:pathLst>
                <a:path extrusionOk="0" h="253" w="1846">
                  <a:moveTo>
                    <a:pt x="4" y="0"/>
                  </a:moveTo>
                  <a:cubicBezTo>
                    <a:pt x="2" y="0"/>
                    <a:pt x="0" y="3"/>
                    <a:pt x="0" y="4"/>
                  </a:cubicBezTo>
                  <a:lnTo>
                    <a:pt x="0" y="248"/>
                  </a:lnTo>
                  <a:cubicBezTo>
                    <a:pt x="0" y="251"/>
                    <a:pt x="3" y="252"/>
                    <a:pt x="4" y="252"/>
                  </a:cubicBezTo>
                  <a:lnTo>
                    <a:pt x="1841" y="252"/>
                  </a:lnTo>
                  <a:cubicBezTo>
                    <a:pt x="1842" y="252"/>
                    <a:pt x="1844" y="251"/>
                    <a:pt x="1845" y="248"/>
                  </a:cubicBezTo>
                  <a:lnTo>
                    <a:pt x="1845" y="4"/>
                  </a:lnTo>
                  <a:cubicBezTo>
                    <a:pt x="1845" y="2"/>
                    <a:pt x="1842" y="0"/>
                    <a:pt x="1841" y="0"/>
                  </a:cubicBezTo>
                  <a:close/>
                </a:path>
              </a:pathLst>
            </a:custGeom>
            <a:solidFill>
              <a:srgbClr val="FF9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8"/>
            <p:cNvSpPr/>
            <p:nvPr/>
          </p:nvSpPr>
          <p:spPr>
            <a:xfrm>
              <a:off x="2916216" y="2876428"/>
              <a:ext cx="70717" cy="10817"/>
            </a:xfrm>
            <a:custGeom>
              <a:rect b="b" l="l" r="r" t="t"/>
              <a:pathLst>
                <a:path extrusionOk="0" h="253" w="1654">
                  <a:moveTo>
                    <a:pt x="4" y="0"/>
                  </a:moveTo>
                  <a:cubicBezTo>
                    <a:pt x="2" y="0"/>
                    <a:pt x="0" y="3"/>
                    <a:pt x="0" y="4"/>
                  </a:cubicBezTo>
                  <a:lnTo>
                    <a:pt x="0" y="248"/>
                  </a:lnTo>
                  <a:cubicBezTo>
                    <a:pt x="0" y="251"/>
                    <a:pt x="3" y="252"/>
                    <a:pt x="4" y="252"/>
                  </a:cubicBezTo>
                  <a:lnTo>
                    <a:pt x="1649" y="252"/>
                  </a:lnTo>
                  <a:cubicBezTo>
                    <a:pt x="1650" y="252"/>
                    <a:pt x="1652" y="251"/>
                    <a:pt x="1653" y="248"/>
                  </a:cubicBezTo>
                  <a:lnTo>
                    <a:pt x="1653" y="4"/>
                  </a:lnTo>
                  <a:cubicBezTo>
                    <a:pt x="1653" y="2"/>
                    <a:pt x="1650" y="0"/>
                    <a:pt x="1649" y="0"/>
                  </a:cubicBezTo>
                  <a:close/>
                </a:path>
              </a:pathLst>
            </a:custGeom>
            <a:solidFill>
              <a:srgbClr val="FFB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8"/>
            <p:cNvSpPr/>
            <p:nvPr/>
          </p:nvSpPr>
          <p:spPr>
            <a:xfrm>
              <a:off x="3224654" y="2876428"/>
              <a:ext cx="78883" cy="10817"/>
            </a:xfrm>
            <a:custGeom>
              <a:rect b="b" l="l" r="r" t="t"/>
              <a:pathLst>
                <a:path extrusionOk="0" h="253" w="1845">
                  <a:moveTo>
                    <a:pt x="4" y="0"/>
                  </a:moveTo>
                  <a:cubicBezTo>
                    <a:pt x="2" y="0"/>
                    <a:pt x="1" y="3"/>
                    <a:pt x="1" y="4"/>
                  </a:cubicBezTo>
                  <a:lnTo>
                    <a:pt x="1" y="248"/>
                  </a:lnTo>
                  <a:cubicBezTo>
                    <a:pt x="1" y="251"/>
                    <a:pt x="3" y="252"/>
                    <a:pt x="4" y="252"/>
                  </a:cubicBezTo>
                  <a:lnTo>
                    <a:pt x="1841" y="252"/>
                  </a:lnTo>
                  <a:cubicBezTo>
                    <a:pt x="1843" y="252"/>
                    <a:pt x="1844" y="251"/>
                    <a:pt x="1845" y="248"/>
                  </a:cubicBezTo>
                  <a:lnTo>
                    <a:pt x="1845" y="4"/>
                  </a:lnTo>
                  <a:cubicBezTo>
                    <a:pt x="1845" y="2"/>
                    <a:pt x="1843" y="0"/>
                    <a:pt x="1841" y="0"/>
                  </a:cubicBezTo>
                  <a:close/>
                </a:path>
              </a:pathLst>
            </a:custGeom>
            <a:solidFill>
              <a:srgbClr val="FF9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8"/>
            <p:cNvSpPr/>
            <p:nvPr/>
          </p:nvSpPr>
          <p:spPr>
            <a:xfrm>
              <a:off x="2583621" y="2910718"/>
              <a:ext cx="228910" cy="98080"/>
            </a:xfrm>
            <a:custGeom>
              <a:rect b="b" l="l" r="r" t="t"/>
              <a:pathLst>
                <a:path extrusionOk="0" h="2294" w="5354">
                  <a:moveTo>
                    <a:pt x="2827" y="0"/>
                  </a:moveTo>
                  <a:cubicBezTo>
                    <a:pt x="248" y="0"/>
                    <a:pt x="4" y="2263"/>
                    <a:pt x="1" y="2286"/>
                  </a:cubicBezTo>
                  <a:lnTo>
                    <a:pt x="81" y="2294"/>
                  </a:lnTo>
                  <a:cubicBezTo>
                    <a:pt x="83" y="2272"/>
                    <a:pt x="319" y="79"/>
                    <a:pt x="2827" y="79"/>
                  </a:cubicBezTo>
                  <a:lnTo>
                    <a:pt x="2831" y="79"/>
                  </a:lnTo>
                  <a:cubicBezTo>
                    <a:pt x="3893" y="80"/>
                    <a:pt x="5169" y="660"/>
                    <a:pt x="5275" y="2293"/>
                  </a:cubicBezTo>
                  <a:lnTo>
                    <a:pt x="5354" y="2288"/>
                  </a:lnTo>
                  <a:cubicBezTo>
                    <a:pt x="5245" y="601"/>
                    <a:pt x="3927" y="1"/>
                    <a:pt x="2831" y="0"/>
                  </a:cubicBez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8"/>
            <p:cNvSpPr/>
            <p:nvPr/>
          </p:nvSpPr>
          <p:spPr>
            <a:xfrm>
              <a:off x="3097756" y="2910718"/>
              <a:ext cx="227499" cy="98080"/>
            </a:xfrm>
            <a:custGeom>
              <a:rect b="b" l="l" r="r" t="t"/>
              <a:pathLst>
                <a:path extrusionOk="0" h="2294" w="5321">
                  <a:moveTo>
                    <a:pt x="2809" y="0"/>
                  </a:moveTo>
                  <a:cubicBezTo>
                    <a:pt x="246" y="0"/>
                    <a:pt x="3" y="2263"/>
                    <a:pt x="1" y="2286"/>
                  </a:cubicBezTo>
                  <a:lnTo>
                    <a:pt x="80" y="2294"/>
                  </a:lnTo>
                  <a:cubicBezTo>
                    <a:pt x="89" y="2203"/>
                    <a:pt x="318" y="79"/>
                    <a:pt x="2809" y="79"/>
                  </a:cubicBezTo>
                  <a:lnTo>
                    <a:pt x="2813" y="79"/>
                  </a:lnTo>
                  <a:cubicBezTo>
                    <a:pt x="3867" y="80"/>
                    <a:pt x="5138" y="660"/>
                    <a:pt x="5242" y="2293"/>
                  </a:cubicBezTo>
                  <a:lnTo>
                    <a:pt x="5320" y="2288"/>
                  </a:lnTo>
                  <a:cubicBezTo>
                    <a:pt x="5212" y="601"/>
                    <a:pt x="3903" y="1"/>
                    <a:pt x="2813" y="0"/>
                  </a:cubicBez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8"/>
            <p:cNvSpPr/>
            <p:nvPr/>
          </p:nvSpPr>
          <p:spPr>
            <a:xfrm>
              <a:off x="2470276" y="2893231"/>
              <a:ext cx="62722" cy="35016"/>
            </a:xfrm>
            <a:custGeom>
              <a:rect b="b" l="l" r="r" t="t"/>
              <a:pathLst>
                <a:path extrusionOk="0" h="819" w="1467">
                  <a:moveTo>
                    <a:pt x="11" y="0"/>
                  </a:moveTo>
                  <a:cubicBezTo>
                    <a:pt x="5" y="0"/>
                    <a:pt x="0" y="5"/>
                    <a:pt x="0" y="11"/>
                  </a:cubicBezTo>
                  <a:lnTo>
                    <a:pt x="0" y="808"/>
                  </a:lnTo>
                  <a:cubicBezTo>
                    <a:pt x="0" y="813"/>
                    <a:pt x="4" y="818"/>
                    <a:pt x="11" y="818"/>
                  </a:cubicBezTo>
                  <a:lnTo>
                    <a:pt x="1456" y="818"/>
                  </a:lnTo>
                  <a:cubicBezTo>
                    <a:pt x="1462" y="818"/>
                    <a:pt x="1467" y="813"/>
                    <a:pt x="1466" y="808"/>
                  </a:cubicBezTo>
                  <a:lnTo>
                    <a:pt x="1466" y="11"/>
                  </a:lnTo>
                  <a:cubicBezTo>
                    <a:pt x="1466" y="6"/>
                    <a:pt x="1461" y="0"/>
                    <a:pt x="1455" y="0"/>
                  </a:cubicBezTo>
                  <a:close/>
                </a:path>
              </a:pathLst>
            </a:custGeom>
            <a:solidFill>
              <a:srgbClr val="FFDF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8"/>
            <p:cNvSpPr/>
            <p:nvPr/>
          </p:nvSpPr>
          <p:spPr>
            <a:xfrm>
              <a:off x="2753959" y="2695487"/>
              <a:ext cx="241181" cy="133438"/>
            </a:xfrm>
            <a:custGeom>
              <a:rect b="b" l="l" r="r" t="t"/>
              <a:pathLst>
                <a:path extrusionOk="0" h="3121" w="5641">
                  <a:moveTo>
                    <a:pt x="5237" y="0"/>
                  </a:moveTo>
                  <a:cubicBezTo>
                    <a:pt x="4775" y="0"/>
                    <a:pt x="4041" y="4"/>
                    <a:pt x="3726" y="28"/>
                  </a:cubicBezTo>
                  <a:cubicBezTo>
                    <a:pt x="2201" y="143"/>
                    <a:pt x="1" y="3121"/>
                    <a:pt x="1" y="3121"/>
                  </a:cubicBezTo>
                  <a:lnTo>
                    <a:pt x="5640" y="2982"/>
                  </a:lnTo>
                  <a:lnTo>
                    <a:pt x="5640" y="1"/>
                  </a:lnTo>
                  <a:cubicBezTo>
                    <a:pt x="5640" y="1"/>
                    <a:pt x="5474" y="0"/>
                    <a:pt x="5237" y="0"/>
                  </a:cubicBez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8"/>
            <p:cNvSpPr/>
            <p:nvPr/>
          </p:nvSpPr>
          <p:spPr>
            <a:xfrm>
              <a:off x="2767512" y="2695487"/>
              <a:ext cx="227628" cy="133438"/>
            </a:xfrm>
            <a:custGeom>
              <a:rect b="b" l="l" r="r" t="t"/>
              <a:pathLst>
                <a:path extrusionOk="0" h="3121" w="5324">
                  <a:moveTo>
                    <a:pt x="5027" y="0"/>
                  </a:moveTo>
                  <a:cubicBezTo>
                    <a:pt x="4684" y="0"/>
                    <a:pt x="4130" y="4"/>
                    <a:pt x="3833" y="28"/>
                  </a:cubicBezTo>
                  <a:cubicBezTo>
                    <a:pt x="2394" y="143"/>
                    <a:pt x="0" y="3121"/>
                    <a:pt x="0" y="3121"/>
                  </a:cubicBezTo>
                  <a:lnTo>
                    <a:pt x="5323" y="2982"/>
                  </a:lnTo>
                  <a:lnTo>
                    <a:pt x="5323" y="1"/>
                  </a:lnTo>
                  <a:cubicBezTo>
                    <a:pt x="5323" y="1"/>
                    <a:pt x="5203" y="0"/>
                    <a:pt x="5027" y="0"/>
                  </a:cubicBez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8"/>
            <p:cNvSpPr/>
            <p:nvPr/>
          </p:nvSpPr>
          <p:spPr>
            <a:xfrm>
              <a:off x="3023447" y="2695573"/>
              <a:ext cx="249775" cy="127495"/>
            </a:xfrm>
            <a:custGeom>
              <a:rect b="b" l="l" r="r" t="t"/>
              <a:pathLst>
                <a:path extrusionOk="0" h="2982" w="5842">
                  <a:moveTo>
                    <a:pt x="708" y="0"/>
                  </a:moveTo>
                  <a:cubicBezTo>
                    <a:pt x="67" y="0"/>
                    <a:pt x="0" y="50"/>
                    <a:pt x="0" y="50"/>
                  </a:cubicBezTo>
                  <a:lnTo>
                    <a:pt x="0" y="2982"/>
                  </a:lnTo>
                  <a:lnTo>
                    <a:pt x="5841" y="2953"/>
                  </a:lnTo>
                  <a:cubicBezTo>
                    <a:pt x="5841" y="2953"/>
                    <a:pt x="3469" y="110"/>
                    <a:pt x="1801" y="31"/>
                  </a:cubicBezTo>
                  <a:cubicBezTo>
                    <a:pt x="1321" y="9"/>
                    <a:pt x="968" y="0"/>
                    <a:pt x="708" y="0"/>
                  </a:cubicBez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8"/>
            <p:cNvSpPr/>
            <p:nvPr/>
          </p:nvSpPr>
          <p:spPr>
            <a:xfrm>
              <a:off x="3034905" y="2695573"/>
              <a:ext cx="238316" cy="127495"/>
            </a:xfrm>
            <a:custGeom>
              <a:rect b="b" l="l" r="r" t="t"/>
              <a:pathLst>
                <a:path extrusionOk="0" h="2982" w="5574">
                  <a:moveTo>
                    <a:pt x="676" y="0"/>
                  </a:moveTo>
                  <a:cubicBezTo>
                    <a:pt x="64" y="0"/>
                    <a:pt x="0" y="50"/>
                    <a:pt x="0" y="50"/>
                  </a:cubicBezTo>
                  <a:lnTo>
                    <a:pt x="0" y="2982"/>
                  </a:lnTo>
                  <a:lnTo>
                    <a:pt x="5573" y="2953"/>
                  </a:lnTo>
                  <a:cubicBezTo>
                    <a:pt x="5573" y="2953"/>
                    <a:pt x="3310" y="110"/>
                    <a:pt x="1718" y="31"/>
                  </a:cubicBezTo>
                  <a:cubicBezTo>
                    <a:pt x="1260" y="9"/>
                    <a:pt x="923" y="0"/>
                    <a:pt x="676" y="0"/>
                  </a:cubicBez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8"/>
            <p:cNvSpPr/>
            <p:nvPr/>
          </p:nvSpPr>
          <p:spPr>
            <a:xfrm>
              <a:off x="2702524" y="2852827"/>
              <a:ext cx="3976" cy="57890"/>
            </a:xfrm>
            <a:custGeom>
              <a:rect b="b" l="l" r="r" t="t"/>
              <a:pathLst>
                <a:path extrusionOk="0" h="1354" w="93">
                  <a:moveTo>
                    <a:pt x="0" y="0"/>
                  </a:moveTo>
                  <a:lnTo>
                    <a:pt x="0" y="1353"/>
                  </a:lnTo>
                  <a:lnTo>
                    <a:pt x="92" y="1353"/>
                  </a:lnTo>
                  <a:lnTo>
                    <a:pt x="92" y="0"/>
                  </a:ln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8"/>
            <p:cNvSpPr/>
            <p:nvPr/>
          </p:nvSpPr>
          <p:spPr>
            <a:xfrm>
              <a:off x="3209519" y="2841454"/>
              <a:ext cx="4019" cy="72726"/>
            </a:xfrm>
            <a:custGeom>
              <a:rect b="b" l="l" r="r" t="t"/>
              <a:pathLst>
                <a:path extrusionOk="0" h="1701" w="94">
                  <a:moveTo>
                    <a:pt x="1" y="0"/>
                  </a:moveTo>
                  <a:lnTo>
                    <a:pt x="1" y="1700"/>
                  </a:lnTo>
                  <a:lnTo>
                    <a:pt x="93" y="1700"/>
                  </a:lnTo>
                  <a:lnTo>
                    <a:pt x="93" y="0"/>
                  </a:ln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8"/>
            <p:cNvSpPr/>
            <p:nvPr/>
          </p:nvSpPr>
          <p:spPr>
            <a:xfrm>
              <a:off x="3417909" y="2862233"/>
              <a:ext cx="213219" cy="8123"/>
            </a:xfrm>
            <a:custGeom>
              <a:rect b="b" l="l" r="r" t="t"/>
              <a:pathLst>
                <a:path extrusionOk="0" h="190" w="4987">
                  <a:moveTo>
                    <a:pt x="4985" y="0"/>
                  </a:moveTo>
                  <a:lnTo>
                    <a:pt x="0" y="98"/>
                  </a:lnTo>
                  <a:lnTo>
                    <a:pt x="2" y="190"/>
                  </a:lnTo>
                  <a:lnTo>
                    <a:pt x="4987" y="92"/>
                  </a:lnTo>
                  <a:lnTo>
                    <a:pt x="4985" y="0"/>
                  </a:ln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8"/>
            <p:cNvSpPr/>
            <p:nvPr/>
          </p:nvSpPr>
          <p:spPr>
            <a:xfrm>
              <a:off x="3404912" y="2877454"/>
              <a:ext cx="62636" cy="34931"/>
            </a:xfrm>
            <a:custGeom>
              <a:rect b="b" l="l" r="r" t="t"/>
              <a:pathLst>
                <a:path extrusionOk="0" h="817" w="1465">
                  <a:moveTo>
                    <a:pt x="11" y="0"/>
                  </a:moveTo>
                  <a:cubicBezTo>
                    <a:pt x="5" y="0"/>
                    <a:pt x="0" y="4"/>
                    <a:pt x="0" y="10"/>
                  </a:cubicBezTo>
                  <a:lnTo>
                    <a:pt x="0" y="806"/>
                  </a:lnTo>
                  <a:cubicBezTo>
                    <a:pt x="0" y="812"/>
                    <a:pt x="4" y="817"/>
                    <a:pt x="11" y="817"/>
                  </a:cubicBezTo>
                  <a:lnTo>
                    <a:pt x="1454" y="817"/>
                  </a:lnTo>
                  <a:cubicBezTo>
                    <a:pt x="1459" y="817"/>
                    <a:pt x="1465" y="812"/>
                    <a:pt x="1465" y="806"/>
                  </a:cubicBezTo>
                  <a:lnTo>
                    <a:pt x="1465" y="10"/>
                  </a:lnTo>
                  <a:cubicBezTo>
                    <a:pt x="1465" y="5"/>
                    <a:pt x="1461" y="0"/>
                    <a:pt x="1454" y="0"/>
                  </a:cubicBezTo>
                  <a:close/>
                </a:path>
              </a:pathLst>
            </a:custGeom>
            <a:solidFill>
              <a:srgbClr val="FFDF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8"/>
            <p:cNvSpPr/>
            <p:nvPr/>
          </p:nvSpPr>
          <p:spPr>
            <a:xfrm>
              <a:off x="3597824" y="2877454"/>
              <a:ext cx="62636" cy="34931"/>
            </a:xfrm>
            <a:custGeom>
              <a:rect b="b" l="l" r="r" t="t"/>
              <a:pathLst>
                <a:path extrusionOk="0" h="817" w="1465">
                  <a:moveTo>
                    <a:pt x="11" y="0"/>
                  </a:moveTo>
                  <a:cubicBezTo>
                    <a:pt x="6" y="0"/>
                    <a:pt x="1" y="4"/>
                    <a:pt x="1" y="10"/>
                  </a:cubicBezTo>
                  <a:lnTo>
                    <a:pt x="1" y="806"/>
                  </a:lnTo>
                  <a:cubicBezTo>
                    <a:pt x="1" y="812"/>
                    <a:pt x="4" y="817"/>
                    <a:pt x="11" y="817"/>
                  </a:cubicBezTo>
                  <a:lnTo>
                    <a:pt x="1455" y="817"/>
                  </a:lnTo>
                  <a:cubicBezTo>
                    <a:pt x="1461" y="817"/>
                    <a:pt x="1465" y="812"/>
                    <a:pt x="1465" y="806"/>
                  </a:cubicBezTo>
                  <a:lnTo>
                    <a:pt x="1465" y="10"/>
                  </a:lnTo>
                  <a:cubicBezTo>
                    <a:pt x="1465" y="5"/>
                    <a:pt x="1461" y="0"/>
                    <a:pt x="1455" y="0"/>
                  </a:cubicBezTo>
                  <a:close/>
                </a:path>
              </a:pathLst>
            </a:custGeom>
            <a:solidFill>
              <a:srgbClr val="FFDF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8"/>
            <p:cNvSpPr/>
            <p:nvPr/>
          </p:nvSpPr>
          <p:spPr>
            <a:xfrm>
              <a:off x="3219780" y="2695530"/>
              <a:ext cx="275214" cy="135961"/>
            </a:xfrm>
            <a:custGeom>
              <a:rect b="b" l="l" r="r" t="t"/>
              <a:pathLst>
                <a:path extrusionOk="0" h="3180" w="6437">
                  <a:moveTo>
                    <a:pt x="1" y="0"/>
                  </a:moveTo>
                  <a:lnTo>
                    <a:pt x="1" y="0"/>
                  </a:lnTo>
                  <a:cubicBezTo>
                    <a:pt x="130" y="103"/>
                    <a:pt x="1772" y="1345"/>
                    <a:pt x="2920" y="3180"/>
                  </a:cubicBezTo>
                  <a:lnTo>
                    <a:pt x="6437" y="3057"/>
                  </a:lnTo>
                  <a:cubicBezTo>
                    <a:pt x="6437" y="3057"/>
                    <a:pt x="4921" y="848"/>
                    <a:pt x="3265" y="46"/>
                  </a:cubicBezTo>
                  <a:lnTo>
                    <a:pt x="1" y="0"/>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8"/>
            <p:cNvSpPr/>
            <p:nvPr/>
          </p:nvSpPr>
          <p:spPr>
            <a:xfrm>
              <a:off x="3219780" y="2695530"/>
              <a:ext cx="265380" cy="135961"/>
            </a:xfrm>
            <a:custGeom>
              <a:rect b="b" l="l" r="r" t="t"/>
              <a:pathLst>
                <a:path extrusionOk="0" h="3180" w="6207">
                  <a:moveTo>
                    <a:pt x="1" y="0"/>
                  </a:moveTo>
                  <a:cubicBezTo>
                    <a:pt x="130" y="103"/>
                    <a:pt x="1772" y="1345"/>
                    <a:pt x="2920" y="3180"/>
                  </a:cubicBezTo>
                  <a:lnTo>
                    <a:pt x="6207" y="3066"/>
                  </a:lnTo>
                  <a:cubicBezTo>
                    <a:pt x="6207" y="3066"/>
                    <a:pt x="4708" y="846"/>
                    <a:pt x="3053" y="43"/>
                  </a:cubicBezTo>
                  <a:lnTo>
                    <a:pt x="1" y="0"/>
                  </a:ln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8"/>
            <p:cNvSpPr/>
            <p:nvPr/>
          </p:nvSpPr>
          <p:spPr>
            <a:xfrm>
              <a:off x="2299040" y="2268831"/>
              <a:ext cx="538841" cy="840863"/>
            </a:xfrm>
            <a:custGeom>
              <a:rect b="b" l="l" r="r" t="t"/>
              <a:pathLst>
                <a:path extrusionOk="0" h="19667" w="12603">
                  <a:moveTo>
                    <a:pt x="0" y="1"/>
                  </a:moveTo>
                  <a:lnTo>
                    <a:pt x="0" y="19667"/>
                  </a:lnTo>
                  <a:lnTo>
                    <a:pt x="12602" y="19667"/>
                  </a:lnTo>
                  <a:lnTo>
                    <a:pt x="12602" y="1"/>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8"/>
            <p:cNvSpPr/>
            <p:nvPr/>
          </p:nvSpPr>
          <p:spPr>
            <a:xfrm>
              <a:off x="2299040" y="2721739"/>
              <a:ext cx="538841" cy="317499"/>
            </a:xfrm>
            <a:custGeom>
              <a:rect b="b" l="l" r="r" t="t"/>
              <a:pathLst>
                <a:path extrusionOk="0" h="7426" w="12603">
                  <a:moveTo>
                    <a:pt x="0" y="0"/>
                  </a:moveTo>
                  <a:lnTo>
                    <a:pt x="0" y="7426"/>
                  </a:lnTo>
                  <a:lnTo>
                    <a:pt x="12602" y="7426"/>
                  </a:lnTo>
                  <a:lnTo>
                    <a:pt x="12602" y="0"/>
                  </a:lnTo>
                  <a:close/>
                </a:path>
              </a:pathLst>
            </a:custGeom>
            <a:solidFill>
              <a:srgbClr val="6A8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8"/>
            <p:cNvSpPr/>
            <p:nvPr/>
          </p:nvSpPr>
          <p:spPr>
            <a:xfrm>
              <a:off x="2254061" y="2203116"/>
              <a:ext cx="622769" cy="81491"/>
            </a:xfrm>
            <a:custGeom>
              <a:rect b="b" l="l" r="r" t="t"/>
              <a:pathLst>
                <a:path extrusionOk="0" h="1906" w="14566">
                  <a:moveTo>
                    <a:pt x="0" y="1"/>
                  </a:moveTo>
                  <a:lnTo>
                    <a:pt x="0" y="1905"/>
                  </a:lnTo>
                  <a:lnTo>
                    <a:pt x="14565" y="1905"/>
                  </a:lnTo>
                  <a:lnTo>
                    <a:pt x="14565" y="1"/>
                  </a:lnTo>
                  <a:close/>
                </a:path>
              </a:pathLst>
            </a:custGeom>
            <a:solidFill>
              <a:srgbClr val="6A8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8"/>
            <p:cNvSpPr/>
            <p:nvPr/>
          </p:nvSpPr>
          <p:spPr>
            <a:xfrm>
              <a:off x="2472884" y="2268831"/>
              <a:ext cx="403180" cy="840863"/>
            </a:xfrm>
            <a:custGeom>
              <a:rect b="b" l="l" r="r" t="t"/>
              <a:pathLst>
                <a:path extrusionOk="0" h="19667" w="9430">
                  <a:moveTo>
                    <a:pt x="0" y="1"/>
                  </a:moveTo>
                  <a:lnTo>
                    <a:pt x="0" y="19667"/>
                  </a:lnTo>
                  <a:lnTo>
                    <a:pt x="9430" y="19667"/>
                  </a:lnTo>
                  <a:lnTo>
                    <a:pt x="9430" y="1"/>
                  </a:ln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8"/>
            <p:cNvSpPr/>
            <p:nvPr/>
          </p:nvSpPr>
          <p:spPr>
            <a:xfrm>
              <a:off x="2524618" y="2310860"/>
              <a:ext cx="308135" cy="378425"/>
            </a:xfrm>
            <a:custGeom>
              <a:rect b="b" l="l" r="r" t="t"/>
              <a:pathLst>
                <a:path extrusionOk="0" h="8851" w="7207">
                  <a:moveTo>
                    <a:pt x="1" y="0"/>
                  </a:moveTo>
                  <a:lnTo>
                    <a:pt x="1" y="8851"/>
                  </a:lnTo>
                  <a:lnTo>
                    <a:pt x="7207" y="8851"/>
                  </a:lnTo>
                  <a:lnTo>
                    <a:pt x="7207" y="0"/>
                  </a:ln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8"/>
            <p:cNvSpPr/>
            <p:nvPr/>
          </p:nvSpPr>
          <p:spPr>
            <a:xfrm>
              <a:off x="2513801" y="2310860"/>
              <a:ext cx="307451" cy="378425"/>
            </a:xfrm>
            <a:custGeom>
              <a:rect b="b" l="l" r="r" t="t"/>
              <a:pathLst>
                <a:path extrusionOk="0" h="8851" w="7191">
                  <a:moveTo>
                    <a:pt x="0" y="0"/>
                  </a:moveTo>
                  <a:lnTo>
                    <a:pt x="0" y="8851"/>
                  </a:lnTo>
                  <a:lnTo>
                    <a:pt x="7190" y="8851"/>
                  </a:lnTo>
                  <a:lnTo>
                    <a:pt x="7190" y="0"/>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8"/>
            <p:cNvSpPr/>
            <p:nvPr/>
          </p:nvSpPr>
          <p:spPr>
            <a:xfrm>
              <a:off x="2472884" y="2721739"/>
              <a:ext cx="403180" cy="317499"/>
            </a:xfrm>
            <a:custGeom>
              <a:rect b="b" l="l" r="r" t="t"/>
              <a:pathLst>
                <a:path extrusionOk="0" h="7426" w="9430">
                  <a:moveTo>
                    <a:pt x="0" y="0"/>
                  </a:moveTo>
                  <a:lnTo>
                    <a:pt x="0" y="7426"/>
                  </a:lnTo>
                  <a:lnTo>
                    <a:pt x="9430" y="7426"/>
                  </a:lnTo>
                  <a:lnTo>
                    <a:pt x="9430" y="0"/>
                  </a:lnTo>
                  <a:close/>
                </a:path>
              </a:pathLst>
            </a:custGeom>
            <a:solidFill>
              <a:srgbClr val="87A1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8"/>
            <p:cNvSpPr/>
            <p:nvPr/>
          </p:nvSpPr>
          <p:spPr>
            <a:xfrm>
              <a:off x="2303145" y="2203116"/>
              <a:ext cx="622812" cy="81491"/>
            </a:xfrm>
            <a:custGeom>
              <a:rect b="b" l="l" r="r" t="t"/>
              <a:pathLst>
                <a:path extrusionOk="0" h="1906" w="14567">
                  <a:moveTo>
                    <a:pt x="1" y="1"/>
                  </a:moveTo>
                  <a:lnTo>
                    <a:pt x="1" y="1905"/>
                  </a:lnTo>
                  <a:lnTo>
                    <a:pt x="14566" y="1905"/>
                  </a:lnTo>
                  <a:lnTo>
                    <a:pt x="14566" y="1"/>
                  </a:lnTo>
                  <a:close/>
                </a:path>
              </a:pathLst>
            </a:custGeom>
            <a:solidFill>
              <a:srgbClr val="87A1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8"/>
            <p:cNvSpPr/>
            <p:nvPr/>
          </p:nvSpPr>
          <p:spPr>
            <a:xfrm>
              <a:off x="2508072" y="2743886"/>
              <a:ext cx="329812" cy="275813"/>
            </a:xfrm>
            <a:custGeom>
              <a:rect b="b" l="l" r="r" t="t"/>
              <a:pathLst>
                <a:path extrusionOk="0" h="6451" w="7714">
                  <a:moveTo>
                    <a:pt x="0" y="0"/>
                  </a:moveTo>
                  <a:lnTo>
                    <a:pt x="0" y="6450"/>
                  </a:lnTo>
                  <a:lnTo>
                    <a:pt x="7713" y="6450"/>
                  </a:lnTo>
                  <a:lnTo>
                    <a:pt x="7713" y="0"/>
                  </a:lnTo>
                  <a:close/>
                </a:path>
              </a:pathLst>
            </a:custGeom>
            <a:solidFill>
              <a:srgbClr val="6A8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8"/>
            <p:cNvSpPr/>
            <p:nvPr/>
          </p:nvSpPr>
          <p:spPr>
            <a:xfrm>
              <a:off x="2533811" y="2310860"/>
              <a:ext cx="143400" cy="378425"/>
            </a:xfrm>
            <a:custGeom>
              <a:rect b="b" l="l" r="r" t="t"/>
              <a:pathLst>
                <a:path extrusionOk="0" h="8851" w="3354">
                  <a:moveTo>
                    <a:pt x="1424" y="0"/>
                  </a:moveTo>
                  <a:lnTo>
                    <a:pt x="0" y="8851"/>
                  </a:lnTo>
                  <a:lnTo>
                    <a:pt x="1928" y="8851"/>
                  </a:lnTo>
                  <a:lnTo>
                    <a:pt x="3353" y="0"/>
                  </a:ln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8"/>
            <p:cNvSpPr/>
            <p:nvPr/>
          </p:nvSpPr>
          <p:spPr>
            <a:xfrm>
              <a:off x="2637664" y="2310860"/>
              <a:ext cx="108769" cy="378425"/>
            </a:xfrm>
            <a:custGeom>
              <a:rect b="b" l="l" r="r" t="t"/>
              <a:pathLst>
                <a:path extrusionOk="0" h="8851" w="2544">
                  <a:moveTo>
                    <a:pt x="1427" y="0"/>
                  </a:moveTo>
                  <a:lnTo>
                    <a:pt x="1" y="8851"/>
                  </a:lnTo>
                  <a:lnTo>
                    <a:pt x="1119" y="8851"/>
                  </a:lnTo>
                  <a:lnTo>
                    <a:pt x="2543" y="0"/>
                  </a:ln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8"/>
            <p:cNvSpPr/>
            <p:nvPr/>
          </p:nvSpPr>
          <p:spPr>
            <a:xfrm>
              <a:off x="2730572" y="2310860"/>
              <a:ext cx="74180" cy="378425"/>
            </a:xfrm>
            <a:custGeom>
              <a:rect b="b" l="l" r="r" t="t"/>
              <a:pathLst>
                <a:path extrusionOk="0" h="8851" w="1735">
                  <a:moveTo>
                    <a:pt x="1425" y="0"/>
                  </a:moveTo>
                  <a:lnTo>
                    <a:pt x="1" y="8851"/>
                  </a:lnTo>
                  <a:lnTo>
                    <a:pt x="308" y="8851"/>
                  </a:lnTo>
                  <a:lnTo>
                    <a:pt x="1734" y="0"/>
                  </a:ln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8"/>
            <p:cNvSpPr/>
            <p:nvPr/>
          </p:nvSpPr>
          <p:spPr>
            <a:xfrm>
              <a:off x="2494347" y="2671373"/>
              <a:ext cx="360809" cy="35786"/>
            </a:xfrm>
            <a:custGeom>
              <a:rect b="b" l="l" r="r" t="t"/>
              <a:pathLst>
                <a:path extrusionOk="0" h="837" w="8439">
                  <a:moveTo>
                    <a:pt x="1" y="1"/>
                  </a:moveTo>
                  <a:lnTo>
                    <a:pt x="1" y="837"/>
                  </a:lnTo>
                  <a:lnTo>
                    <a:pt x="8438" y="837"/>
                  </a:lnTo>
                  <a:lnTo>
                    <a:pt x="8438" y="1"/>
                  </a:lnTo>
                  <a:close/>
                </a:path>
              </a:pathLst>
            </a:custGeom>
            <a:solidFill>
              <a:srgbClr val="6A8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8"/>
            <p:cNvSpPr/>
            <p:nvPr/>
          </p:nvSpPr>
          <p:spPr>
            <a:xfrm>
              <a:off x="2512861" y="2671373"/>
              <a:ext cx="342339" cy="35786"/>
            </a:xfrm>
            <a:custGeom>
              <a:rect b="b" l="l" r="r" t="t"/>
              <a:pathLst>
                <a:path extrusionOk="0" h="837" w="8007">
                  <a:moveTo>
                    <a:pt x="1" y="1"/>
                  </a:moveTo>
                  <a:lnTo>
                    <a:pt x="1" y="837"/>
                  </a:lnTo>
                  <a:lnTo>
                    <a:pt x="8006" y="837"/>
                  </a:lnTo>
                  <a:lnTo>
                    <a:pt x="8006" y="1"/>
                  </a:lnTo>
                  <a:close/>
                </a:path>
              </a:pathLst>
            </a:custGeom>
            <a:solidFill>
              <a:srgbClr val="87A1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8"/>
            <p:cNvSpPr/>
            <p:nvPr/>
          </p:nvSpPr>
          <p:spPr>
            <a:xfrm>
              <a:off x="3583202" y="2309577"/>
              <a:ext cx="284235" cy="284235"/>
            </a:xfrm>
            <a:custGeom>
              <a:rect b="b" l="l" r="r" t="t"/>
              <a:pathLst>
                <a:path extrusionOk="0" h="6648" w="6648">
                  <a:moveTo>
                    <a:pt x="39" y="0"/>
                  </a:moveTo>
                  <a:cubicBezTo>
                    <a:pt x="18" y="0"/>
                    <a:pt x="0" y="19"/>
                    <a:pt x="0" y="40"/>
                  </a:cubicBezTo>
                  <a:lnTo>
                    <a:pt x="0" y="6609"/>
                  </a:lnTo>
                  <a:cubicBezTo>
                    <a:pt x="0" y="6630"/>
                    <a:pt x="18" y="6647"/>
                    <a:pt x="39" y="6647"/>
                  </a:cubicBezTo>
                  <a:lnTo>
                    <a:pt x="6608" y="6647"/>
                  </a:lnTo>
                  <a:cubicBezTo>
                    <a:pt x="6628" y="6647"/>
                    <a:pt x="6647" y="6630"/>
                    <a:pt x="6647" y="6609"/>
                  </a:cubicBezTo>
                  <a:lnTo>
                    <a:pt x="6647" y="40"/>
                  </a:lnTo>
                  <a:cubicBezTo>
                    <a:pt x="6647" y="19"/>
                    <a:pt x="6628" y="0"/>
                    <a:pt x="6608" y="0"/>
                  </a:cubicBezTo>
                  <a:close/>
                </a:path>
              </a:pathLst>
            </a:custGeom>
            <a:solidFill>
              <a:srgbClr val="6A8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8"/>
            <p:cNvSpPr/>
            <p:nvPr/>
          </p:nvSpPr>
          <p:spPr>
            <a:xfrm>
              <a:off x="3713564" y="2531435"/>
              <a:ext cx="12185" cy="565435"/>
            </a:xfrm>
            <a:custGeom>
              <a:rect b="b" l="l" r="r" t="t"/>
              <a:pathLst>
                <a:path extrusionOk="0" h="13225" w="285">
                  <a:moveTo>
                    <a:pt x="0" y="0"/>
                  </a:moveTo>
                  <a:lnTo>
                    <a:pt x="0" y="13225"/>
                  </a:lnTo>
                  <a:lnTo>
                    <a:pt x="284" y="13225"/>
                  </a:lnTo>
                  <a:lnTo>
                    <a:pt x="284" y="0"/>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8"/>
            <p:cNvSpPr/>
            <p:nvPr/>
          </p:nvSpPr>
          <p:spPr>
            <a:xfrm>
              <a:off x="3720404" y="2531435"/>
              <a:ext cx="12228" cy="565435"/>
            </a:xfrm>
            <a:custGeom>
              <a:rect b="b" l="l" r="r" t="t"/>
              <a:pathLst>
                <a:path extrusionOk="0" h="13225" w="286">
                  <a:moveTo>
                    <a:pt x="1" y="0"/>
                  </a:moveTo>
                  <a:lnTo>
                    <a:pt x="1" y="13225"/>
                  </a:lnTo>
                  <a:lnTo>
                    <a:pt x="285" y="13225"/>
                  </a:lnTo>
                  <a:lnTo>
                    <a:pt x="285" y="0"/>
                  </a:ln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8"/>
            <p:cNvSpPr/>
            <p:nvPr/>
          </p:nvSpPr>
          <p:spPr>
            <a:xfrm>
              <a:off x="3596114" y="2309577"/>
              <a:ext cx="284235" cy="284235"/>
            </a:xfrm>
            <a:custGeom>
              <a:rect b="b" l="l" r="r" t="t"/>
              <a:pathLst>
                <a:path extrusionOk="0" h="6648" w="6648">
                  <a:moveTo>
                    <a:pt x="39" y="0"/>
                  </a:moveTo>
                  <a:cubicBezTo>
                    <a:pt x="17" y="0"/>
                    <a:pt x="0" y="19"/>
                    <a:pt x="0" y="40"/>
                  </a:cubicBezTo>
                  <a:lnTo>
                    <a:pt x="0" y="6609"/>
                  </a:lnTo>
                  <a:cubicBezTo>
                    <a:pt x="0" y="6630"/>
                    <a:pt x="17" y="6647"/>
                    <a:pt x="39" y="6647"/>
                  </a:cubicBezTo>
                  <a:lnTo>
                    <a:pt x="6608" y="6647"/>
                  </a:lnTo>
                  <a:cubicBezTo>
                    <a:pt x="6631" y="6647"/>
                    <a:pt x="6647" y="6630"/>
                    <a:pt x="6647" y="6609"/>
                  </a:cubicBezTo>
                  <a:lnTo>
                    <a:pt x="6647" y="40"/>
                  </a:lnTo>
                  <a:cubicBezTo>
                    <a:pt x="6647" y="19"/>
                    <a:pt x="6631" y="0"/>
                    <a:pt x="6608" y="0"/>
                  </a:cubicBezTo>
                  <a:close/>
                </a:path>
              </a:pathLst>
            </a:custGeom>
            <a:solidFill>
              <a:srgbClr val="87A1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8"/>
            <p:cNvSpPr/>
            <p:nvPr/>
          </p:nvSpPr>
          <p:spPr>
            <a:xfrm>
              <a:off x="3696034" y="2368066"/>
              <a:ext cx="99961" cy="163410"/>
            </a:xfrm>
            <a:custGeom>
              <a:rect b="b" l="l" r="r" t="t"/>
              <a:pathLst>
                <a:path extrusionOk="0" h="3822" w="2338">
                  <a:moveTo>
                    <a:pt x="952" y="388"/>
                  </a:moveTo>
                  <a:cubicBezTo>
                    <a:pt x="1493" y="388"/>
                    <a:pt x="1846" y="630"/>
                    <a:pt x="1846" y="1131"/>
                  </a:cubicBezTo>
                  <a:cubicBezTo>
                    <a:pt x="1846" y="1655"/>
                    <a:pt x="1486" y="1942"/>
                    <a:pt x="896" y="1942"/>
                  </a:cubicBezTo>
                  <a:cubicBezTo>
                    <a:pt x="734" y="1942"/>
                    <a:pt x="597" y="1932"/>
                    <a:pt x="491" y="1903"/>
                  </a:cubicBezTo>
                  <a:lnTo>
                    <a:pt x="490" y="1903"/>
                  </a:lnTo>
                  <a:lnTo>
                    <a:pt x="490" y="427"/>
                  </a:lnTo>
                  <a:cubicBezTo>
                    <a:pt x="574" y="405"/>
                    <a:pt x="737" y="388"/>
                    <a:pt x="952" y="388"/>
                  </a:cubicBezTo>
                  <a:close/>
                  <a:moveTo>
                    <a:pt x="941" y="0"/>
                  </a:moveTo>
                  <a:cubicBezTo>
                    <a:pt x="547" y="0"/>
                    <a:pt x="237" y="33"/>
                    <a:pt x="0" y="73"/>
                  </a:cubicBezTo>
                  <a:lnTo>
                    <a:pt x="0" y="3821"/>
                  </a:lnTo>
                  <a:lnTo>
                    <a:pt x="490" y="3821"/>
                  </a:lnTo>
                  <a:lnTo>
                    <a:pt x="490" y="2302"/>
                  </a:lnTo>
                  <a:cubicBezTo>
                    <a:pt x="602" y="2331"/>
                    <a:pt x="737" y="2336"/>
                    <a:pt x="884" y="2336"/>
                  </a:cubicBezTo>
                  <a:cubicBezTo>
                    <a:pt x="1363" y="2336"/>
                    <a:pt x="1784" y="2195"/>
                    <a:pt x="2044" y="1920"/>
                  </a:cubicBezTo>
                  <a:cubicBezTo>
                    <a:pt x="2236" y="1723"/>
                    <a:pt x="2337" y="1453"/>
                    <a:pt x="2337" y="1109"/>
                  </a:cubicBezTo>
                  <a:cubicBezTo>
                    <a:pt x="2337" y="770"/>
                    <a:pt x="2213" y="495"/>
                    <a:pt x="2005" y="315"/>
                  </a:cubicBezTo>
                  <a:cubicBezTo>
                    <a:pt x="1780" y="112"/>
                    <a:pt x="1425" y="0"/>
                    <a:pt x="941" y="0"/>
                  </a:cubicBezTo>
                  <a:close/>
                </a:path>
              </a:pathLst>
            </a:custGeom>
            <a:solidFill>
              <a:srgbClr val="EF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39"/>
          <p:cNvSpPr txBox="1"/>
          <p:nvPr>
            <p:ph type="title"/>
          </p:nvPr>
        </p:nvSpPr>
        <p:spPr>
          <a:xfrm>
            <a:off x="1087575" y="5395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Setup</a:t>
            </a:r>
            <a:endParaRPr/>
          </a:p>
        </p:txBody>
      </p:sp>
      <p:sp>
        <p:nvSpPr>
          <p:cNvPr id="970" name="Google Shape;970;p39">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9">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39">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3" name="Google Shape;973;p39"/>
          <p:cNvGrpSpPr/>
          <p:nvPr/>
        </p:nvGrpSpPr>
        <p:grpSpPr>
          <a:xfrm>
            <a:off x="480570" y="460939"/>
            <a:ext cx="271609" cy="249173"/>
            <a:chOff x="6319908" y="3696721"/>
            <a:chExt cx="373963" cy="343119"/>
          </a:xfrm>
        </p:grpSpPr>
        <p:sp>
          <p:nvSpPr>
            <p:cNvPr id="974" name="Google Shape;974;p39"/>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9"/>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9"/>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7" name="Google Shape;977;p39"/>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9"/>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9">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80" name="Google Shape;980;p39"/>
          <p:cNvGrpSpPr/>
          <p:nvPr/>
        </p:nvGrpSpPr>
        <p:grpSpPr>
          <a:xfrm>
            <a:off x="521795" y="932476"/>
            <a:ext cx="189159" cy="120273"/>
            <a:chOff x="404850" y="546850"/>
            <a:chExt cx="181500" cy="115425"/>
          </a:xfrm>
        </p:grpSpPr>
        <p:cxnSp>
          <p:nvCxnSpPr>
            <p:cNvPr id="981" name="Google Shape;981;p39"/>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982" name="Google Shape;982;p39"/>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983" name="Google Shape;983;p39"/>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
        <p:nvSpPr>
          <p:cNvPr id="984" name="Google Shape;984;p39"/>
          <p:cNvSpPr/>
          <p:nvPr/>
        </p:nvSpPr>
        <p:spPr>
          <a:xfrm>
            <a:off x="5684475" y="185000"/>
            <a:ext cx="3279490" cy="1047796"/>
          </a:xfrm>
          <a:custGeom>
            <a:rect b="b" l="l" r="r" t="t"/>
            <a:pathLst>
              <a:path extrusionOk="0" h="65600" w="216468">
                <a:moveTo>
                  <a:pt x="0" y="0"/>
                </a:moveTo>
                <a:cubicBezTo>
                  <a:pt x="6874" y="5682"/>
                  <a:pt x="22212" y="29403"/>
                  <a:pt x="41244" y="34091"/>
                </a:cubicBezTo>
                <a:cubicBezTo>
                  <a:pt x="60276" y="38780"/>
                  <a:pt x="94288" y="23284"/>
                  <a:pt x="114194" y="28131"/>
                </a:cubicBezTo>
                <a:cubicBezTo>
                  <a:pt x="134101" y="32979"/>
                  <a:pt x="143637" y="57454"/>
                  <a:pt x="160683" y="63176"/>
                </a:cubicBezTo>
                <a:cubicBezTo>
                  <a:pt x="177729" y="68898"/>
                  <a:pt x="207171" y="62580"/>
                  <a:pt x="216468" y="62461"/>
                </a:cubicBezTo>
              </a:path>
            </a:pathLst>
          </a:custGeom>
          <a:noFill/>
          <a:ln cap="flat" cmpd="sng" w="19050">
            <a:solidFill>
              <a:schemeClr val="dk2"/>
            </a:solidFill>
            <a:prstDash val="dash"/>
            <a:round/>
            <a:headEnd len="med" w="med" type="none"/>
            <a:tailEnd len="med" w="med" type="none"/>
          </a:ln>
        </p:spPr>
      </p:sp>
      <p:sp>
        <p:nvSpPr>
          <p:cNvPr id="985" name="Google Shape;985;p39"/>
          <p:cNvSpPr txBox="1"/>
          <p:nvPr>
            <p:ph idx="1" type="subTitle"/>
          </p:nvPr>
        </p:nvSpPr>
        <p:spPr>
          <a:xfrm rot="-239">
            <a:off x="1136650" y="1297281"/>
            <a:ext cx="4311900" cy="25704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AutoNum type="arabicPeriod"/>
            </a:pPr>
            <a:r>
              <a:rPr b="1" lang="en"/>
              <a:t>RFID System</a:t>
            </a:r>
            <a:endParaRPr b="1"/>
          </a:p>
          <a:p>
            <a:pPr indent="-317500" lvl="0" marL="914400" rtl="0" algn="l">
              <a:lnSpc>
                <a:spcPct val="115000"/>
              </a:lnSpc>
              <a:spcBef>
                <a:spcPts val="0"/>
              </a:spcBef>
              <a:spcAft>
                <a:spcPts val="0"/>
              </a:spcAft>
              <a:buClr>
                <a:schemeClr val="lt1"/>
              </a:buClr>
              <a:buSzPts val="1400"/>
              <a:buChar char="●"/>
            </a:pPr>
            <a:r>
              <a:rPr lang="en"/>
              <a:t>RC522 RFID Reader + Tags</a:t>
            </a:r>
            <a:endParaRPr/>
          </a:p>
          <a:p>
            <a:pPr indent="-317500" lvl="0" marL="914400" rtl="0" algn="l">
              <a:lnSpc>
                <a:spcPct val="115000"/>
              </a:lnSpc>
              <a:spcBef>
                <a:spcPts val="0"/>
              </a:spcBef>
              <a:spcAft>
                <a:spcPts val="0"/>
              </a:spcAft>
              <a:buClr>
                <a:schemeClr val="lt1"/>
              </a:buClr>
              <a:buSzPts val="1400"/>
              <a:buChar char="●"/>
            </a:pPr>
            <a:r>
              <a:rPr lang="en"/>
              <a:t>Detects vehicle UID and sends to cloud</a:t>
            </a:r>
            <a:endParaRPr/>
          </a:p>
          <a:p>
            <a:pPr indent="-317500" lvl="0" marL="457200" rtl="0" algn="l">
              <a:lnSpc>
                <a:spcPct val="115000"/>
              </a:lnSpc>
              <a:spcBef>
                <a:spcPts val="0"/>
              </a:spcBef>
              <a:spcAft>
                <a:spcPts val="0"/>
              </a:spcAft>
              <a:buSzPts val="1400"/>
              <a:buAutoNum type="arabicPeriod"/>
            </a:pPr>
            <a:r>
              <a:rPr b="1" lang="en"/>
              <a:t>Gate Control</a:t>
            </a:r>
            <a:endParaRPr b="1"/>
          </a:p>
          <a:p>
            <a:pPr indent="-317500" lvl="0" marL="914400" rtl="0" algn="l">
              <a:lnSpc>
                <a:spcPct val="115000"/>
              </a:lnSpc>
              <a:spcBef>
                <a:spcPts val="0"/>
              </a:spcBef>
              <a:spcAft>
                <a:spcPts val="0"/>
              </a:spcAft>
              <a:buClr>
                <a:schemeClr val="lt1"/>
              </a:buClr>
              <a:buSzPts val="1400"/>
              <a:buChar char="●"/>
            </a:pPr>
            <a:r>
              <a:rPr lang="en"/>
              <a:t>Servo Motor for barrier arm</a:t>
            </a:r>
            <a:endParaRPr/>
          </a:p>
          <a:p>
            <a:pPr indent="-317500" lvl="0" marL="914400" rtl="0" algn="l">
              <a:lnSpc>
                <a:spcPct val="115000"/>
              </a:lnSpc>
              <a:spcBef>
                <a:spcPts val="0"/>
              </a:spcBef>
              <a:spcAft>
                <a:spcPts val="0"/>
              </a:spcAft>
              <a:buClr>
                <a:schemeClr val="lt1"/>
              </a:buClr>
              <a:buSzPts val="1400"/>
              <a:buChar char="●"/>
            </a:pPr>
            <a:r>
              <a:rPr lang="en"/>
              <a:t>Opens only after cloud verification</a:t>
            </a:r>
            <a:endParaRPr/>
          </a:p>
          <a:p>
            <a:pPr indent="-317500" lvl="0" marL="457200" rtl="0" algn="l">
              <a:lnSpc>
                <a:spcPct val="115000"/>
              </a:lnSpc>
              <a:spcBef>
                <a:spcPts val="0"/>
              </a:spcBef>
              <a:spcAft>
                <a:spcPts val="0"/>
              </a:spcAft>
              <a:buSzPts val="1400"/>
              <a:buAutoNum type="arabicPeriod"/>
            </a:pPr>
            <a:r>
              <a:rPr b="1" lang="en"/>
              <a:t>Ultrasonic Sensor</a:t>
            </a:r>
            <a:endParaRPr b="1"/>
          </a:p>
          <a:p>
            <a:pPr indent="-317500" lvl="0" marL="914400" rtl="0" algn="l">
              <a:lnSpc>
                <a:spcPct val="115000"/>
              </a:lnSpc>
              <a:spcBef>
                <a:spcPts val="0"/>
              </a:spcBef>
              <a:spcAft>
                <a:spcPts val="0"/>
              </a:spcAft>
              <a:buClr>
                <a:schemeClr val="lt1"/>
              </a:buClr>
              <a:buSzPts val="1400"/>
              <a:buChar char="●"/>
            </a:pPr>
            <a:r>
              <a:rPr lang="en"/>
              <a:t>HC-SR04 detects vehicle passage</a:t>
            </a:r>
            <a:endParaRPr/>
          </a:p>
          <a:p>
            <a:pPr indent="-317500" lvl="0" marL="914400" rtl="0" algn="l">
              <a:lnSpc>
                <a:spcPct val="115000"/>
              </a:lnSpc>
              <a:spcBef>
                <a:spcPts val="0"/>
              </a:spcBef>
              <a:spcAft>
                <a:spcPts val="0"/>
              </a:spcAft>
              <a:buClr>
                <a:schemeClr val="lt1"/>
              </a:buClr>
              <a:buSzPts val="1400"/>
              <a:buChar char="●"/>
            </a:pPr>
            <a:r>
              <a:rPr lang="en"/>
              <a:t>Triggers gate closure</a:t>
            </a:r>
            <a:endParaRPr/>
          </a:p>
          <a:p>
            <a:pPr indent="0" lvl="0" marL="0" rtl="0" algn="l">
              <a:lnSpc>
                <a:spcPct val="115000"/>
              </a:lnSpc>
              <a:spcBef>
                <a:spcPts val="0"/>
              </a:spcBef>
              <a:spcAft>
                <a:spcPts val="0"/>
              </a:spcAft>
              <a:buNone/>
            </a:pPr>
            <a:r>
              <a:t/>
            </a:r>
            <a:endParaRPr/>
          </a:p>
        </p:txBody>
      </p:sp>
      <p:pic>
        <p:nvPicPr>
          <p:cNvPr id="986" name="Google Shape;986;p39"/>
          <p:cNvPicPr preferRelativeResize="0"/>
          <p:nvPr/>
        </p:nvPicPr>
        <p:blipFill rotWithShape="1">
          <a:blip r:embed="rId4">
            <a:alphaModFix/>
          </a:blip>
          <a:srcRect b="0" l="22863" r="0" t="0"/>
          <a:stretch/>
        </p:blipFill>
        <p:spPr>
          <a:xfrm rot="-5400000">
            <a:off x="5875812" y="1578838"/>
            <a:ext cx="2137275" cy="3694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40"/>
          <p:cNvSpPr txBox="1"/>
          <p:nvPr>
            <p:ph type="title"/>
          </p:nvPr>
        </p:nvSpPr>
        <p:spPr>
          <a:xfrm>
            <a:off x="1087575" y="5395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Schematics: Entry RPi</a:t>
            </a:r>
            <a:endParaRPr/>
          </a:p>
        </p:txBody>
      </p:sp>
      <p:sp>
        <p:nvSpPr>
          <p:cNvPr id="992" name="Google Shape;992;p40">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40">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40">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95" name="Google Shape;995;p40"/>
          <p:cNvGrpSpPr/>
          <p:nvPr/>
        </p:nvGrpSpPr>
        <p:grpSpPr>
          <a:xfrm>
            <a:off x="480570" y="460939"/>
            <a:ext cx="271609" cy="249173"/>
            <a:chOff x="6319908" y="3696721"/>
            <a:chExt cx="373963" cy="343119"/>
          </a:xfrm>
        </p:grpSpPr>
        <p:sp>
          <p:nvSpPr>
            <p:cNvPr id="996" name="Google Shape;996;p40"/>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40"/>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40"/>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9" name="Google Shape;999;p40"/>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40"/>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40">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02" name="Google Shape;1002;p40"/>
          <p:cNvGrpSpPr/>
          <p:nvPr/>
        </p:nvGrpSpPr>
        <p:grpSpPr>
          <a:xfrm>
            <a:off x="521795" y="932476"/>
            <a:ext cx="189159" cy="120273"/>
            <a:chOff x="404850" y="546850"/>
            <a:chExt cx="181500" cy="115425"/>
          </a:xfrm>
        </p:grpSpPr>
        <p:cxnSp>
          <p:nvCxnSpPr>
            <p:cNvPr id="1003" name="Google Shape;1003;p40"/>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1004" name="Google Shape;1004;p40"/>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1005" name="Google Shape;1005;p40"/>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
        <p:nvSpPr>
          <p:cNvPr id="1006" name="Google Shape;1006;p40"/>
          <p:cNvSpPr/>
          <p:nvPr/>
        </p:nvSpPr>
        <p:spPr>
          <a:xfrm>
            <a:off x="6938825" y="65875"/>
            <a:ext cx="1954832" cy="4912178"/>
          </a:xfrm>
          <a:custGeom>
            <a:rect b="b" l="l" r="r" t="t"/>
            <a:pathLst>
              <a:path extrusionOk="0" h="118623" w="79039">
                <a:moveTo>
                  <a:pt x="52987" y="118623"/>
                </a:moveTo>
                <a:cubicBezTo>
                  <a:pt x="57323" y="114844"/>
                  <a:pt x="79599" y="104461"/>
                  <a:pt x="79002" y="95948"/>
                </a:cubicBezTo>
                <a:cubicBezTo>
                  <a:pt x="78405" y="87435"/>
                  <a:pt x="50997" y="77053"/>
                  <a:pt x="49406" y="67546"/>
                </a:cubicBezTo>
                <a:cubicBezTo>
                  <a:pt x="47815" y="58039"/>
                  <a:pt x="73433" y="47019"/>
                  <a:pt x="69455" y="38904"/>
                </a:cubicBezTo>
                <a:cubicBezTo>
                  <a:pt x="65477" y="30789"/>
                  <a:pt x="37115" y="25339"/>
                  <a:pt x="25539" y="18855"/>
                </a:cubicBezTo>
                <a:cubicBezTo>
                  <a:pt x="13963" y="12371"/>
                  <a:pt x="4257" y="3143"/>
                  <a:pt x="0" y="0"/>
                </a:cubicBezTo>
              </a:path>
            </a:pathLst>
          </a:custGeom>
          <a:noFill/>
          <a:ln cap="flat" cmpd="sng" w="19050">
            <a:solidFill>
              <a:schemeClr val="dk2"/>
            </a:solidFill>
            <a:prstDash val="dash"/>
            <a:round/>
            <a:headEnd len="med" w="med" type="none"/>
            <a:tailEnd len="med" w="med" type="none"/>
          </a:ln>
        </p:spPr>
      </p:sp>
      <p:pic>
        <p:nvPicPr>
          <p:cNvPr id="1007" name="Google Shape;1007;p40"/>
          <p:cNvPicPr preferRelativeResize="0"/>
          <p:nvPr/>
        </p:nvPicPr>
        <p:blipFill rotWithShape="1">
          <a:blip r:embed="rId4">
            <a:alphaModFix/>
          </a:blip>
          <a:srcRect b="18143" l="30483" r="31060" t="16710"/>
          <a:stretch/>
        </p:blipFill>
        <p:spPr>
          <a:xfrm>
            <a:off x="2254650" y="1174000"/>
            <a:ext cx="3934375" cy="37507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1" name="Shape 1011"/>
        <p:cNvGrpSpPr/>
        <p:nvPr/>
      </p:nvGrpSpPr>
      <p:grpSpPr>
        <a:xfrm>
          <a:off x="0" y="0"/>
          <a:ext cx="0" cy="0"/>
          <a:chOff x="0" y="0"/>
          <a:chExt cx="0" cy="0"/>
        </a:xfrm>
      </p:grpSpPr>
      <p:sp>
        <p:nvSpPr>
          <p:cNvPr id="1012" name="Google Shape;1012;p41"/>
          <p:cNvSpPr txBox="1"/>
          <p:nvPr>
            <p:ph type="title"/>
          </p:nvPr>
        </p:nvSpPr>
        <p:spPr>
          <a:xfrm>
            <a:off x="1087575" y="5395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Schematics: Exit RPi</a:t>
            </a:r>
            <a:endParaRPr/>
          </a:p>
        </p:txBody>
      </p:sp>
      <p:sp>
        <p:nvSpPr>
          <p:cNvPr id="1013" name="Google Shape;1013;p41">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41">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41">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16" name="Google Shape;1016;p41"/>
          <p:cNvGrpSpPr/>
          <p:nvPr/>
        </p:nvGrpSpPr>
        <p:grpSpPr>
          <a:xfrm>
            <a:off x="480570" y="460939"/>
            <a:ext cx="271609" cy="249173"/>
            <a:chOff x="6319908" y="3696721"/>
            <a:chExt cx="373963" cy="343119"/>
          </a:xfrm>
        </p:grpSpPr>
        <p:sp>
          <p:nvSpPr>
            <p:cNvPr id="1017" name="Google Shape;1017;p41"/>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41"/>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41"/>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0" name="Google Shape;1020;p41"/>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41"/>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41">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3" name="Google Shape;1023;p41"/>
          <p:cNvGrpSpPr/>
          <p:nvPr/>
        </p:nvGrpSpPr>
        <p:grpSpPr>
          <a:xfrm>
            <a:off x="521795" y="932476"/>
            <a:ext cx="189159" cy="120273"/>
            <a:chOff x="404850" y="546850"/>
            <a:chExt cx="181500" cy="115425"/>
          </a:xfrm>
        </p:grpSpPr>
        <p:cxnSp>
          <p:nvCxnSpPr>
            <p:cNvPr id="1024" name="Google Shape;1024;p41"/>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1025" name="Google Shape;1025;p41"/>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1026" name="Google Shape;1026;p41"/>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pic>
        <p:nvPicPr>
          <p:cNvPr id="1027" name="Google Shape;1027;p41"/>
          <p:cNvPicPr preferRelativeResize="0"/>
          <p:nvPr/>
        </p:nvPicPr>
        <p:blipFill rotWithShape="1">
          <a:blip r:embed="rId4">
            <a:alphaModFix/>
          </a:blip>
          <a:srcRect b="0" l="0" r="0" t="18440"/>
          <a:stretch/>
        </p:blipFill>
        <p:spPr>
          <a:xfrm>
            <a:off x="1087575" y="1385000"/>
            <a:ext cx="7620300" cy="3006225"/>
          </a:xfrm>
          <a:prstGeom prst="rect">
            <a:avLst/>
          </a:prstGeom>
          <a:noFill/>
          <a:ln>
            <a:noFill/>
          </a:ln>
        </p:spPr>
      </p:pic>
      <p:sp>
        <p:nvSpPr>
          <p:cNvPr id="1028" name="Google Shape;1028;p41"/>
          <p:cNvSpPr/>
          <p:nvPr/>
        </p:nvSpPr>
        <p:spPr>
          <a:xfrm>
            <a:off x="5684475" y="185000"/>
            <a:ext cx="3279490" cy="1047796"/>
          </a:xfrm>
          <a:custGeom>
            <a:rect b="b" l="l" r="r" t="t"/>
            <a:pathLst>
              <a:path extrusionOk="0" h="65600" w="216468">
                <a:moveTo>
                  <a:pt x="0" y="0"/>
                </a:moveTo>
                <a:cubicBezTo>
                  <a:pt x="6874" y="5682"/>
                  <a:pt x="22212" y="29403"/>
                  <a:pt x="41244" y="34091"/>
                </a:cubicBezTo>
                <a:cubicBezTo>
                  <a:pt x="60276" y="38780"/>
                  <a:pt x="94288" y="23284"/>
                  <a:pt x="114194" y="28131"/>
                </a:cubicBezTo>
                <a:cubicBezTo>
                  <a:pt x="134101" y="32979"/>
                  <a:pt x="143637" y="57454"/>
                  <a:pt x="160683" y="63176"/>
                </a:cubicBezTo>
                <a:cubicBezTo>
                  <a:pt x="177729" y="68898"/>
                  <a:pt x="207171" y="62580"/>
                  <a:pt x="216468" y="62461"/>
                </a:cubicBezTo>
              </a:path>
            </a:pathLst>
          </a:custGeom>
          <a:noFill/>
          <a:ln cap="flat" cmpd="sng" w="19050">
            <a:solidFill>
              <a:schemeClr val="dk2"/>
            </a:solidFill>
            <a:prstDash val="dash"/>
            <a:round/>
            <a:headEnd len="med" w="med" type="none"/>
            <a:tailEnd len="med" w="med" type="none"/>
          </a:ln>
        </p:spPr>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42"/>
          <p:cNvSpPr txBox="1"/>
          <p:nvPr>
            <p:ph type="title"/>
          </p:nvPr>
        </p:nvSpPr>
        <p:spPr>
          <a:xfrm>
            <a:off x="1087575" y="5395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Stack</a:t>
            </a:r>
            <a:endParaRPr/>
          </a:p>
        </p:txBody>
      </p:sp>
      <p:sp>
        <p:nvSpPr>
          <p:cNvPr id="1034" name="Google Shape;1034;p42">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42">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42">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37" name="Google Shape;1037;p42"/>
          <p:cNvGrpSpPr/>
          <p:nvPr/>
        </p:nvGrpSpPr>
        <p:grpSpPr>
          <a:xfrm>
            <a:off x="480570" y="460939"/>
            <a:ext cx="271609" cy="249173"/>
            <a:chOff x="6319908" y="3696721"/>
            <a:chExt cx="373963" cy="343119"/>
          </a:xfrm>
        </p:grpSpPr>
        <p:sp>
          <p:nvSpPr>
            <p:cNvPr id="1038" name="Google Shape;1038;p42"/>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42"/>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42"/>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41" name="Google Shape;1041;p42"/>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42"/>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42">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44" name="Google Shape;1044;p42"/>
          <p:cNvGrpSpPr/>
          <p:nvPr/>
        </p:nvGrpSpPr>
        <p:grpSpPr>
          <a:xfrm>
            <a:off x="521795" y="932476"/>
            <a:ext cx="189159" cy="120273"/>
            <a:chOff x="404850" y="546850"/>
            <a:chExt cx="181500" cy="115425"/>
          </a:xfrm>
        </p:grpSpPr>
        <p:cxnSp>
          <p:nvCxnSpPr>
            <p:cNvPr id="1045" name="Google Shape;1045;p42"/>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1046" name="Google Shape;1046;p42"/>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1047" name="Google Shape;1047;p42"/>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
        <p:nvSpPr>
          <p:cNvPr id="1048" name="Google Shape;1048;p42"/>
          <p:cNvSpPr/>
          <p:nvPr/>
        </p:nvSpPr>
        <p:spPr>
          <a:xfrm>
            <a:off x="5684475" y="185000"/>
            <a:ext cx="3279490" cy="1047796"/>
          </a:xfrm>
          <a:custGeom>
            <a:rect b="b" l="l" r="r" t="t"/>
            <a:pathLst>
              <a:path extrusionOk="0" h="65600" w="216468">
                <a:moveTo>
                  <a:pt x="0" y="0"/>
                </a:moveTo>
                <a:cubicBezTo>
                  <a:pt x="6874" y="5682"/>
                  <a:pt x="22212" y="29403"/>
                  <a:pt x="41244" y="34091"/>
                </a:cubicBezTo>
                <a:cubicBezTo>
                  <a:pt x="60276" y="38780"/>
                  <a:pt x="94288" y="23284"/>
                  <a:pt x="114194" y="28131"/>
                </a:cubicBezTo>
                <a:cubicBezTo>
                  <a:pt x="134101" y="32979"/>
                  <a:pt x="143637" y="57454"/>
                  <a:pt x="160683" y="63176"/>
                </a:cubicBezTo>
                <a:cubicBezTo>
                  <a:pt x="177729" y="68898"/>
                  <a:pt x="207171" y="62580"/>
                  <a:pt x="216468" y="62461"/>
                </a:cubicBezTo>
              </a:path>
            </a:pathLst>
          </a:custGeom>
          <a:noFill/>
          <a:ln cap="flat" cmpd="sng" w="19050">
            <a:solidFill>
              <a:schemeClr val="dk2"/>
            </a:solidFill>
            <a:prstDash val="dash"/>
            <a:round/>
            <a:headEnd len="med" w="med" type="none"/>
            <a:tailEnd len="med" w="med" type="none"/>
          </a:ln>
        </p:spPr>
      </p:sp>
      <p:sp>
        <p:nvSpPr>
          <p:cNvPr id="1049" name="Google Shape;1049;p42"/>
          <p:cNvSpPr txBox="1"/>
          <p:nvPr/>
        </p:nvSpPr>
        <p:spPr>
          <a:xfrm>
            <a:off x="1178125" y="1451050"/>
            <a:ext cx="7365000" cy="2847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lbert Sans"/>
              <a:buChar char="●"/>
            </a:pPr>
            <a:r>
              <a:rPr b="1" lang="en">
                <a:solidFill>
                  <a:schemeClr val="dk1"/>
                </a:solidFill>
                <a:latin typeface="Albert Sans"/>
                <a:ea typeface="Albert Sans"/>
                <a:cs typeface="Albert Sans"/>
                <a:sym typeface="Albert Sans"/>
              </a:rPr>
              <a:t>Python</a:t>
            </a:r>
            <a:endParaRPr>
              <a:solidFill>
                <a:schemeClr val="dk1"/>
              </a:solidFill>
              <a:latin typeface="Albert Sans"/>
              <a:ea typeface="Albert Sans"/>
              <a:cs typeface="Albert Sans"/>
              <a:sym typeface="Albert Sans"/>
            </a:endParaRPr>
          </a:p>
          <a:p>
            <a:pPr indent="-317500" lvl="1" marL="9144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S</a:t>
            </a:r>
            <a:r>
              <a:rPr lang="en">
                <a:solidFill>
                  <a:schemeClr val="dk1"/>
                </a:solidFill>
                <a:latin typeface="Albert Sans"/>
                <a:ea typeface="Albert Sans"/>
                <a:cs typeface="Albert Sans"/>
                <a:sym typeface="Albert Sans"/>
              </a:rPr>
              <a:t>ervo_motor.py</a:t>
            </a:r>
            <a:endParaRPr>
              <a:solidFill>
                <a:schemeClr val="dk1"/>
              </a:solidFill>
              <a:latin typeface="Albert Sans"/>
              <a:ea typeface="Albert Sans"/>
              <a:cs typeface="Albert Sans"/>
              <a:sym typeface="Albert Sans"/>
            </a:endParaRPr>
          </a:p>
          <a:p>
            <a:pPr indent="-311150" lvl="2" marL="1371600" rtl="0" algn="l">
              <a:spcBef>
                <a:spcPts val="0"/>
              </a:spcBef>
              <a:spcAft>
                <a:spcPts val="0"/>
              </a:spcAft>
              <a:buClr>
                <a:schemeClr val="dk1"/>
              </a:buClr>
              <a:buSzPts val="1300"/>
              <a:buFont typeface="Albert Sans"/>
              <a:buChar char="■"/>
            </a:pPr>
            <a:r>
              <a:rPr lang="en" sz="1300">
                <a:solidFill>
                  <a:schemeClr val="dk1"/>
                </a:solidFill>
                <a:latin typeface="Albert Sans"/>
                <a:ea typeface="Albert Sans"/>
                <a:cs typeface="Albert Sans"/>
                <a:sym typeface="Albert Sans"/>
              </a:rPr>
              <a:t>An MQTT client that controls the entry and exit gate servo motors. Receives commands from publishers and opens and closes the gates accordingly.</a:t>
            </a:r>
            <a:endParaRPr sz="1300">
              <a:solidFill>
                <a:schemeClr val="dk1"/>
              </a:solidFill>
              <a:latin typeface="Albert Sans"/>
              <a:ea typeface="Albert Sans"/>
              <a:cs typeface="Albert Sans"/>
              <a:sym typeface="Albert Sans"/>
            </a:endParaRPr>
          </a:p>
          <a:p>
            <a:pPr indent="-317500" lvl="1" marL="9144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Sensor_system_entry.py</a:t>
            </a:r>
            <a:endParaRPr>
              <a:solidFill>
                <a:schemeClr val="dk1"/>
              </a:solidFill>
              <a:latin typeface="Albert Sans"/>
              <a:ea typeface="Albert Sans"/>
              <a:cs typeface="Albert Sans"/>
              <a:sym typeface="Albert Sans"/>
            </a:endParaRPr>
          </a:p>
          <a:p>
            <a:pPr indent="-311150" lvl="2" marL="1371600" rtl="0" algn="l">
              <a:spcBef>
                <a:spcPts val="0"/>
              </a:spcBef>
              <a:spcAft>
                <a:spcPts val="0"/>
              </a:spcAft>
              <a:buClr>
                <a:schemeClr val="dk1"/>
              </a:buClr>
              <a:buSzPts val="1300"/>
              <a:buFont typeface="Albert Sans"/>
              <a:buChar char="■"/>
            </a:pPr>
            <a:r>
              <a:rPr lang="en" sz="1300">
                <a:solidFill>
                  <a:schemeClr val="dk1"/>
                </a:solidFill>
                <a:latin typeface="Albert Sans"/>
                <a:ea typeface="Albert Sans"/>
                <a:cs typeface="Albert Sans"/>
                <a:sym typeface="Albert Sans"/>
              </a:rPr>
              <a:t>The logic for the entry system. It sends the RFID tag to the cloud and opens and closes the entry gate according to the decision received. It also determines if the car actually entered the parking lot or not. Also sends the exit ultrasonic sensor readings to the exit system.</a:t>
            </a:r>
            <a:endParaRPr sz="1300">
              <a:solidFill>
                <a:schemeClr val="dk1"/>
              </a:solidFill>
              <a:latin typeface="Albert Sans"/>
              <a:ea typeface="Albert Sans"/>
              <a:cs typeface="Albert Sans"/>
              <a:sym typeface="Albert Sans"/>
            </a:endParaRPr>
          </a:p>
          <a:p>
            <a:pPr indent="-311150" lvl="1" marL="914400" rtl="0" algn="l">
              <a:spcBef>
                <a:spcPts val="0"/>
              </a:spcBef>
              <a:spcAft>
                <a:spcPts val="0"/>
              </a:spcAft>
              <a:buClr>
                <a:schemeClr val="dk1"/>
              </a:buClr>
              <a:buSzPts val="1300"/>
              <a:buFont typeface="Albert Sans"/>
              <a:buChar char="○"/>
            </a:pPr>
            <a:r>
              <a:rPr lang="en">
                <a:solidFill>
                  <a:schemeClr val="dk1"/>
                </a:solidFill>
                <a:latin typeface="Albert Sans"/>
                <a:ea typeface="Albert Sans"/>
                <a:cs typeface="Albert Sans"/>
                <a:sym typeface="Albert Sans"/>
              </a:rPr>
              <a:t>Sensor_system_exit.py</a:t>
            </a:r>
            <a:endParaRPr>
              <a:solidFill>
                <a:schemeClr val="dk1"/>
              </a:solidFill>
              <a:latin typeface="Albert Sans"/>
              <a:ea typeface="Albert Sans"/>
              <a:cs typeface="Albert Sans"/>
              <a:sym typeface="Albert Sans"/>
            </a:endParaRPr>
          </a:p>
          <a:p>
            <a:pPr indent="-311150" lvl="2" marL="1371600" rtl="0" algn="l">
              <a:spcBef>
                <a:spcPts val="0"/>
              </a:spcBef>
              <a:spcAft>
                <a:spcPts val="0"/>
              </a:spcAft>
              <a:buClr>
                <a:schemeClr val="dk1"/>
              </a:buClr>
              <a:buSzPts val="1300"/>
              <a:buFont typeface="Albert Sans"/>
              <a:buChar char="■"/>
            </a:pPr>
            <a:r>
              <a:rPr lang="en" sz="1300">
                <a:solidFill>
                  <a:schemeClr val="dk1"/>
                </a:solidFill>
                <a:latin typeface="Albert Sans"/>
                <a:ea typeface="Albert Sans"/>
                <a:cs typeface="Albert Sans"/>
                <a:sym typeface="Albert Sans"/>
              </a:rPr>
              <a:t>The logic for the exit system. It sends the RFID tag to the cloud and opens and closes the exit gate accordingly. It also determines if the car actually exited the lot. </a:t>
            </a:r>
            <a:endParaRPr sz="1300">
              <a:solidFill>
                <a:schemeClr val="dk1"/>
              </a:solidFill>
              <a:latin typeface="Albert Sans"/>
              <a:ea typeface="Albert Sans"/>
              <a:cs typeface="Albert Sans"/>
              <a:sym typeface="Albert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3" name="Shape 1053"/>
        <p:cNvGrpSpPr/>
        <p:nvPr/>
      </p:nvGrpSpPr>
      <p:grpSpPr>
        <a:xfrm>
          <a:off x="0" y="0"/>
          <a:ext cx="0" cy="0"/>
          <a:chOff x="0" y="0"/>
          <a:chExt cx="0" cy="0"/>
        </a:xfrm>
      </p:grpSpPr>
      <p:sp>
        <p:nvSpPr>
          <p:cNvPr id="1054" name="Google Shape;1054;p43"/>
          <p:cNvSpPr txBox="1"/>
          <p:nvPr>
            <p:ph type="title"/>
          </p:nvPr>
        </p:nvSpPr>
        <p:spPr>
          <a:xfrm>
            <a:off x="1087575" y="5395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Software Stack</a:t>
            </a:r>
            <a:endParaRPr/>
          </a:p>
        </p:txBody>
      </p:sp>
      <p:sp>
        <p:nvSpPr>
          <p:cNvPr id="1055" name="Google Shape;1055;p43">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43">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43">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58" name="Google Shape;1058;p43"/>
          <p:cNvGrpSpPr/>
          <p:nvPr/>
        </p:nvGrpSpPr>
        <p:grpSpPr>
          <a:xfrm>
            <a:off x="480570" y="460939"/>
            <a:ext cx="271609" cy="249173"/>
            <a:chOff x="6319908" y="3696721"/>
            <a:chExt cx="373963" cy="343119"/>
          </a:xfrm>
        </p:grpSpPr>
        <p:sp>
          <p:nvSpPr>
            <p:cNvPr id="1059" name="Google Shape;1059;p43"/>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43"/>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43"/>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62" name="Google Shape;1062;p43"/>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43"/>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43">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65" name="Google Shape;1065;p43"/>
          <p:cNvGrpSpPr/>
          <p:nvPr/>
        </p:nvGrpSpPr>
        <p:grpSpPr>
          <a:xfrm>
            <a:off x="521795" y="932476"/>
            <a:ext cx="189159" cy="120273"/>
            <a:chOff x="404850" y="546850"/>
            <a:chExt cx="181500" cy="115425"/>
          </a:xfrm>
        </p:grpSpPr>
        <p:cxnSp>
          <p:nvCxnSpPr>
            <p:cNvPr id="1066" name="Google Shape;1066;p43"/>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1067" name="Google Shape;1067;p43"/>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1068" name="Google Shape;1068;p43"/>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
        <p:nvSpPr>
          <p:cNvPr id="1069" name="Google Shape;1069;p43"/>
          <p:cNvSpPr/>
          <p:nvPr/>
        </p:nvSpPr>
        <p:spPr>
          <a:xfrm>
            <a:off x="5684475" y="185000"/>
            <a:ext cx="3279490" cy="1047796"/>
          </a:xfrm>
          <a:custGeom>
            <a:rect b="b" l="l" r="r" t="t"/>
            <a:pathLst>
              <a:path extrusionOk="0" h="65600" w="216468">
                <a:moveTo>
                  <a:pt x="0" y="0"/>
                </a:moveTo>
                <a:cubicBezTo>
                  <a:pt x="6874" y="5682"/>
                  <a:pt x="22212" y="29403"/>
                  <a:pt x="41244" y="34091"/>
                </a:cubicBezTo>
                <a:cubicBezTo>
                  <a:pt x="60276" y="38780"/>
                  <a:pt x="94288" y="23284"/>
                  <a:pt x="114194" y="28131"/>
                </a:cubicBezTo>
                <a:cubicBezTo>
                  <a:pt x="134101" y="32979"/>
                  <a:pt x="143637" y="57454"/>
                  <a:pt x="160683" y="63176"/>
                </a:cubicBezTo>
                <a:cubicBezTo>
                  <a:pt x="177729" y="68898"/>
                  <a:pt x="207171" y="62580"/>
                  <a:pt x="216468" y="62461"/>
                </a:cubicBezTo>
              </a:path>
            </a:pathLst>
          </a:custGeom>
          <a:noFill/>
          <a:ln cap="flat" cmpd="sng" w="19050">
            <a:solidFill>
              <a:schemeClr val="dk2"/>
            </a:solidFill>
            <a:prstDash val="dash"/>
            <a:round/>
            <a:headEnd len="med" w="med" type="none"/>
            <a:tailEnd len="med" w="med" type="none"/>
          </a:ln>
        </p:spPr>
      </p:sp>
      <p:sp>
        <p:nvSpPr>
          <p:cNvPr id="1070" name="Google Shape;1070;p43"/>
          <p:cNvSpPr txBox="1"/>
          <p:nvPr/>
        </p:nvSpPr>
        <p:spPr>
          <a:xfrm>
            <a:off x="1185675" y="1529200"/>
            <a:ext cx="7365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accent1"/>
              </a:buClr>
              <a:buSzPts val="1400"/>
              <a:buFont typeface="Albert Sans"/>
              <a:buChar char="●"/>
            </a:pPr>
            <a:r>
              <a:rPr b="1" lang="en">
                <a:solidFill>
                  <a:schemeClr val="dk1"/>
                </a:solidFill>
                <a:latin typeface="Albert Sans"/>
                <a:ea typeface="Albert Sans"/>
                <a:cs typeface="Albert Sans"/>
                <a:sym typeface="Albert Sans"/>
              </a:rPr>
              <a:t>Python</a:t>
            </a:r>
            <a:endParaRPr>
              <a:solidFill>
                <a:schemeClr val="dk1"/>
              </a:solidFill>
              <a:latin typeface="Albert Sans"/>
              <a:ea typeface="Albert Sans"/>
              <a:cs typeface="Albert Sans"/>
              <a:sym typeface="Albert Sans"/>
            </a:endParaRPr>
          </a:p>
          <a:p>
            <a:pPr indent="-317500" lvl="1" marL="9144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cloud_system.py</a:t>
            </a:r>
            <a:endParaRPr>
              <a:solidFill>
                <a:schemeClr val="dk1"/>
              </a:solidFill>
              <a:latin typeface="Albert Sans"/>
              <a:ea typeface="Albert Sans"/>
              <a:cs typeface="Albert Sans"/>
              <a:sym typeface="Albert Sans"/>
            </a:endParaRPr>
          </a:p>
          <a:p>
            <a:pPr indent="-317500" lvl="2" marL="13716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The core logic engine that manages parking occupancy, validates vehicle access, and generates billing based on session data.</a:t>
            </a:r>
            <a:endParaRPr>
              <a:solidFill>
                <a:schemeClr val="dk1"/>
              </a:solidFill>
              <a:latin typeface="Albert Sans"/>
              <a:ea typeface="Albert Sans"/>
              <a:cs typeface="Albert Sans"/>
              <a:sym typeface="Albert Sans"/>
            </a:endParaRPr>
          </a:p>
          <a:p>
            <a:pPr indent="-317500" lvl="1" marL="9144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sub.py</a:t>
            </a:r>
            <a:endParaRPr>
              <a:solidFill>
                <a:schemeClr val="dk1"/>
              </a:solidFill>
              <a:latin typeface="Albert Sans"/>
              <a:ea typeface="Albert Sans"/>
              <a:cs typeface="Albert Sans"/>
              <a:sym typeface="Albert Sans"/>
            </a:endParaRPr>
          </a:p>
          <a:p>
            <a:pPr indent="-317500" lvl="2" marL="13716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A real-time MQTT subscriber client that monitors and displays gate activity, vehicle movement, billing receipts, and system status updates.</a:t>
            </a:r>
            <a:endParaRPr>
              <a:solidFill>
                <a:schemeClr val="dk1"/>
              </a:solidFill>
              <a:latin typeface="Albert Sans"/>
              <a:ea typeface="Albert Sans"/>
              <a:cs typeface="Albert Sans"/>
              <a:sym typeface="Albert Sans"/>
            </a:endParaRPr>
          </a:p>
          <a:p>
            <a:pPr indent="-317500" lvl="1" marL="9144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cloud_mqtt_client.py</a:t>
            </a:r>
            <a:endParaRPr>
              <a:solidFill>
                <a:schemeClr val="dk1"/>
              </a:solidFill>
              <a:latin typeface="Albert Sans"/>
              <a:ea typeface="Albert Sans"/>
              <a:cs typeface="Albert Sans"/>
              <a:sym typeface="Albert Sans"/>
            </a:endParaRPr>
          </a:p>
          <a:p>
            <a:pPr indent="-317500" lvl="2" marL="1371600" rtl="0" algn="l">
              <a:spcBef>
                <a:spcPts val="0"/>
              </a:spcBef>
              <a:spcAft>
                <a:spcPts val="0"/>
              </a:spcAft>
              <a:buClr>
                <a:schemeClr val="dk1"/>
              </a:buClr>
              <a:buSzPts val="1400"/>
              <a:buFont typeface="Albert Sans"/>
              <a:buChar char="■"/>
            </a:pPr>
            <a:r>
              <a:rPr lang="en">
                <a:solidFill>
                  <a:schemeClr val="dk1"/>
                </a:solidFill>
                <a:latin typeface="Albert Sans"/>
                <a:ea typeface="Albert Sans"/>
                <a:cs typeface="Albert Sans"/>
                <a:sym typeface="Albert Sans"/>
              </a:rPr>
              <a:t>An MQTT interface layer that connects the cloud system logic to the broker, handling topic subscriptions, message routing, and publishing.</a:t>
            </a:r>
            <a:endParaRPr>
              <a:solidFill>
                <a:schemeClr val="dk1"/>
              </a:solidFill>
              <a:latin typeface="Albert Sans"/>
              <a:ea typeface="Albert Sans"/>
              <a:cs typeface="Albert Sans"/>
              <a:sym typeface="Albert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44"/>
          <p:cNvSpPr/>
          <p:nvPr/>
        </p:nvSpPr>
        <p:spPr>
          <a:xfrm>
            <a:off x="1152113" y="575950"/>
            <a:ext cx="1244700" cy="12003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44"/>
          <p:cNvSpPr/>
          <p:nvPr/>
        </p:nvSpPr>
        <p:spPr>
          <a:xfrm>
            <a:off x="1124350" y="1947350"/>
            <a:ext cx="1790700" cy="8430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44"/>
          <p:cNvSpPr txBox="1"/>
          <p:nvPr>
            <p:ph idx="2" type="title"/>
          </p:nvPr>
        </p:nvSpPr>
        <p:spPr>
          <a:xfrm>
            <a:off x="1136338" y="1917950"/>
            <a:ext cx="5505300" cy="7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a:t>
            </a:r>
            <a:endParaRPr/>
          </a:p>
        </p:txBody>
      </p:sp>
      <p:sp>
        <p:nvSpPr>
          <p:cNvPr id="1078" name="Google Shape;1078;p44"/>
          <p:cNvSpPr txBox="1"/>
          <p:nvPr>
            <p:ph type="title"/>
          </p:nvPr>
        </p:nvSpPr>
        <p:spPr>
          <a:xfrm>
            <a:off x="1294763" y="539500"/>
            <a:ext cx="890100" cy="12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1079" name="Google Shape;1079;p44"/>
          <p:cNvSpPr/>
          <p:nvPr/>
        </p:nvSpPr>
        <p:spPr>
          <a:xfrm rot="1532696">
            <a:off x="5252530" y="917351"/>
            <a:ext cx="4648906" cy="1739068"/>
          </a:xfrm>
          <a:custGeom>
            <a:rect b="b" l="l" r="r" t="t"/>
            <a:pathLst>
              <a:path extrusionOk="0" h="104955" w="303397">
                <a:moveTo>
                  <a:pt x="0" y="0"/>
                </a:moveTo>
                <a:cubicBezTo>
                  <a:pt x="4866" y="4518"/>
                  <a:pt x="13091" y="24212"/>
                  <a:pt x="29193" y="27108"/>
                </a:cubicBezTo>
                <a:cubicBezTo>
                  <a:pt x="45296" y="30004"/>
                  <a:pt x="78833" y="15524"/>
                  <a:pt x="96615" y="17377"/>
                </a:cubicBezTo>
                <a:cubicBezTo>
                  <a:pt x="114397" y="19231"/>
                  <a:pt x="118857" y="35681"/>
                  <a:pt x="135886" y="38229"/>
                </a:cubicBezTo>
                <a:cubicBezTo>
                  <a:pt x="152915" y="40778"/>
                  <a:pt x="184889" y="26644"/>
                  <a:pt x="198790" y="32668"/>
                </a:cubicBezTo>
                <a:cubicBezTo>
                  <a:pt x="212691" y="38692"/>
                  <a:pt x="212054" y="66031"/>
                  <a:pt x="219294" y="74372"/>
                </a:cubicBezTo>
                <a:cubicBezTo>
                  <a:pt x="226534" y="82713"/>
                  <a:pt x="233659" y="78601"/>
                  <a:pt x="242231" y="82713"/>
                </a:cubicBezTo>
                <a:cubicBezTo>
                  <a:pt x="250804" y="86826"/>
                  <a:pt x="260535" y="95340"/>
                  <a:pt x="270729" y="99047"/>
                </a:cubicBezTo>
                <a:cubicBezTo>
                  <a:pt x="280923" y="102754"/>
                  <a:pt x="297952" y="103970"/>
                  <a:pt x="303397" y="104955"/>
                </a:cubicBezTo>
              </a:path>
            </a:pathLst>
          </a:custGeom>
          <a:noFill/>
          <a:ln cap="flat" cmpd="sng" w="19050">
            <a:solidFill>
              <a:schemeClr val="dk2"/>
            </a:solidFill>
            <a:prstDash val="dash"/>
            <a:round/>
            <a:headEnd len="med" w="med" type="none"/>
            <a:tailEnd len="med" w="med" type="none"/>
          </a:ln>
        </p:spPr>
      </p:sp>
      <p:sp>
        <p:nvSpPr>
          <p:cNvPr id="1080" name="Google Shape;1080;p44"/>
          <p:cNvSpPr/>
          <p:nvPr/>
        </p:nvSpPr>
        <p:spPr>
          <a:xfrm>
            <a:off x="7690546" y="960965"/>
            <a:ext cx="1790665" cy="612484"/>
          </a:xfrm>
          <a:custGeom>
            <a:rect b="b" l="l" r="r" t="t"/>
            <a:pathLst>
              <a:path extrusionOk="0" h="36969" w="108083">
                <a:moveTo>
                  <a:pt x="0" y="36969"/>
                </a:moveTo>
                <a:cubicBezTo>
                  <a:pt x="4228" y="31640"/>
                  <a:pt x="9615" y="11078"/>
                  <a:pt x="25370" y="4996"/>
                </a:cubicBezTo>
                <a:cubicBezTo>
                  <a:pt x="41125" y="-1086"/>
                  <a:pt x="80744" y="1289"/>
                  <a:pt x="94529" y="478"/>
                </a:cubicBezTo>
                <a:cubicBezTo>
                  <a:pt x="108315" y="-333"/>
                  <a:pt x="105824" y="189"/>
                  <a:pt x="108083" y="131"/>
                </a:cubicBezTo>
              </a:path>
            </a:pathLst>
          </a:custGeom>
          <a:noFill/>
          <a:ln cap="flat" cmpd="sng" w="19050">
            <a:solidFill>
              <a:schemeClr val="dk2"/>
            </a:solidFill>
            <a:prstDash val="dash"/>
            <a:round/>
            <a:headEnd len="med" w="med" type="none"/>
            <a:tailEnd len="med" w="med" type="none"/>
          </a:ln>
        </p:spPr>
      </p:sp>
      <p:sp>
        <p:nvSpPr>
          <p:cNvPr id="1081" name="Google Shape;1081;p44">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44">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44">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4" name="Google Shape;1084;p44"/>
          <p:cNvGrpSpPr/>
          <p:nvPr/>
        </p:nvGrpSpPr>
        <p:grpSpPr>
          <a:xfrm>
            <a:off x="480570" y="460939"/>
            <a:ext cx="271609" cy="249173"/>
            <a:chOff x="6319908" y="3696721"/>
            <a:chExt cx="373963" cy="343119"/>
          </a:xfrm>
        </p:grpSpPr>
        <p:sp>
          <p:nvSpPr>
            <p:cNvPr id="1085" name="Google Shape;1085;p44"/>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44"/>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44"/>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8" name="Google Shape;1088;p44"/>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44"/>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0" name="Google Shape;1090;p44">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1" name="Google Shape;1091;p44"/>
          <p:cNvGrpSpPr/>
          <p:nvPr/>
        </p:nvGrpSpPr>
        <p:grpSpPr>
          <a:xfrm>
            <a:off x="521795" y="932476"/>
            <a:ext cx="189159" cy="120273"/>
            <a:chOff x="404850" y="546850"/>
            <a:chExt cx="181500" cy="115425"/>
          </a:xfrm>
        </p:grpSpPr>
        <p:cxnSp>
          <p:nvCxnSpPr>
            <p:cNvPr id="1092" name="Google Shape;1092;p44"/>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1093" name="Google Shape;1093;p44"/>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1094" name="Google Shape;1094;p44"/>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
        <p:nvSpPr>
          <p:cNvPr id="1095" name="Google Shape;1095;p44"/>
          <p:cNvSpPr/>
          <p:nvPr/>
        </p:nvSpPr>
        <p:spPr>
          <a:xfrm>
            <a:off x="5171575" y="3441214"/>
            <a:ext cx="3259200" cy="12765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96" name="Google Shape;1096;p44"/>
          <p:cNvGrpSpPr/>
          <p:nvPr/>
        </p:nvGrpSpPr>
        <p:grpSpPr>
          <a:xfrm>
            <a:off x="5504237" y="3622351"/>
            <a:ext cx="2593886" cy="914235"/>
            <a:chOff x="7797341" y="1652493"/>
            <a:chExt cx="2832063" cy="998183"/>
          </a:xfrm>
        </p:grpSpPr>
        <p:sp>
          <p:nvSpPr>
            <p:cNvPr id="1097" name="Google Shape;1097;p44"/>
            <p:cNvSpPr/>
            <p:nvPr/>
          </p:nvSpPr>
          <p:spPr>
            <a:xfrm>
              <a:off x="8508133" y="1879566"/>
              <a:ext cx="1053590" cy="502187"/>
            </a:xfrm>
            <a:custGeom>
              <a:rect b="b" l="l" r="r" t="t"/>
              <a:pathLst>
                <a:path extrusionOk="0" h="4704" w="9869">
                  <a:moveTo>
                    <a:pt x="4694" y="0"/>
                  </a:moveTo>
                  <a:cubicBezTo>
                    <a:pt x="3738" y="0"/>
                    <a:pt x="2951" y="734"/>
                    <a:pt x="2831" y="1685"/>
                  </a:cubicBezTo>
                  <a:cubicBezTo>
                    <a:pt x="2816" y="1685"/>
                    <a:pt x="2801" y="1682"/>
                    <a:pt x="2786" y="1682"/>
                  </a:cubicBezTo>
                  <a:cubicBezTo>
                    <a:pt x="1610" y="1682"/>
                    <a:pt x="657" y="2663"/>
                    <a:pt x="657" y="3874"/>
                  </a:cubicBezTo>
                  <a:cubicBezTo>
                    <a:pt x="657" y="3952"/>
                    <a:pt x="661" y="4028"/>
                    <a:pt x="669" y="4103"/>
                  </a:cubicBezTo>
                  <a:cubicBezTo>
                    <a:pt x="356" y="4169"/>
                    <a:pt x="104" y="4400"/>
                    <a:pt x="1" y="4703"/>
                  </a:cubicBezTo>
                  <a:lnTo>
                    <a:pt x="9786" y="4703"/>
                  </a:lnTo>
                  <a:cubicBezTo>
                    <a:pt x="9840" y="4528"/>
                    <a:pt x="9868" y="4341"/>
                    <a:pt x="9868" y="4148"/>
                  </a:cubicBezTo>
                  <a:cubicBezTo>
                    <a:pt x="9868" y="3217"/>
                    <a:pt x="9206" y="2444"/>
                    <a:pt x="8339" y="2298"/>
                  </a:cubicBezTo>
                  <a:cubicBezTo>
                    <a:pt x="8339" y="2289"/>
                    <a:pt x="8340" y="2279"/>
                    <a:pt x="8340" y="2271"/>
                  </a:cubicBezTo>
                  <a:cubicBezTo>
                    <a:pt x="8340" y="1668"/>
                    <a:pt x="7866" y="1178"/>
                    <a:pt x="7280" y="1178"/>
                  </a:cubicBezTo>
                  <a:cubicBezTo>
                    <a:pt x="6985" y="1178"/>
                    <a:pt x="6719" y="1302"/>
                    <a:pt x="6525" y="1501"/>
                  </a:cubicBezTo>
                  <a:cubicBezTo>
                    <a:pt x="6334" y="641"/>
                    <a:pt x="5587" y="0"/>
                    <a:pt x="4694" y="0"/>
                  </a:cubicBezTo>
                  <a:close/>
                </a:path>
              </a:pathLst>
            </a:custGeom>
            <a:solidFill>
              <a:srgbClr val="D4A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8" name="Google Shape;1098;p44"/>
            <p:cNvSpPr/>
            <p:nvPr/>
          </p:nvSpPr>
          <p:spPr>
            <a:xfrm>
              <a:off x="8841963" y="1656337"/>
              <a:ext cx="1505174" cy="426710"/>
            </a:xfrm>
            <a:custGeom>
              <a:rect b="b" l="l" r="r" t="t"/>
              <a:pathLst>
                <a:path extrusionOk="0" h="3997" w="14099">
                  <a:moveTo>
                    <a:pt x="4959" y="1"/>
                  </a:moveTo>
                  <a:cubicBezTo>
                    <a:pt x="4797" y="1"/>
                    <a:pt x="4637" y="2"/>
                    <a:pt x="4480" y="4"/>
                  </a:cubicBezTo>
                  <a:cubicBezTo>
                    <a:pt x="3481" y="19"/>
                    <a:pt x="3812" y="459"/>
                    <a:pt x="3038" y="1145"/>
                  </a:cubicBezTo>
                  <a:cubicBezTo>
                    <a:pt x="1977" y="2082"/>
                    <a:pt x="1" y="3996"/>
                    <a:pt x="1" y="3996"/>
                  </a:cubicBezTo>
                  <a:lnTo>
                    <a:pt x="14098" y="3849"/>
                  </a:lnTo>
                  <a:cubicBezTo>
                    <a:pt x="14098" y="3849"/>
                    <a:pt x="11688" y="440"/>
                    <a:pt x="9814" y="241"/>
                  </a:cubicBezTo>
                  <a:cubicBezTo>
                    <a:pt x="8805" y="132"/>
                    <a:pt x="6766" y="1"/>
                    <a:pt x="4959" y="1"/>
                  </a:cubicBez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9" name="Google Shape;1099;p44"/>
            <p:cNvSpPr/>
            <p:nvPr/>
          </p:nvSpPr>
          <p:spPr>
            <a:xfrm>
              <a:off x="9788155" y="2304888"/>
              <a:ext cx="316429" cy="345788"/>
            </a:xfrm>
            <a:custGeom>
              <a:rect b="b" l="l" r="r" t="t"/>
              <a:pathLst>
                <a:path extrusionOk="0" h="3239" w="2964">
                  <a:moveTo>
                    <a:pt x="1482" y="1"/>
                  </a:moveTo>
                  <a:cubicBezTo>
                    <a:pt x="664" y="1"/>
                    <a:pt x="0" y="726"/>
                    <a:pt x="0" y="1619"/>
                  </a:cubicBezTo>
                  <a:cubicBezTo>
                    <a:pt x="0" y="2514"/>
                    <a:pt x="664" y="3239"/>
                    <a:pt x="1482" y="3239"/>
                  </a:cubicBezTo>
                  <a:cubicBezTo>
                    <a:pt x="2300" y="3239"/>
                    <a:pt x="2964" y="2514"/>
                    <a:pt x="2964" y="1619"/>
                  </a:cubicBezTo>
                  <a:cubicBezTo>
                    <a:pt x="2964" y="726"/>
                    <a:pt x="2300" y="1"/>
                    <a:pt x="1482" y="1"/>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0" name="Google Shape;1100;p44"/>
            <p:cNvSpPr/>
            <p:nvPr/>
          </p:nvSpPr>
          <p:spPr>
            <a:xfrm>
              <a:off x="9759010" y="2304888"/>
              <a:ext cx="316322" cy="345788"/>
            </a:xfrm>
            <a:custGeom>
              <a:rect b="b" l="l" r="r" t="t"/>
              <a:pathLst>
                <a:path extrusionOk="0" h="3239" w="2963">
                  <a:moveTo>
                    <a:pt x="1482" y="1"/>
                  </a:moveTo>
                  <a:cubicBezTo>
                    <a:pt x="663" y="1"/>
                    <a:pt x="1" y="726"/>
                    <a:pt x="1" y="1619"/>
                  </a:cubicBezTo>
                  <a:cubicBezTo>
                    <a:pt x="1" y="2514"/>
                    <a:pt x="663" y="3239"/>
                    <a:pt x="1482" y="3239"/>
                  </a:cubicBezTo>
                  <a:cubicBezTo>
                    <a:pt x="2300" y="3239"/>
                    <a:pt x="2963" y="2514"/>
                    <a:pt x="2963" y="1619"/>
                  </a:cubicBezTo>
                  <a:cubicBezTo>
                    <a:pt x="2963" y="726"/>
                    <a:pt x="2300" y="1"/>
                    <a:pt x="1482"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1" name="Google Shape;1101;p44"/>
            <p:cNvSpPr/>
            <p:nvPr/>
          </p:nvSpPr>
          <p:spPr>
            <a:xfrm>
              <a:off x="9854665" y="2403425"/>
              <a:ext cx="125227" cy="136650"/>
            </a:xfrm>
            <a:custGeom>
              <a:rect b="b" l="l" r="r" t="t"/>
              <a:pathLst>
                <a:path extrusionOk="0" h="1280" w="1173">
                  <a:moveTo>
                    <a:pt x="586" y="1"/>
                  </a:moveTo>
                  <a:cubicBezTo>
                    <a:pt x="262" y="1"/>
                    <a:pt x="1" y="287"/>
                    <a:pt x="1" y="640"/>
                  </a:cubicBezTo>
                  <a:cubicBezTo>
                    <a:pt x="1" y="993"/>
                    <a:pt x="262" y="1279"/>
                    <a:pt x="586" y="1279"/>
                  </a:cubicBezTo>
                  <a:cubicBezTo>
                    <a:pt x="910" y="1279"/>
                    <a:pt x="1172" y="993"/>
                    <a:pt x="1172" y="640"/>
                  </a:cubicBezTo>
                  <a:cubicBezTo>
                    <a:pt x="1172" y="287"/>
                    <a:pt x="910" y="1"/>
                    <a:pt x="586" y="1"/>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2" name="Google Shape;1102;p44"/>
            <p:cNvSpPr/>
            <p:nvPr/>
          </p:nvSpPr>
          <p:spPr>
            <a:xfrm>
              <a:off x="8607417" y="2304888"/>
              <a:ext cx="316322" cy="345788"/>
            </a:xfrm>
            <a:custGeom>
              <a:rect b="b" l="l" r="r" t="t"/>
              <a:pathLst>
                <a:path extrusionOk="0" h="3239" w="2963">
                  <a:moveTo>
                    <a:pt x="1482" y="1"/>
                  </a:moveTo>
                  <a:cubicBezTo>
                    <a:pt x="664" y="1"/>
                    <a:pt x="1" y="726"/>
                    <a:pt x="1" y="1619"/>
                  </a:cubicBezTo>
                  <a:cubicBezTo>
                    <a:pt x="1" y="2514"/>
                    <a:pt x="664" y="3239"/>
                    <a:pt x="1482" y="3239"/>
                  </a:cubicBezTo>
                  <a:cubicBezTo>
                    <a:pt x="2300" y="3239"/>
                    <a:pt x="2963" y="2514"/>
                    <a:pt x="2963" y="1619"/>
                  </a:cubicBezTo>
                  <a:cubicBezTo>
                    <a:pt x="2963" y="726"/>
                    <a:pt x="2300" y="1"/>
                    <a:pt x="1482" y="1"/>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44"/>
            <p:cNvSpPr/>
            <p:nvPr/>
          </p:nvSpPr>
          <p:spPr>
            <a:xfrm>
              <a:off x="8578059" y="2304888"/>
              <a:ext cx="316536" cy="345788"/>
            </a:xfrm>
            <a:custGeom>
              <a:rect b="b" l="l" r="r" t="t"/>
              <a:pathLst>
                <a:path extrusionOk="0" h="3239" w="2965">
                  <a:moveTo>
                    <a:pt x="1483" y="1"/>
                  </a:moveTo>
                  <a:cubicBezTo>
                    <a:pt x="664" y="1"/>
                    <a:pt x="1" y="726"/>
                    <a:pt x="1" y="1619"/>
                  </a:cubicBezTo>
                  <a:cubicBezTo>
                    <a:pt x="1" y="2514"/>
                    <a:pt x="664" y="3239"/>
                    <a:pt x="1483" y="3239"/>
                  </a:cubicBezTo>
                  <a:cubicBezTo>
                    <a:pt x="2301" y="3239"/>
                    <a:pt x="2964" y="2514"/>
                    <a:pt x="2964" y="1619"/>
                  </a:cubicBezTo>
                  <a:cubicBezTo>
                    <a:pt x="2964" y="726"/>
                    <a:pt x="2301" y="1"/>
                    <a:pt x="1483"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4" name="Google Shape;1104;p44"/>
            <p:cNvSpPr/>
            <p:nvPr/>
          </p:nvSpPr>
          <p:spPr>
            <a:xfrm>
              <a:off x="8672646" y="2416877"/>
              <a:ext cx="127362" cy="138998"/>
            </a:xfrm>
            <a:custGeom>
              <a:rect b="b" l="l" r="r" t="t"/>
              <a:pathLst>
                <a:path extrusionOk="0" h="1302" w="1193">
                  <a:moveTo>
                    <a:pt x="597" y="0"/>
                  </a:moveTo>
                  <a:cubicBezTo>
                    <a:pt x="267" y="0"/>
                    <a:pt x="0" y="291"/>
                    <a:pt x="0" y="651"/>
                  </a:cubicBezTo>
                  <a:cubicBezTo>
                    <a:pt x="0" y="1011"/>
                    <a:pt x="267" y="1301"/>
                    <a:pt x="597" y="1301"/>
                  </a:cubicBezTo>
                  <a:cubicBezTo>
                    <a:pt x="925" y="1301"/>
                    <a:pt x="1193" y="1011"/>
                    <a:pt x="1193" y="651"/>
                  </a:cubicBezTo>
                  <a:cubicBezTo>
                    <a:pt x="1193" y="291"/>
                    <a:pt x="925" y="0"/>
                    <a:pt x="597" y="0"/>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44"/>
            <p:cNvSpPr/>
            <p:nvPr/>
          </p:nvSpPr>
          <p:spPr>
            <a:xfrm>
              <a:off x="8335292" y="2045041"/>
              <a:ext cx="2281942" cy="461833"/>
            </a:xfrm>
            <a:custGeom>
              <a:rect b="b" l="l" r="r" t="t"/>
              <a:pathLst>
                <a:path extrusionOk="0" h="4326" w="21375">
                  <a:moveTo>
                    <a:pt x="19752" y="0"/>
                  </a:moveTo>
                  <a:cubicBezTo>
                    <a:pt x="19743" y="0"/>
                    <a:pt x="19735" y="0"/>
                    <a:pt x="19726" y="0"/>
                  </a:cubicBezTo>
                  <a:cubicBezTo>
                    <a:pt x="17675" y="47"/>
                    <a:pt x="5892" y="320"/>
                    <a:pt x="3569" y="500"/>
                  </a:cubicBezTo>
                  <a:cubicBezTo>
                    <a:pt x="0" y="776"/>
                    <a:pt x="796" y="4325"/>
                    <a:pt x="796" y="4325"/>
                  </a:cubicBezTo>
                  <a:lnTo>
                    <a:pt x="2639" y="4325"/>
                  </a:lnTo>
                  <a:lnTo>
                    <a:pt x="21170" y="3886"/>
                  </a:lnTo>
                  <a:cubicBezTo>
                    <a:pt x="21374" y="2413"/>
                    <a:pt x="21138" y="1156"/>
                    <a:pt x="20912" y="661"/>
                  </a:cubicBezTo>
                  <a:cubicBezTo>
                    <a:pt x="20723" y="245"/>
                    <a:pt x="20188" y="0"/>
                    <a:pt x="19752" y="0"/>
                  </a:cubicBez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44"/>
            <p:cNvSpPr/>
            <p:nvPr/>
          </p:nvSpPr>
          <p:spPr>
            <a:xfrm>
              <a:off x="8375326" y="1652493"/>
              <a:ext cx="1505281" cy="430660"/>
            </a:xfrm>
            <a:custGeom>
              <a:rect b="b" l="l" r="r" t="t"/>
              <a:pathLst>
                <a:path extrusionOk="0" h="4034" w="14100">
                  <a:moveTo>
                    <a:pt x="7677" y="0"/>
                  </a:moveTo>
                  <a:cubicBezTo>
                    <a:pt x="6934" y="0"/>
                    <a:pt x="6185" y="24"/>
                    <a:pt x="5576" y="54"/>
                  </a:cubicBezTo>
                  <a:cubicBezTo>
                    <a:pt x="4580" y="101"/>
                    <a:pt x="3812" y="496"/>
                    <a:pt x="3036" y="1182"/>
                  </a:cubicBezTo>
                  <a:cubicBezTo>
                    <a:pt x="1977" y="2119"/>
                    <a:pt x="0" y="4033"/>
                    <a:pt x="0" y="4033"/>
                  </a:cubicBezTo>
                  <a:lnTo>
                    <a:pt x="14099" y="3885"/>
                  </a:lnTo>
                  <a:cubicBezTo>
                    <a:pt x="14099" y="3885"/>
                    <a:pt x="12019" y="494"/>
                    <a:pt x="10163" y="153"/>
                  </a:cubicBezTo>
                  <a:cubicBezTo>
                    <a:pt x="9544" y="39"/>
                    <a:pt x="8616" y="0"/>
                    <a:pt x="7677" y="0"/>
                  </a:cubicBezTo>
                  <a:close/>
                </a:path>
              </a:pathLst>
            </a:custGeom>
            <a:solidFill>
              <a:srgbClr val="FF5F6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44"/>
            <p:cNvSpPr/>
            <p:nvPr/>
          </p:nvSpPr>
          <p:spPr>
            <a:xfrm>
              <a:off x="7797341" y="2046428"/>
              <a:ext cx="2381333" cy="460445"/>
            </a:xfrm>
            <a:custGeom>
              <a:rect b="b" l="l" r="r" t="t"/>
              <a:pathLst>
                <a:path extrusionOk="0" h="4313" w="22306">
                  <a:moveTo>
                    <a:pt x="19893" y="1"/>
                  </a:moveTo>
                  <a:cubicBezTo>
                    <a:pt x="19889" y="1"/>
                    <a:pt x="19885" y="1"/>
                    <a:pt x="19881" y="1"/>
                  </a:cubicBezTo>
                  <a:cubicBezTo>
                    <a:pt x="16470" y="64"/>
                    <a:pt x="5888" y="236"/>
                    <a:pt x="3690" y="400"/>
                  </a:cubicBezTo>
                  <a:cubicBezTo>
                    <a:pt x="0" y="678"/>
                    <a:pt x="1061" y="4312"/>
                    <a:pt x="1061" y="4312"/>
                  </a:cubicBezTo>
                  <a:lnTo>
                    <a:pt x="22094" y="4164"/>
                  </a:lnTo>
                  <a:cubicBezTo>
                    <a:pt x="22305" y="2690"/>
                    <a:pt x="22239" y="1648"/>
                    <a:pt x="22015" y="1150"/>
                  </a:cubicBezTo>
                  <a:cubicBezTo>
                    <a:pt x="21617" y="266"/>
                    <a:pt x="20232" y="1"/>
                    <a:pt x="19893" y="1"/>
                  </a:cubicBez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44"/>
            <p:cNvSpPr/>
            <p:nvPr/>
          </p:nvSpPr>
          <p:spPr>
            <a:xfrm>
              <a:off x="9125618" y="1734910"/>
              <a:ext cx="16014" cy="760754"/>
            </a:xfrm>
            <a:custGeom>
              <a:rect b="b" l="l" r="r" t="t"/>
              <a:pathLst>
                <a:path extrusionOk="0" h="7126" w="150">
                  <a:moveTo>
                    <a:pt x="73" y="0"/>
                  </a:moveTo>
                  <a:lnTo>
                    <a:pt x="0" y="1"/>
                  </a:lnTo>
                  <a:lnTo>
                    <a:pt x="77" y="7125"/>
                  </a:lnTo>
                  <a:lnTo>
                    <a:pt x="149" y="7125"/>
                  </a:lnTo>
                  <a:lnTo>
                    <a:pt x="73" y="0"/>
                  </a:ln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44"/>
            <p:cNvSpPr/>
            <p:nvPr/>
          </p:nvSpPr>
          <p:spPr>
            <a:xfrm>
              <a:off x="8919683" y="2132582"/>
              <a:ext cx="181274" cy="24874"/>
            </a:xfrm>
            <a:custGeom>
              <a:rect b="b" l="l" r="r" t="t"/>
              <a:pathLst>
                <a:path extrusionOk="0" h="233" w="1698">
                  <a:moveTo>
                    <a:pt x="5" y="1"/>
                  </a:moveTo>
                  <a:cubicBezTo>
                    <a:pt x="3" y="1"/>
                    <a:pt x="1" y="3"/>
                    <a:pt x="1" y="4"/>
                  </a:cubicBezTo>
                  <a:lnTo>
                    <a:pt x="1" y="229"/>
                  </a:lnTo>
                  <a:cubicBezTo>
                    <a:pt x="1" y="231"/>
                    <a:pt x="4" y="233"/>
                    <a:pt x="5" y="233"/>
                  </a:cubicBezTo>
                  <a:lnTo>
                    <a:pt x="1694" y="233"/>
                  </a:lnTo>
                  <a:cubicBezTo>
                    <a:pt x="1696" y="233"/>
                    <a:pt x="1698" y="231"/>
                    <a:pt x="1698" y="229"/>
                  </a:cubicBezTo>
                  <a:lnTo>
                    <a:pt x="1698" y="4"/>
                  </a:lnTo>
                  <a:cubicBezTo>
                    <a:pt x="1698" y="2"/>
                    <a:pt x="1695" y="1"/>
                    <a:pt x="1694" y="1"/>
                  </a:cubicBezTo>
                  <a:close/>
                </a:path>
              </a:pathLst>
            </a:custGeom>
            <a:solidFill>
              <a:srgbClr val="FF9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44"/>
            <p:cNvSpPr/>
            <p:nvPr/>
          </p:nvSpPr>
          <p:spPr>
            <a:xfrm>
              <a:off x="8919683" y="2132582"/>
              <a:ext cx="162485" cy="24874"/>
            </a:xfrm>
            <a:custGeom>
              <a:rect b="b" l="l" r="r" t="t"/>
              <a:pathLst>
                <a:path extrusionOk="0" h="233" w="1522">
                  <a:moveTo>
                    <a:pt x="5" y="1"/>
                  </a:moveTo>
                  <a:cubicBezTo>
                    <a:pt x="3" y="1"/>
                    <a:pt x="1" y="3"/>
                    <a:pt x="1" y="4"/>
                  </a:cubicBezTo>
                  <a:lnTo>
                    <a:pt x="1" y="229"/>
                  </a:lnTo>
                  <a:cubicBezTo>
                    <a:pt x="1" y="231"/>
                    <a:pt x="4" y="233"/>
                    <a:pt x="5" y="233"/>
                  </a:cubicBezTo>
                  <a:lnTo>
                    <a:pt x="1517" y="233"/>
                  </a:lnTo>
                  <a:cubicBezTo>
                    <a:pt x="1518" y="233"/>
                    <a:pt x="1522" y="231"/>
                    <a:pt x="1522" y="229"/>
                  </a:cubicBezTo>
                  <a:lnTo>
                    <a:pt x="1522" y="4"/>
                  </a:lnTo>
                  <a:cubicBezTo>
                    <a:pt x="1522" y="2"/>
                    <a:pt x="1518" y="1"/>
                    <a:pt x="1517" y="1"/>
                  </a:cubicBezTo>
                  <a:close/>
                </a:path>
              </a:pathLst>
            </a:custGeom>
            <a:solidFill>
              <a:srgbClr val="FFB6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44"/>
            <p:cNvSpPr/>
            <p:nvPr/>
          </p:nvSpPr>
          <p:spPr>
            <a:xfrm>
              <a:off x="9628339" y="2132582"/>
              <a:ext cx="181167" cy="24874"/>
            </a:xfrm>
            <a:custGeom>
              <a:rect b="b" l="l" r="r" t="t"/>
              <a:pathLst>
                <a:path extrusionOk="0" h="233" w="1697">
                  <a:moveTo>
                    <a:pt x="3" y="1"/>
                  </a:moveTo>
                  <a:cubicBezTo>
                    <a:pt x="1" y="1"/>
                    <a:pt x="0" y="3"/>
                    <a:pt x="0" y="4"/>
                  </a:cubicBezTo>
                  <a:lnTo>
                    <a:pt x="0" y="229"/>
                  </a:lnTo>
                  <a:cubicBezTo>
                    <a:pt x="0" y="231"/>
                    <a:pt x="2" y="233"/>
                    <a:pt x="3" y="233"/>
                  </a:cubicBezTo>
                  <a:lnTo>
                    <a:pt x="1692" y="233"/>
                  </a:lnTo>
                  <a:cubicBezTo>
                    <a:pt x="1693" y="233"/>
                    <a:pt x="1695" y="231"/>
                    <a:pt x="1696" y="229"/>
                  </a:cubicBezTo>
                  <a:lnTo>
                    <a:pt x="1696" y="4"/>
                  </a:lnTo>
                  <a:cubicBezTo>
                    <a:pt x="1696" y="2"/>
                    <a:pt x="1693" y="1"/>
                    <a:pt x="1692" y="1"/>
                  </a:cubicBezTo>
                  <a:close/>
                </a:path>
              </a:pathLst>
            </a:custGeom>
            <a:solidFill>
              <a:srgbClr val="FF9F3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44"/>
            <p:cNvSpPr/>
            <p:nvPr/>
          </p:nvSpPr>
          <p:spPr>
            <a:xfrm>
              <a:off x="7880612" y="2436093"/>
              <a:ext cx="2305642" cy="70780"/>
            </a:xfrm>
            <a:custGeom>
              <a:rect b="b" l="l" r="r" t="t"/>
              <a:pathLst>
                <a:path extrusionOk="0" h="663" w="21597">
                  <a:moveTo>
                    <a:pt x="1" y="1"/>
                  </a:moveTo>
                  <a:lnTo>
                    <a:pt x="140" y="662"/>
                  </a:lnTo>
                  <a:lnTo>
                    <a:pt x="21597" y="662"/>
                  </a:lnTo>
                  <a:lnTo>
                    <a:pt x="21597" y="1"/>
                  </a:lnTo>
                  <a:close/>
                </a:path>
              </a:pathLst>
            </a:custGeom>
            <a:solidFill>
              <a:srgbClr val="8888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44"/>
            <p:cNvSpPr/>
            <p:nvPr/>
          </p:nvSpPr>
          <p:spPr>
            <a:xfrm>
              <a:off x="10155187" y="2436093"/>
              <a:ext cx="460125" cy="70780"/>
            </a:xfrm>
            <a:custGeom>
              <a:rect b="b" l="l" r="r" t="t"/>
              <a:pathLst>
                <a:path extrusionOk="0" h="663" w="4310">
                  <a:moveTo>
                    <a:pt x="1" y="1"/>
                  </a:moveTo>
                  <a:lnTo>
                    <a:pt x="291" y="662"/>
                  </a:lnTo>
                  <a:lnTo>
                    <a:pt x="4047" y="662"/>
                  </a:lnTo>
                  <a:lnTo>
                    <a:pt x="4310" y="1"/>
                  </a:lnTo>
                  <a:close/>
                </a:path>
              </a:pathLst>
            </a:custGeom>
            <a:solidFill>
              <a:srgbClr val="787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44"/>
            <p:cNvSpPr/>
            <p:nvPr/>
          </p:nvSpPr>
          <p:spPr>
            <a:xfrm>
              <a:off x="8199710" y="2268057"/>
              <a:ext cx="443257" cy="238817"/>
            </a:xfrm>
            <a:custGeom>
              <a:rect b="b" l="l" r="r" t="t"/>
              <a:pathLst>
                <a:path extrusionOk="0" h="2237" w="4152">
                  <a:moveTo>
                    <a:pt x="2074" y="1"/>
                  </a:moveTo>
                  <a:cubicBezTo>
                    <a:pt x="928" y="1"/>
                    <a:pt x="0" y="820"/>
                    <a:pt x="0" y="1965"/>
                  </a:cubicBezTo>
                  <a:cubicBezTo>
                    <a:pt x="0" y="2036"/>
                    <a:pt x="10" y="2166"/>
                    <a:pt x="19" y="2236"/>
                  </a:cubicBezTo>
                  <a:lnTo>
                    <a:pt x="4150" y="2236"/>
                  </a:lnTo>
                  <a:cubicBezTo>
                    <a:pt x="4151" y="2195"/>
                    <a:pt x="4147" y="2007"/>
                    <a:pt x="4147" y="1965"/>
                  </a:cubicBezTo>
                  <a:cubicBezTo>
                    <a:pt x="4147" y="820"/>
                    <a:pt x="3219" y="1"/>
                    <a:pt x="2074" y="1"/>
                  </a:cubicBezTo>
                  <a:close/>
                </a:path>
              </a:pathLst>
            </a:custGeom>
            <a:solidFill>
              <a:srgbClr val="4E4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44"/>
            <p:cNvSpPr/>
            <p:nvPr/>
          </p:nvSpPr>
          <p:spPr>
            <a:xfrm>
              <a:off x="8230670" y="2282790"/>
              <a:ext cx="408774" cy="224084"/>
            </a:xfrm>
            <a:custGeom>
              <a:rect b="b" l="l" r="r" t="t"/>
              <a:pathLst>
                <a:path extrusionOk="0" h="2099" w="3829">
                  <a:moveTo>
                    <a:pt x="1912" y="1"/>
                  </a:moveTo>
                  <a:cubicBezTo>
                    <a:pt x="856" y="1"/>
                    <a:pt x="0" y="770"/>
                    <a:pt x="0" y="1844"/>
                  </a:cubicBezTo>
                  <a:cubicBezTo>
                    <a:pt x="0" y="1911"/>
                    <a:pt x="10" y="2032"/>
                    <a:pt x="18" y="2098"/>
                  </a:cubicBezTo>
                  <a:lnTo>
                    <a:pt x="3825" y="2098"/>
                  </a:lnTo>
                  <a:cubicBezTo>
                    <a:pt x="3828" y="2059"/>
                    <a:pt x="3824" y="1882"/>
                    <a:pt x="3824" y="1844"/>
                  </a:cubicBezTo>
                  <a:cubicBezTo>
                    <a:pt x="3824" y="770"/>
                    <a:pt x="2969" y="1"/>
                    <a:pt x="1912" y="1"/>
                  </a:cubicBezTo>
                  <a:close/>
                </a:path>
              </a:pathLst>
            </a:custGeom>
            <a:solidFill>
              <a:srgbClr val="5C5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44"/>
            <p:cNvSpPr/>
            <p:nvPr/>
          </p:nvSpPr>
          <p:spPr>
            <a:xfrm>
              <a:off x="8310311" y="2304888"/>
              <a:ext cx="316536" cy="345788"/>
            </a:xfrm>
            <a:custGeom>
              <a:rect b="b" l="l" r="r" t="t"/>
              <a:pathLst>
                <a:path extrusionOk="0" h="3239" w="2965">
                  <a:moveTo>
                    <a:pt x="1482" y="1"/>
                  </a:moveTo>
                  <a:cubicBezTo>
                    <a:pt x="664" y="1"/>
                    <a:pt x="1" y="726"/>
                    <a:pt x="1" y="1619"/>
                  </a:cubicBezTo>
                  <a:cubicBezTo>
                    <a:pt x="1" y="2514"/>
                    <a:pt x="664" y="3239"/>
                    <a:pt x="1482" y="3239"/>
                  </a:cubicBezTo>
                  <a:cubicBezTo>
                    <a:pt x="2301" y="3239"/>
                    <a:pt x="2964" y="2514"/>
                    <a:pt x="2964" y="1619"/>
                  </a:cubicBezTo>
                  <a:cubicBezTo>
                    <a:pt x="2964" y="726"/>
                    <a:pt x="2301" y="1"/>
                    <a:pt x="1482" y="1"/>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44"/>
            <p:cNvSpPr/>
            <p:nvPr/>
          </p:nvSpPr>
          <p:spPr>
            <a:xfrm>
              <a:off x="8277430" y="2304888"/>
              <a:ext cx="316429" cy="345788"/>
            </a:xfrm>
            <a:custGeom>
              <a:rect b="b" l="l" r="r" t="t"/>
              <a:pathLst>
                <a:path extrusionOk="0" h="3239" w="2964">
                  <a:moveTo>
                    <a:pt x="1481" y="1"/>
                  </a:moveTo>
                  <a:cubicBezTo>
                    <a:pt x="663" y="1"/>
                    <a:pt x="1" y="726"/>
                    <a:pt x="1" y="1619"/>
                  </a:cubicBezTo>
                  <a:cubicBezTo>
                    <a:pt x="1" y="2514"/>
                    <a:pt x="663" y="3239"/>
                    <a:pt x="1481" y="3239"/>
                  </a:cubicBezTo>
                  <a:cubicBezTo>
                    <a:pt x="2301" y="3239"/>
                    <a:pt x="2963" y="2514"/>
                    <a:pt x="2963" y="1619"/>
                  </a:cubicBezTo>
                  <a:cubicBezTo>
                    <a:pt x="2963" y="726"/>
                    <a:pt x="2301" y="1"/>
                    <a:pt x="1481"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44"/>
            <p:cNvSpPr/>
            <p:nvPr/>
          </p:nvSpPr>
          <p:spPr>
            <a:xfrm>
              <a:off x="8378742" y="2415596"/>
              <a:ext cx="113803" cy="124479"/>
            </a:xfrm>
            <a:custGeom>
              <a:rect b="b" l="l" r="r" t="t"/>
              <a:pathLst>
                <a:path extrusionOk="0" h="1166" w="1066">
                  <a:moveTo>
                    <a:pt x="532" y="1"/>
                  </a:moveTo>
                  <a:cubicBezTo>
                    <a:pt x="239" y="1"/>
                    <a:pt x="1" y="262"/>
                    <a:pt x="1" y="582"/>
                  </a:cubicBezTo>
                  <a:cubicBezTo>
                    <a:pt x="1" y="904"/>
                    <a:pt x="239" y="1165"/>
                    <a:pt x="532" y="1165"/>
                  </a:cubicBezTo>
                  <a:cubicBezTo>
                    <a:pt x="827" y="1165"/>
                    <a:pt x="1065" y="904"/>
                    <a:pt x="1065" y="582"/>
                  </a:cubicBezTo>
                  <a:cubicBezTo>
                    <a:pt x="1065" y="262"/>
                    <a:pt x="827" y="1"/>
                    <a:pt x="532" y="1"/>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44"/>
            <p:cNvSpPr/>
            <p:nvPr/>
          </p:nvSpPr>
          <p:spPr>
            <a:xfrm>
              <a:off x="9380021" y="2268057"/>
              <a:ext cx="443364" cy="238817"/>
            </a:xfrm>
            <a:custGeom>
              <a:rect b="b" l="l" r="r" t="t"/>
              <a:pathLst>
                <a:path extrusionOk="0" h="2237" w="4153">
                  <a:moveTo>
                    <a:pt x="2078" y="1"/>
                  </a:moveTo>
                  <a:cubicBezTo>
                    <a:pt x="933" y="1"/>
                    <a:pt x="5" y="820"/>
                    <a:pt x="5" y="1965"/>
                  </a:cubicBezTo>
                  <a:cubicBezTo>
                    <a:pt x="5" y="2036"/>
                    <a:pt x="1" y="2166"/>
                    <a:pt x="7" y="2236"/>
                  </a:cubicBezTo>
                  <a:lnTo>
                    <a:pt x="4149" y="2236"/>
                  </a:lnTo>
                  <a:cubicBezTo>
                    <a:pt x="4152" y="2195"/>
                    <a:pt x="4152" y="2007"/>
                    <a:pt x="4152" y="1965"/>
                  </a:cubicBezTo>
                  <a:cubicBezTo>
                    <a:pt x="4152" y="820"/>
                    <a:pt x="3224" y="1"/>
                    <a:pt x="2078" y="1"/>
                  </a:cubicBezTo>
                  <a:close/>
                </a:path>
              </a:pathLst>
            </a:custGeom>
            <a:solidFill>
              <a:srgbClr val="4E4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44"/>
            <p:cNvSpPr/>
            <p:nvPr/>
          </p:nvSpPr>
          <p:spPr>
            <a:xfrm>
              <a:off x="9410981" y="2280868"/>
              <a:ext cx="411443" cy="226006"/>
            </a:xfrm>
            <a:custGeom>
              <a:rect b="b" l="l" r="r" t="t"/>
              <a:pathLst>
                <a:path extrusionOk="0" h="2117" w="3854">
                  <a:moveTo>
                    <a:pt x="1929" y="1"/>
                  </a:moveTo>
                  <a:cubicBezTo>
                    <a:pt x="867" y="1"/>
                    <a:pt x="5" y="775"/>
                    <a:pt x="5" y="1859"/>
                  </a:cubicBezTo>
                  <a:cubicBezTo>
                    <a:pt x="5" y="1926"/>
                    <a:pt x="1" y="2050"/>
                    <a:pt x="7" y="2116"/>
                  </a:cubicBezTo>
                  <a:lnTo>
                    <a:pt x="3852" y="2116"/>
                  </a:lnTo>
                  <a:cubicBezTo>
                    <a:pt x="3854" y="2077"/>
                    <a:pt x="3854" y="1899"/>
                    <a:pt x="3854" y="1859"/>
                  </a:cubicBezTo>
                  <a:cubicBezTo>
                    <a:pt x="3854" y="775"/>
                    <a:pt x="2992" y="1"/>
                    <a:pt x="1929" y="1"/>
                  </a:cubicBezTo>
                  <a:close/>
                </a:path>
              </a:pathLst>
            </a:custGeom>
            <a:solidFill>
              <a:srgbClr val="5C5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44"/>
            <p:cNvSpPr/>
            <p:nvPr/>
          </p:nvSpPr>
          <p:spPr>
            <a:xfrm>
              <a:off x="9491262" y="2304888"/>
              <a:ext cx="316429" cy="345788"/>
            </a:xfrm>
            <a:custGeom>
              <a:rect b="b" l="l" r="r" t="t"/>
              <a:pathLst>
                <a:path extrusionOk="0" h="3239" w="2964">
                  <a:moveTo>
                    <a:pt x="1482" y="1"/>
                  </a:moveTo>
                  <a:cubicBezTo>
                    <a:pt x="664" y="1"/>
                    <a:pt x="1" y="726"/>
                    <a:pt x="1" y="1619"/>
                  </a:cubicBezTo>
                  <a:cubicBezTo>
                    <a:pt x="1" y="2514"/>
                    <a:pt x="664" y="3239"/>
                    <a:pt x="1482" y="3239"/>
                  </a:cubicBezTo>
                  <a:cubicBezTo>
                    <a:pt x="2300" y="3239"/>
                    <a:pt x="2964" y="2514"/>
                    <a:pt x="2964" y="1619"/>
                  </a:cubicBezTo>
                  <a:cubicBezTo>
                    <a:pt x="2964" y="726"/>
                    <a:pt x="2300" y="1"/>
                    <a:pt x="1482" y="1"/>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2" name="Google Shape;1122;p44"/>
            <p:cNvSpPr/>
            <p:nvPr/>
          </p:nvSpPr>
          <p:spPr>
            <a:xfrm>
              <a:off x="9458274" y="2304888"/>
              <a:ext cx="316429" cy="345788"/>
            </a:xfrm>
            <a:custGeom>
              <a:rect b="b" l="l" r="r" t="t"/>
              <a:pathLst>
                <a:path extrusionOk="0" h="3239" w="2964">
                  <a:moveTo>
                    <a:pt x="1482" y="1"/>
                  </a:moveTo>
                  <a:cubicBezTo>
                    <a:pt x="664" y="1"/>
                    <a:pt x="1" y="726"/>
                    <a:pt x="1" y="1619"/>
                  </a:cubicBezTo>
                  <a:cubicBezTo>
                    <a:pt x="1" y="2514"/>
                    <a:pt x="664" y="3239"/>
                    <a:pt x="1482" y="3239"/>
                  </a:cubicBezTo>
                  <a:cubicBezTo>
                    <a:pt x="2300" y="3239"/>
                    <a:pt x="2964" y="2514"/>
                    <a:pt x="2964" y="1619"/>
                  </a:cubicBezTo>
                  <a:cubicBezTo>
                    <a:pt x="2964" y="726"/>
                    <a:pt x="2300" y="1"/>
                    <a:pt x="1482"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3" name="Google Shape;1123;p44"/>
            <p:cNvSpPr/>
            <p:nvPr/>
          </p:nvSpPr>
          <p:spPr>
            <a:xfrm>
              <a:off x="9559587" y="2415596"/>
              <a:ext cx="113910" cy="124479"/>
            </a:xfrm>
            <a:custGeom>
              <a:rect b="b" l="l" r="r" t="t"/>
              <a:pathLst>
                <a:path extrusionOk="0" h="1166" w="1067">
                  <a:moveTo>
                    <a:pt x="533" y="1"/>
                  </a:moveTo>
                  <a:cubicBezTo>
                    <a:pt x="240" y="1"/>
                    <a:pt x="0" y="262"/>
                    <a:pt x="0" y="582"/>
                  </a:cubicBezTo>
                  <a:cubicBezTo>
                    <a:pt x="0" y="904"/>
                    <a:pt x="240" y="1165"/>
                    <a:pt x="533" y="1165"/>
                  </a:cubicBezTo>
                  <a:cubicBezTo>
                    <a:pt x="828" y="1165"/>
                    <a:pt x="1066" y="904"/>
                    <a:pt x="1066" y="582"/>
                  </a:cubicBezTo>
                  <a:cubicBezTo>
                    <a:pt x="1066" y="262"/>
                    <a:pt x="828" y="1"/>
                    <a:pt x="533" y="1"/>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4" name="Google Shape;1124;p44"/>
            <p:cNvSpPr/>
            <p:nvPr/>
          </p:nvSpPr>
          <p:spPr>
            <a:xfrm>
              <a:off x="8155940" y="2211262"/>
              <a:ext cx="525887" cy="225365"/>
            </a:xfrm>
            <a:custGeom>
              <a:rect b="b" l="l" r="r" t="t"/>
              <a:pathLst>
                <a:path extrusionOk="0" h="2111" w="4926">
                  <a:moveTo>
                    <a:pt x="2601" y="1"/>
                  </a:moveTo>
                  <a:cubicBezTo>
                    <a:pt x="228" y="1"/>
                    <a:pt x="4" y="2084"/>
                    <a:pt x="0" y="2104"/>
                  </a:cubicBezTo>
                  <a:lnTo>
                    <a:pt x="73" y="2111"/>
                  </a:lnTo>
                  <a:cubicBezTo>
                    <a:pt x="75" y="2090"/>
                    <a:pt x="293" y="74"/>
                    <a:pt x="2599" y="74"/>
                  </a:cubicBezTo>
                  <a:cubicBezTo>
                    <a:pt x="2600" y="74"/>
                    <a:pt x="2600" y="74"/>
                    <a:pt x="2601" y="74"/>
                  </a:cubicBezTo>
                  <a:lnTo>
                    <a:pt x="2605" y="74"/>
                  </a:lnTo>
                  <a:cubicBezTo>
                    <a:pt x="3582" y="76"/>
                    <a:pt x="4757" y="610"/>
                    <a:pt x="4853" y="2111"/>
                  </a:cubicBezTo>
                  <a:lnTo>
                    <a:pt x="4925" y="2105"/>
                  </a:lnTo>
                  <a:cubicBezTo>
                    <a:pt x="4826" y="553"/>
                    <a:pt x="3613" y="2"/>
                    <a:pt x="2605" y="1"/>
                  </a:cubicBez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p44"/>
            <p:cNvSpPr/>
            <p:nvPr/>
          </p:nvSpPr>
          <p:spPr>
            <a:xfrm>
              <a:off x="9336784" y="2211262"/>
              <a:ext cx="522685" cy="225365"/>
            </a:xfrm>
            <a:custGeom>
              <a:rect b="b" l="l" r="r" t="t"/>
              <a:pathLst>
                <a:path extrusionOk="0" h="2111" w="4896">
                  <a:moveTo>
                    <a:pt x="2584" y="1"/>
                  </a:moveTo>
                  <a:cubicBezTo>
                    <a:pt x="225" y="1"/>
                    <a:pt x="2" y="2084"/>
                    <a:pt x="0" y="2104"/>
                  </a:cubicBezTo>
                  <a:lnTo>
                    <a:pt x="73" y="2111"/>
                  </a:lnTo>
                  <a:cubicBezTo>
                    <a:pt x="80" y="2028"/>
                    <a:pt x="293" y="74"/>
                    <a:pt x="2582" y="74"/>
                  </a:cubicBezTo>
                  <a:cubicBezTo>
                    <a:pt x="2583" y="74"/>
                    <a:pt x="2583" y="74"/>
                    <a:pt x="2584" y="74"/>
                  </a:cubicBezTo>
                  <a:lnTo>
                    <a:pt x="2588" y="74"/>
                  </a:lnTo>
                  <a:cubicBezTo>
                    <a:pt x="3559" y="76"/>
                    <a:pt x="4726" y="610"/>
                    <a:pt x="4823" y="2111"/>
                  </a:cubicBezTo>
                  <a:lnTo>
                    <a:pt x="4895" y="2105"/>
                  </a:lnTo>
                  <a:cubicBezTo>
                    <a:pt x="4797" y="553"/>
                    <a:pt x="3591" y="2"/>
                    <a:pt x="2588" y="1"/>
                  </a:cubicBez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6" name="Google Shape;1126;p44"/>
            <p:cNvSpPr/>
            <p:nvPr/>
          </p:nvSpPr>
          <p:spPr>
            <a:xfrm>
              <a:off x="7895451" y="2171121"/>
              <a:ext cx="144123" cy="80495"/>
            </a:xfrm>
            <a:custGeom>
              <a:rect b="b" l="l" r="r" t="t"/>
              <a:pathLst>
                <a:path extrusionOk="0" h="754" w="1350">
                  <a:moveTo>
                    <a:pt x="11" y="0"/>
                  </a:moveTo>
                  <a:cubicBezTo>
                    <a:pt x="6" y="0"/>
                    <a:pt x="1" y="5"/>
                    <a:pt x="1" y="11"/>
                  </a:cubicBezTo>
                  <a:lnTo>
                    <a:pt x="1" y="743"/>
                  </a:lnTo>
                  <a:cubicBezTo>
                    <a:pt x="1" y="748"/>
                    <a:pt x="4" y="753"/>
                    <a:pt x="11" y="753"/>
                  </a:cubicBezTo>
                  <a:lnTo>
                    <a:pt x="1338" y="753"/>
                  </a:lnTo>
                  <a:cubicBezTo>
                    <a:pt x="1345" y="753"/>
                    <a:pt x="1350" y="748"/>
                    <a:pt x="1349" y="743"/>
                  </a:cubicBezTo>
                  <a:lnTo>
                    <a:pt x="1349" y="11"/>
                  </a:lnTo>
                  <a:cubicBezTo>
                    <a:pt x="1349" y="6"/>
                    <a:pt x="1345" y="0"/>
                    <a:pt x="1338" y="0"/>
                  </a:cubicBezTo>
                  <a:close/>
                </a:path>
              </a:pathLst>
            </a:custGeom>
            <a:solidFill>
              <a:srgbClr val="FFDF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7" name="Google Shape;1127;p44"/>
            <p:cNvSpPr/>
            <p:nvPr/>
          </p:nvSpPr>
          <p:spPr>
            <a:xfrm>
              <a:off x="10226395" y="2268057"/>
              <a:ext cx="313654" cy="168570"/>
            </a:xfrm>
            <a:custGeom>
              <a:rect b="b" l="l" r="r" t="t"/>
              <a:pathLst>
                <a:path extrusionOk="0" h="1579" w="2938">
                  <a:moveTo>
                    <a:pt x="1491" y="1"/>
                  </a:moveTo>
                  <a:cubicBezTo>
                    <a:pt x="1490" y="1"/>
                    <a:pt x="1488" y="1"/>
                    <a:pt x="1487" y="1"/>
                  </a:cubicBezTo>
                  <a:cubicBezTo>
                    <a:pt x="0" y="1"/>
                    <a:pt x="0" y="1579"/>
                    <a:pt x="0" y="1579"/>
                  </a:cubicBezTo>
                  <a:lnTo>
                    <a:pt x="2937" y="1579"/>
                  </a:lnTo>
                  <a:cubicBezTo>
                    <a:pt x="2890" y="922"/>
                    <a:pt x="2674" y="1"/>
                    <a:pt x="1491" y="1"/>
                  </a:cubicBez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8" name="Google Shape;1128;p44"/>
            <p:cNvSpPr/>
            <p:nvPr/>
          </p:nvSpPr>
          <p:spPr>
            <a:xfrm>
              <a:off x="8547099" y="1716975"/>
              <a:ext cx="553858" cy="306608"/>
            </a:xfrm>
            <a:custGeom>
              <a:rect b="b" l="l" r="r" t="t"/>
              <a:pathLst>
                <a:path extrusionOk="0" h="2872" w="5188">
                  <a:moveTo>
                    <a:pt x="4791" y="0"/>
                  </a:moveTo>
                  <a:cubicBezTo>
                    <a:pt x="4365" y="0"/>
                    <a:pt x="3711" y="4"/>
                    <a:pt x="3426" y="26"/>
                  </a:cubicBezTo>
                  <a:cubicBezTo>
                    <a:pt x="2026" y="132"/>
                    <a:pt x="1" y="2871"/>
                    <a:pt x="1" y="2871"/>
                  </a:cubicBezTo>
                  <a:lnTo>
                    <a:pt x="5188" y="2744"/>
                  </a:lnTo>
                  <a:lnTo>
                    <a:pt x="5188" y="1"/>
                  </a:lnTo>
                  <a:cubicBezTo>
                    <a:pt x="5188" y="1"/>
                    <a:pt x="5023" y="0"/>
                    <a:pt x="4791" y="0"/>
                  </a:cubicBez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44"/>
            <p:cNvSpPr/>
            <p:nvPr/>
          </p:nvSpPr>
          <p:spPr>
            <a:xfrm>
              <a:off x="8578059" y="1716975"/>
              <a:ext cx="522898" cy="306608"/>
            </a:xfrm>
            <a:custGeom>
              <a:rect b="b" l="l" r="r" t="t"/>
              <a:pathLst>
                <a:path extrusionOk="0" h="2872" w="4898">
                  <a:moveTo>
                    <a:pt x="4606" y="0"/>
                  </a:moveTo>
                  <a:cubicBezTo>
                    <a:pt x="4290" y="0"/>
                    <a:pt x="3794" y="4"/>
                    <a:pt x="3526" y="26"/>
                  </a:cubicBezTo>
                  <a:cubicBezTo>
                    <a:pt x="2203" y="132"/>
                    <a:pt x="1" y="2871"/>
                    <a:pt x="1" y="2871"/>
                  </a:cubicBezTo>
                  <a:lnTo>
                    <a:pt x="4898" y="2744"/>
                  </a:lnTo>
                  <a:lnTo>
                    <a:pt x="4898" y="1"/>
                  </a:lnTo>
                  <a:cubicBezTo>
                    <a:pt x="4898" y="1"/>
                    <a:pt x="4779" y="0"/>
                    <a:pt x="4606" y="0"/>
                  </a:cubicBez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0" name="Google Shape;1130;p44"/>
            <p:cNvSpPr/>
            <p:nvPr/>
          </p:nvSpPr>
          <p:spPr>
            <a:xfrm>
              <a:off x="9165972" y="1716975"/>
              <a:ext cx="573928" cy="292943"/>
            </a:xfrm>
            <a:custGeom>
              <a:rect b="b" l="l" r="r" t="t"/>
              <a:pathLst>
                <a:path extrusionOk="0" h="2744" w="5376">
                  <a:moveTo>
                    <a:pt x="646" y="1"/>
                  </a:moveTo>
                  <a:cubicBezTo>
                    <a:pt x="62" y="1"/>
                    <a:pt x="0" y="47"/>
                    <a:pt x="0" y="47"/>
                  </a:cubicBezTo>
                  <a:lnTo>
                    <a:pt x="0" y="2744"/>
                  </a:lnTo>
                  <a:lnTo>
                    <a:pt x="5375" y="2718"/>
                  </a:lnTo>
                  <a:cubicBezTo>
                    <a:pt x="5375" y="2718"/>
                    <a:pt x="3193" y="104"/>
                    <a:pt x="1657" y="30"/>
                  </a:cubicBezTo>
                  <a:cubicBezTo>
                    <a:pt x="1211" y="9"/>
                    <a:pt x="885" y="1"/>
                    <a:pt x="646" y="1"/>
                  </a:cubicBez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1" name="Google Shape;1131;p44"/>
            <p:cNvSpPr/>
            <p:nvPr/>
          </p:nvSpPr>
          <p:spPr>
            <a:xfrm>
              <a:off x="9192448" y="1717082"/>
              <a:ext cx="547452" cy="292836"/>
            </a:xfrm>
            <a:custGeom>
              <a:rect b="b" l="l" r="r" t="t"/>
              <a:pathLst>
                <a:path extrusionOk="0" h="2743" w="5128">
                  <a:moveTo>
                    <a:pt x="619" y="1"/>
                  </a:moveTo>
                  <a:cubicBezTo>
                    <a:pt x="59" y="1"/>
                    <a:pt x="0" y="46"/>
                    <a:pt x="0" y="46"/>
                  </a:cubicBezTo>
                  <a:lnTo>
                    <a:pt x="0" y="2743"/>
                  </a:lnTo>
                  <a:lnTo>
                    <a:pt x="5127" y="2717"/>
                  </a:lnTo>
                  <a:cubicBezTo>
                    <a:pt x="5127" y="2717"/>
                    <a:pt x="3044" y="103"/>
                    <a:pt x="1581" y="29"/>
                  </a:cubicBezTo>
                  <a:cubicBezTo>
                    <a:pt x="1158" y="8"/>
                    <a:pt x="847" y="1"/>
                    <a:pt x="619" y="1"/>
                  </a:cubicBez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2" name="Google Shape;1132;p44"/>
            <p:cNvSpPr/>
            <p:nvPr/>
          </p:nvSpPr>
          <p:spPr>
            <a:xfrm>
              <a:off x="8428918" y="2078349"/>
              <a:ext cx="9181" cy="133020"/>
            </a:xfrm>
            <a:custGeom>
              <a:rect b="b" l="l" r="r" t="t"/>
              <a:pathLst>
                <a:path extrusionOk="0" h="1246" w="86">
                  <a:moveTo>
                    <a:pt x="0" y="1"/>
                  </a:moveTo>
                  <a:lnTo>
                    <a:pt x="0" y="1246"/>
                  </a:lnTo>
                  <a:lnTo>
                    <a:pt x="85" y="1246"/>
                  </a:lnTo>
                  <a:lnTo>
                    <a:pt x="85" y="1"/>
                  </a:ln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3" name="Google Shape;1133;p44"/>
            <p:cNvSpPr/>
            <p:nvPr/>
          </p:nvSpPr>
          <p:spPr>
            <a:xfrm>
              <a:off x="9593536" y="2052193"/>
              <a:ext cx="9074" cy="167289"/>
            </a:xfrm>
            <a:custGeom>
              <a:rect b="b" l="l" r="r" t="t"/>
              <a:pathLst>
                <a:path extrusionOk="0" h="1567" w="85">
                  <a:moveTo>
                    <a:pt x="1" y="1"/>
                  </a:moveTo>
                  <a:lnTo>
                    <a:pt x="1" y="1566"/>
                  </a:lnTo>
                  <a:lnTo>
                    <a:pt x="85" y="1566"/>
                  </a:lnTo>
                  <a:lnTo>
                    <a:pt x="85" y="1"/>
                  </a:ln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44"/>
            <p:cNvSpPr/>
            <p:nvPr/>
          </p:nvSpPr>
          <p:spPr>
            <a:xfrm>
              <a:off x="10071916" y="2099914"/>
              <a:ext cx="489803" cy="18683"/>
            </a:xfrm>
            <a:custGeom>
              <a:rect b="b" l="l" r="r" t="t"/>
              <a:pathLst>
                <a:path extrusionOk="0" h="175" w="4588">
                  <a:moveTo>
                    <a:pt x="4586" y="1"/>
                  </a:moveTo>
                  <a:lnTo>
                    <a:pt x="1" y="90"/>
                  </a:lnTo>
                  <a:lnTo>
                    <a:pt x="2" y="175"/>
                  </a:lnTo>
                  <a:lnTo>
                    <a:pt x="4588" y="85"/>
                  </a:lnTo>
                  <a:lnTo>
                    <a:pt x="4586" y="1"/>
                  </a:ln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5" name="Google Shape;1135;p44"/>
            <p:cNvSpPr/>
            <p:nvPr/>
          </p:nvSpPr>
          <p:spPr>
            <a:xfrm>
              <a:off x="10042024" y="2134930"/>
              <a:ext cx="144229" cy="80388"/>
            </a:xfrm>
            <a:custGeom>
              <a:rect b="b" l="l" r="r" t="t"/>
              <a:pathLst>
                <a:path extrusionOk="0" h="753" w="1351">
                  <a:moveTo>
                    <a:pt x="11" y="0"/>
                  </a:moveTo>
                  <a:cubicBezTo>
                    <a:pt x="6" y="0"/>
                    <a:pt x="1" y="4"/>
                    <a:pt x="1" y="11"/>
                  </a:cubicBezTo>
                  <a:lnTo>
                    <a:pt x="1" y="742"/>
                  </a:lnTo>
                  <a:cubicBezTo>
                    <a:pt x="1" y="747"/>
                    <a:pt x="5" y="752"/>
                    <a:pt x="11" y="752"/>
                  </a:cubicBezTo>
                  <a:lnTo>
                    <a:pt x="1338" y="752"/>
                  </a:lnTo>
                  <a:cubicBezTo>
                    <a:pt x="1346" y="752"/>
                    <a:pt x="1351" y="747"/>
                    <a:pt x="1349" y="742"/>
                  </a:cubicBezTo>
                  <a:lnTo>
                    <a:pt x="1349" y="11"/>
                  </a:lnTo>
                  <a:cubicBezTo>
                    <a:pt x="1349" y="6"/>
                    <a:pt x="1346" y="0"/>
                    <a:pt x="1338" y="0"/>
                  </a:cubicBezTo>
                  <a:close/>
                </a:path>
              </a:pathLst>
            </a:custGeom>
            <a:solidFill>
              <a:srgbClr val="FFDF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6" name="Google Shape;1136;p44"/>
            <p:cNvSpPr/>
            <p:nvPr/>
          </p:nvSpPr>
          <p:spPr>
            <a:xfrm>
              <a:off x="10485281" y="2134930"/>
              <a:ext cx="144123" cy="80388"/>
            </a:xfrm>
            <a:custGeom>
              <a:rect b="b" l="l" r="r" t="t"/>
              <a:pathLst>
                <a:path extrusionOk="0" h="753" w="1350">
                  <a:moveTo>
                    <a:pt x="11" y="0"/>
                  </a:moveTo>
                  <a:cubicBezTo>
                    <a:pt x="5" y="0"/>
                    <a:pt x="0" y="4"/>
                    <a:pt x="0" y="11"/>
                  </a:cubicBezTo>
                  <a:lnTo>
                    <a:pt x="0" y="742"/>
                  </a:lnTo>
                  <a:cubicBezTo>
                    <a:pt x="0" y="747"/>
                    <a:pt x="4" y="752"/>
                    <a:pt x="11" y="752"/>
                  </a:cubicBezTo>
                  <a:lnTo>
                    <a:pt x="1338" y="752"/>
                  </a:lnTo>
                  <a:cubicBezTo>
                    <a:pt x="1344" y="752"/>
                    <a:pt x="1349" y="747"/>
                    <a:pt x="1348" y="742"/>
                  </a:cubicBezTo>
                  <a:lnTo>
                    <a:pt x="1348" y="11"/>
                  </a:lnTo>
                  <a:cubicBezTo>
                    <a:pt x="1348" y="6"/>
                    <a:pt x="1344" y="0"/>
                    <a:pt x="1338" y="0"/>
                  </a:cubicBezTo>
                  <a:close/>
                </a:path>
              </a:pathLst>
            </a:custGeom>
            <a:solidFill>
              <a:srgbClr val="FFDF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44"/>
            <p:cNvSpPr/>
            <p:nvPr/>
          </p:nvSpPr>
          <p:spPr>
            <a:xfrm>
              <a:off x="9616809" y="1716975"/>
              <a:ext cx="632325" cy="312372"/>
            </a:xfrm>
            <a:custGeom>
              <a:rect b="b" l="l" r="r" t="t"/>
              <a:pathLst>
                <a:path extrusionOk="0" h="2926" w="5923">
                  <a:moveTo>
                    <a:pt x="0" y="0"/>
                  </a:moveTo>
                  <a:cubicBezTo>
                    <a:pt x="122" y="95"/>
                    <a:pt x="1632" y="1238"/>
                    <a:pt x="2688" y="2925"/>
                  </a:cubicBezTo>
                  <a:lnTo>
                    <a:pt x="5923" y="2812"/>
                  </a:lnTo>
                  <a:cubicBezTo>
                    <a:pt x="5923" y="2812"/>
                    <a:pt x="4527" y="780"/>
                    <a:pt x="3004" y="42"/>
                  </a:cubicBezTo>
                  <a:lnTo>
                    <a:pt x="0" y="0"/>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44"/>
            <p:cNvSpPr/>
            <p:nvPr/>
          </p:nvSpPr>
          <p:spPr>
            <a:xfrm>
              <a:off x="9616916" y="1716975"/>
              <a:ext cx="609585" cy="312372"/>
            </a:xfrm>
            <a:custGeom>
              <a:rect b="b" l="l" r="r" t="t"/>
              <a:pathLst>
                <a:path extrusionOk="0" h="2926" w="5710">
                  <a:moveTo>
                    <a:pt x="0" y="0"/>
                  </a:moveTo>
                  <a:lnTo>
                    <a:pt x="0" y="0"/>
                  </a:lnTo>
                  <a:cubicBezTo>
                    <a:pt x="121" y="95"/>
                    <a:pt x="1631" y="1238"/>
                    <a:pt x="2687" y="2925"/>
                  </a:cubicBezTo>
                  <a:lnTo>
                    <a:pt x="5709" y="2820"/>
                  </a:lnTo>
                  <a:cubicBezTo>
                    <a:pt x="5709" y="2820"/>
                    <a:pt x="4330" y="778"/>
                    <a:pt x="2809" y="39"/>
                  </a:cubicBezTo>
                  <a:lnTo>
                    <a:pt x="0" y="0"/>
                  </a:ln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44"/>
            <p:cNvSpPr/>
            <p:nvPr/>
          </p:nvSpPr>
          <p:spPr>
            <a:xfrm>
              <a:off x="9979571" y="1746867"/>
              <a:ext cx="570405" cy="308849"/>
            </a:xfrm>
            <a:custGeom>
              <a:rect b="b" l="l" r="r" t="t"/>
              <a:pathLst>
                <a:path extrusionOk="0" h="2893" w="5343">
                  <a:moveTo>
                    <a:pt x="5343" y="0"/>
                  </a:moveTo>
                  <a:lnTo>
                    <a:pt x="868" y="43"/>
                  </a:lnTo>
                  <a:lnTo>
                    <a:pt x="0" y="2893"/>
                  </a:lnTo>
                  <a:lnTo>
                    <a:pt x="4681" y="2854"/>
                  </a:lnTo>
                  <a:lnTo>
                    <a:pt x="5343" y="0"/>
                  </a:ln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1143" name="Shape 1143"/>
        <p:cNvGrpSpPr/>
        <p:nvPr/>
      </p:nvGrpSpPr>
      <p:grpSpPr>
        <a:xfrm>
          <a:off x="0" y="0"/>
          <a:ext cx="0" cy="0"/>
          <a:chOff x="0" y="0"/>
          <a:chExt cx="0" cy="0"/>
        </a:xfrm>
      </p:grpSpPr>
      <p:sp>
        <p:nvSpPr>
          <p:cNvPr id="1144" name="Google Shape;1144;p45"/>
          <p:cNvSpPr/>
          <p:nvPr/>
        </p:nvSpPr>
        <p:spPr>
          <a:xfrm>
            <a:off x="52800" y="52800"/>
            <a:ext cx="9045900" cy="50169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lbert Sans"/>
              <a:ea typeface="Albert Sans"/>
              <a:cs typeface="Albert Sans"/>
              <a:sym typeface="Albert Sans"/>
            </a:endParaRPr>
          </a:p>
        </p:txBody>
      </p:sp>
      <p:pic>
        <p:nvPicPr>
          <p:cNvPr id="1145" name="Google Shape;1145;p45" title="entry_pi_video.webm">
            <a:hlinkClick r:id="rId3"/>
          </p:cNvPr>
          <p:cNvPicPr preferRelativeResize="0"/>
          <p:nvPr/>
        </p:nvPicPr>
        <p:blipFill>
          <a:blip r:embed="rId4">
            <a:alphaModFix/>
          </a:blip>
          <a:stretch>
            <a:fillRect/>
          </a:stretch>
        </p:blipFill>
        <p:spPr>
          <a:xfrm>
            <a:off x="5515075" y="89075"/>
            <a:ext cx="3583648" cy="2530374"/>
          </a:xfrm>
          <a:prstGeom prst="rect">
            <a:avLst/>
          </a:prstGeom>
          <a:noFill/>
          <a:ln>
            <a:noFill/>
          </a:ln>
        </p:spPr>
      </p:pic>
      <p:pic>
        <p:nvPicPr>
          <p:cNvPr id="1146" name="Google Shape;1146;p45" title="IMG_0522.MOV">
            <a:hlinkClick r:id="rId5"/>
          </p:cNvPr>
          <p:cNvPicPr preferRelativeResize="0"/>
          <p:nvPr/>
        </p:nvPicPr>
        <p:blipFill>
          <a:blip r:embed="rId6">
            <a:alphaModFix/>
          </a:blip>
          <a:stretch>
            <a:fillRect/>
          </a:stretch>
        </p:blipFill>
        <p:spPr>
          <a:xfrm>
            <a:off x="52801" y="64943"/>
            <a:ext cx="5462275" cy="2808383"/>
          </a:xfrm>
          <a:prstGeom prst="rect">
            <a:avLst/>
          </a:prstGeom>
          <a:noFill/>
          <a:ln>
            <a:noFill/>
          </a:ln>
        </p:spPr>
      </p:pic>
      <p:pic>
        <p:nvPicPr>
          <p:cNvPr id="1147" name="Google Shape;1147;p45" title="golden.mov">
            <a:hlinkClick r:id="rId7"/>
          </p:cNvPr>
          <p:cNvPicPr preferRelativeResize="0"/>
          <p:nvPr/>
        </p:nvPicPr>
        <p:blipFill>
          <a:blip r:embed="rId8">
            <a:alphaModFix/>
          </a:blip>
          <a:stretch>
            <a:fillRect/>
          </a:stretch>
        </p:blipFill>
        <p:spPr>
          <a:xfrm>
            <a:off x="5515075" y="2619450"/>
            <a:ext cx="3583649" cy="2478776"/>
          </a:xfrm>
          <a:prstGeom prst="rect">
            <a:avLst/>
          </a:prstGeom>
          <a:noFill/>
          <a:ln>
            <a:noFill/>
          </a:ln>
        </p:spPr>
      </p:pic>
      <p:pic>
        <p:nvPicPr>
          <p:cNvPr id="1148" name="Google Shape;1148;p45" title="video1926128543.mp4">
            <a:hlinkClick r:id="rId9"/>
          </p:cNvPr>
          <p:cNvPicPr preferRelativeResize="0"/>
          <p:nvPr/>
        </p:nvPicPr>
        <p:blipFill>
          <a:blip r:embed="rId10">
            <a:alphaModFix/>
          </a:blip>
          <a:stretch>
            <a:fillRect/>
          </a:stretch>
        </p:blipFill>
        <p:spPr>
          <a:xfrm>
            <a:off x="99724" y="2873325"/>
            <a:ext cx="5415352" cy="2196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45"/>
                                        </p:tgtEl>
                                        <p:attrNameLst>
                                          <p:attrName>style.visibility</p:attrName>
                                        </p:attrNameLst>
                                      </p:cBhvr>
                                      <p:to>
                                        <p:strVal val="visible"/>
                                      </p:to>
                                    </p:set>
                                    <p:animEffect filter="fade" transition="in">
                                      <p:cBhvr>
                                        <p:cTn dur="1000"/>
                                        <p:tgtEl>
                                          <p:spTgt spid="1145"/>
                                        </p:tgtEl>
                                      </p:cBhvr>
                                    </p:animEffect>
                                  </p:childTnLst>
                                </p:cTn>
                              </p:par>
                              <p:par>
                                <p:cTn fill="hold" nodeType="withEffect" presetClass="entr" presetID="10" presetSubtype="0">
                                  <p:stCondLst>
                                    <p:cond delay="0"/>
                                  </p:stCondLst>
                                  <p:childTnLst>
                                    <p:set>
                                      <p:cBhvr>
                                        <p:cTn dur="1" fill="hold">
                                          <p:stCondLst>
                                            <p:cond delay="0"/>
                                          </p:stCondLst>
                                        </p:cTn>
                                        <p:tgtEl>
                                          <p:spTgt spid="1146"/>
                                        </p:tgtEl>
                                        <p:attrNameLst>
                                          <p:attrName>style.visibility</p:attrName>
                                        </p:attrNameLst>
                                      </p:cBhvr>
                                      <p:to>
                                        <p:strVal val="visible"/>
                                      </p:to>
                                    </p:set>
                                    <p:animEffect filter="fade" transition="in">
                                      <p:cBhvr>
                                        <p:cTn dur="1000"/>
                                        <p:tgtEl>
                                          <p:spTgt spid="1146"/>
                                        </p:tgtEl>
                                      </p:cBhvr>
                                    </p:animEffect>
                                  </p:childTnLst>
                                </p:cTn>
                              </p:par>
                              <p:par>
                                <p:cTn fill="hold" nodeType="withEffect" presetClass="entr" presetID="10" presetSubtype="0">
                                  <p:stCondLst>
                                    <p:cond delay="0"/>
                                  </p:stCondLst>
                                  <p:childTnLst>
                                    <p:set>
                                      <p:cBhvr>
                                        <p:cTn dur="1" fill="hold">
                                          <p:stCondLst>
                                            <p:cond delay="0"/>
                                          </p:stCondLst>
                                        </p:cTn>
                                        <p:tgtEl>
                                          <p:spTgt spid="1147"/>
                                        </p:tgtEl>
                                        <p:attrNameLst>
                                          <p:attrName>style.visibility</p:attrName>
                                        </p:attrNameLst>
                                      </p:cBhvr>
                                      <p:to>
                                        <p:strVal val="visible"/>
                                      </p:to>
                                    </p:set>
                                    <p:animEffect filter="fade" transition="in">
                                      <p:cBhvr>
                                        <p:cTn dur="1000"/>
                                        <p:tgtEl>
                                          <p:spTgt spid="1147"/>
                                        </p:tgtEl>
                                      </p:cBhvr>
                                    </p:animEffect>
                                  </p:childTnLst>
                                </p:cTn>
                              </p:par>
                              <p:par>
                                <p:cTn fill="hold" nodeType="withEffect" presetClass="entr" presetID="10" presetSubtype="0">
                                  <p:stCondLst>
                                    <p:cond delay="0"/>
                                  </p:stCondLst>
                                  <p:childTnLst>
                                    <p:set>
                                      <p:cBhvr>
                                        <p:cTn dur="1" fill="hold">
                                          <p:stCondLst>
                                            <p:cond delay="0"/>
                                          </p:stCondLst>
                                        </p:cTn>
                                        <p:tgtEl>
                                          <p:spTgt spid="1148"/>
                                        </p:tgtEl>
                                        <p:attrNameLst>
                                          <p:attrName>style.visibility</p:attrName>
                                        </p:attrNameLst>
                                      </p:cBhvr>
                                      <p:to>
                                        <p:strVal val="visible"/>
                                      </p:to>
                                    </p:set>
                                    <p:animEffect filter="fade" transition="in">
                                      <p:cBhvr>
                                        <p:cTn dur="1000"/>
                                        <p:tgtEl>
                                          <p:spTgt spid="11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46"/>
          <p:cNvSpPr txBox="1"/>
          <p:nvPr>
            <p:ph type="title"/>
          </p:nvPr>
        </p:nvSpPr>
        <p:spPr>
          <a:xfrm>
            <a:off x="1087575" y="5395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Demo- Lot Full</a:t>
            </a:r>
            <a:endParaRPr/>
          </a:p>
        </p:txBody>
      </p:sp>
      <p:sp>
        <p:nvSpPr>
          <p:cNvPr id="1154" name="Google Shape;1154;p46">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46">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46">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57" name="Google Shape;1157;p46"/>
          <p:cNvGrpSpPr/>
          <p:nvPr/>
        </p:nvGrpSpPr>
        <p:grpSpPr>
          <a:xfrm>
            <a:off x="480570" y="460939"/>
            <a:ext cx="271609" cy="249173"/>
            <a:chOff x="6319908" y="3696721"/>
            <a:chExt cx="373963" cy="343119"/>
          </a:xfrm>
        </p:grpSpPr>
        <p:sp>
          <p:nvSpPr>
            <p:cNvPr id="1158" name="Google Shape;1158;p46"/>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46"/>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46"/>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61" name="Google Shape;1161;p46"/>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46"/>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46">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64" name="Google Shape;1164;p46"/>
          <p:cNvGrpSpPr/>
          <p:nvPr/>
        </p:nvGrpSpPr>
        <p:grpSpPr>
          <a:xfrm>
            <a:off x="521795" y="932476"/>
            <a:ext cx="189159" cy="120273"/>
            <a:chOff x="404850" y="546850"/>
            <a:chExt cx="181500" cy="115425"/>
          </a:xfrm>
        </p:grpSpPr>
        <p:cxnSp>
          <p:nvCxnSpPr>
            <p:cNvPr id="1165" name="Google Shape;1165;p46"/>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1166" name="Google Shape;1166;p46"/>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1167" name="Google Shape;1167;p46"/>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pic>
        <p:nvPicPr>
          <p:cNvPr id="1168" name="Google Shape;1168;p46" title="IMG_0523.MOV">
            <a:hlinkClick r:id="rId4"/>
          </p:cNvPr>
          <p:cNvPicPr preferRelativeResize="0"/>
          <p:nvPr/>
        </p:nvPicPr>
        <p:blipFill>
          <a:blip r:embed="rId5">
            <a:alphaModFix/>
          </a:blip>
          <a:stretch>
            <a:fillRect/>
          </a:stretch>
        </p:blipFill>
        <p:spPr>
          <a:xfrm>
            <a:off x="1665425" y="1232800"/>
            <a:ext cx="5813146" cy="331042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68"/>
                                        </p:tgtEl>
                                        <p:attrNameLst>
                                          <p:attrName>style.visibility</p:attrName>
                                        </p:attrNameLst>
                                      </p:cBhvr>
                                      <p:to>
                                        <p:strVal val="visible"/>
                                      </p:to>
                                    </p:set>
                                    <p:animEffect filter="fade" transition="in">
                                      <p:cBhvr>
                                        <p:cTn dur="1000"/>
                                        <p:tgtEl>
                                          <p:spTgt spid="1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2" name="Shape 1172"/>
        <p:cNvGrpSpPr/>
        <p:nvPr/>
      </p:nvGrpSpPr>
      <p:grpSpPr>
        <a:xfrm>
          <a:off x="0" y="0"/>
          <a:ext cx="0" cy="0"/>
          <a:chOff x="0" y="0"/>
          <a:chExt cx="0" cy="0"/>
        </a:xfrm>
      </p:grpSpPr>
      <p:sp>
        <p:nvSpPr>
          <p:cNvPr id="1173" name="Google Shape;1173;p47"/>
          <p:cNvSpPr/>
          <p:nvPr/>
        </p:nvSpPr>
        <p:spPr>
          <a:xfrm>
            <a:off x="2152700" y="1052750"/>
            <a:ext cx="4863300" cy="24081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47"/>
          <p:cNvSpPr txBox="1"/>
          <p:nvPr>
            <p:ph type="title"/>
          </p:nvPr>
        </p:nvSpPr>
        <p:spPr>
          <a:xfrm rot="444">
            <a:off x="2296950" y="1104275"/>
            <a:ext cx="4641900" cy="2310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6900"/>
              <a:t>Thank You</a:t>
            </a:r>
            <a:endParaRPr sz="6900"/>
          </a:p>
        </p:txBody>
      </p:sp>
      <p:sp>
        <p:nvSpPr>
          <p:cNvPr id="1175" name="Google Shape;1175;p47">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47">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47">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78" name="Google Shape;1178;p47"/>
          <p:cNvGrpSpPr/>
          <p:nvPr/>
        </p:nvGrpSpPr>
        <p:grpSpPr>
          <a:xfrm>
            <a:off x="480570" y="460939"/>
            <a:ext cx="271609" cy="249173"/>
            <a:chOff x="6319908" y="3696721"/>
            <a:chExt cx="373963" cy="343119"/>
          </a:xfrm>
        </p:grpSpPr>
        <p:sp>
          <p:nvSpPr>
            <p:cNvPr id="1179" name="Google Shape;1179;p47"/>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47"/>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47"/>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2" name="Google Shape;1182;p47"/>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47"/>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47">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85" name="Google Shape;1185;p47"/>
          <p:cNvGrpSpPr/>
          <p:nvPr/>
        </p:nvGrpSpPr>
        <p:grpSpPr>
          <a:xfrm>
            <a:off x="521795" y="932476"/>
            <a:ext cx="189159" cy="120273"/>
            <a:chOff x="404850" y="546850"/>
            <a:chExt cx="181500" cy="115425"/>
          </a:xfrm>
        </p:grpSpPr>
        <p:cxnSp>
          <p:nvCxnSpPr>
            <p:cNvPr id="1186" name="Google Shape;1186;p47"/>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1187" name="Google Shape;1187;p47"/>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1188" name="Google Shape;1188;p47"/>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0"/>
          <p:cNvSpPr/>
          <p:nvPr/>
        </p:nvSpPr>
        <p:spPr>
          <a:xfrm>
            <a:off x="2234975" y="3241875"/>
            <a:ext cx="2083800" cy="8340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0"/>
          <p:cNvSpPr/>
          <p:nvPr/>
        </p:nvSpPr>
        <p:spPr>
          <a:xfrm>
            <a:off x="6027850" y="3241875"/>
            <a:ext cx="2083800" cy="8340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0"/>
          <p:cNvSpPr/>
          <p:nvPr/>
        </p:nvSpPr>
        <p:spPr>
          <a:xfrm>
            <a:off x="2234975" y="1674100"/>
            <a:ext cx="2083800" cy="8340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0"/>
          <p:cNvSpPr/>
          <p:nvPr/>
        </p:nvSpPr>
        <p:spPr>
          <a:xfrm>
            <a:off x="6027850" y="1674100"/>
            <a:ext cx="2083800" cy="8340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30"/>
          <p:cNvSpPr/>
          <p:nvPr/>
        </p:nvSpPr>
        <p:spPr>
          <a:xfrm>
            <a:off x="6178325" y="413775"/>
            <a:ext cx="1469700" cy="10368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0"/>
          <p:cNvSpPr/>
          <p:nvPr/>
        </p:nvSpPr>
        <p:spPr>
          <a:xfrm>
            <a:off x="1269925" y="3241875"/>
            <a:ext cx="876300" cy="8340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0"/>
          <p:cNvSpPr/>
          <p:nvPr/>
        </p:nvSpPr>
        <p:spPr>
          <a:xfrm>
            <a:off x="5034875" y="1652500"/>
            <a:ext cx="876300" cy="8340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0"/>
          <p:cNvSpPr/>
          <p:nvPr/>
        </p:nvSpPr>
        <p:spPr>
          <a:xfrm>
            <a:off x="5055500" y="3241875"/>
            <a:ext cx="876300" cy="8340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0"/>
          <p:cNvSpPr/>
          <p:nvPr/>
        </p:nvSpPr>
        <p:spPr>
          <a:xfrm>
            <a:off x="1269925" y="1652500"/>
            <a:ext cx="876300" cy="8340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0"/>
          <p:cNvSpPr txBox="1"/>
          <p:nvPr>
            <p:ph type="title"/>
          </p:nvPr>
        </p:nvSpPr>
        <p:spPr>
          <a:xfrm rot="1358">
            <a:off x="1328275" y="1752400"/>
            <a:ext cx="759600" cy="6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07" name="Google Shape;307;p30"/>
          <p:cNvSpPr txBox="1"/>
          <p:nvPr>
            <p:ph idx="2" type="title"/>
          </p:nvPr>
        </p:nvSpPr>
        <p:spPr>
          <a:xfrm>
            <a:off x="2444225" y="1716025"/>
            <a:ext cx="1665300" cy="77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a:t>
            </a:r>
            <a:r>
              <a:rPr lang="en"/>
              <a:t>oblem vs. Solution</a:t>
            </a:r>
            <a:endParaRPr/>
          </a:p>
        </p:txBody>
      </p:sp>
      <p:sp>
        <p:nvSpPr>
          <p:cNvPr id="308" name="Google Shape;308;p30"/>
          <p:cNvSpPr txBox="1"/>
          <p:nvPr>
            <p:ph idx="3" type="title"/>
          </p:nvPr>
        </p:nvSpPr>
        <p:spPr>
          <a:xfrm>
            <a:off x="1136650" y="540000"/>
            <a:ext cx="72873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able of contents</a:t>
            </a:r>
            <a:endParaRPr/>
          </a:p>
        </p:txBody>
      </p:sp>
      <p:sp>
        <p:nvSpPr>
          <p:cNvPr id="309" name="Google Shape;309;p30"/>
          <p:cNvSpPr txBox="1"/>
          <p:nvPr>
            <p:ph idx="4" type="title"/>
          </p:nvPr>
        </p:nvSpPr>
        <p:spPr>
          <a:xfrm rot="1358">
            <a:off x="5113850" y="1752400"/>
            <a:ext cx="759600" cy="6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310" name="Google Shape;310;p30"/>
          <p:cNvSpPr txBox="1"/>
          <p:nvPr>
            <p:ph idx="5" type="title"/>
          </p:nvPr>
        </p:nvSpPr>
        <p:spPr>
          <a:xfrm>
            <a:off x="6281051" y="1716025"/>
            <a:ext cx="1577400" cy="77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System Architecture</a:t>
            </a:r>
            <a:endParaRPr/>
          </a:p>
        </p:txBody>
      </p:sp>
      <p:sp>
        <p:nvSpPr>
          <p:cNvPr id="311" name="Google Shape;311;p30"/>
          <p:cNvSpPr txBox="1"/>
          <p:nvPr>
            <p:ph idx="7" type="title"/>
          </p:nvPr>
        </p:nvSpPr>
        <p:spPr>
          <a:xfrm rot="1358">
            <a:off x="1328275" y="3341775"/>
            <a:ext cx="759600" cy="6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sp>
        <p:nvSpPr>
          <p:cNvPr id="312" name="Google Shape;312;p30"/>
          <p:cNvSpPr txBox="1"/>
          <p:nvPr>
            <p:ph idx="8" type="title"/>
          </p:nvPr>
        </p:nvSpPr>
        <p:spPr>
          <a:xfrm>
            <a:off x="2234975" y="3284450"/>
            <a:ext cx="2083800" cy="77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Implementation</a:t>
            </a:r>
            <a:endParaRPr/>
          </a:p>
        </p:txBody>
      </p:sp>
      <p:sp>
        <p:nvSpPr>
          <p:cNvPr id="313" name="Google Shape;313;p30"/>
          <p:cNvSpPr txBox="1"/>
          <p:nvPr>
            <p:ph idx="13" type="title"/>
          </p:nvPr>
        </p:nvSpPr>
        <p:spPr>
          <a:xfrm rot="1358">
            <a:off x="5113850" y="3341775"/>
            <a:ext cx="759600" cy="634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4</a:t>
            </a:r>
            <a:endParaRPr/>
          </a:p>
        </p:txBody>
      </p:sp>
      <p:sp>
        <p:nvSpPr>
          <p:cNvPr id="314" name="Google Shape;314;p30"/>
          <p:cNvSpPr txBox="1"/>
          <p:nvPr>
            <p:ph idx="14" type="title"/>
          </p:nvPr>
        </p:nvSpPr>
        <p:spPr>
          <a:xfrm>
            <a:off x="6248403" y="3284450"/>
            <a:ext cx="1577400" cy="770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grpSp>
        <p:nvGrpSpPr>
          <p:cNvPr id="315" name="Google Shape;315;p30"/>
          <p:cNvGrpSpPr/>
          <p:nvPr/>
        </p:nvGrpSpPr>
        <p:grpSpPr>
          <a:xfrm>
            <a:off x="6555743" y="515154"/>
            <a:ext cx="714861" cy="834029"/>
            <a:chOff x="6092496" y="788052"/>
            <a:chExt cx="511858" cy="597185"/>
          </a:xfrm>
        </p:grpSpPr>
        <p:sp>
          <p:nvSpPr>
            <p:cNvPr id="316" name="Google Shape;316;p30"/>
            <p:cNvSpPr/>
            <p:nvPr/>
          </p:nvSpPr>
          <p:spPr>
            <a:xfrm>
              <a:off x="6201786" y="957806"/>
              <a:ext cx="195992" cy="209859"/>
            </a:xfrm>
            <a:custGeom>
              <a:rect b="b" l="l" r="r" t="t"/>
              <a:pathLst>
                <a:path extrusionOk="0" h="13741" w="12833">
                  <a:moveTo>
                    <a:pt x="6419" y="1019"/>
                  </a:moveTo>
                  <a:cubicBezTo>
                    <a:pt x="9432" y="1019"/>
                    <a:pt x="11883" y="3646"/>
                    <a:pt x="11883" y="6871"/>
                  </a:cubicBezTo>
                  <a:cubicBezTo>
                    <a:pt x="11883" y="10100"/>
                    <a:pt x="9432" y="12722"/>
                    <a:pt x="6419" y="12722"/>
                  </a:cubicBezTo>
                  <a:cubicBezTo>
                    <a:pt x="3402" y="12722"/>
                    <a:pt x="951" y="10100"/>
                    <a:pt x="951" y="6871"/>
                  </a:cubicBezTo>
                  <a:cubicBezTo>
                    <a:pt x="951" y="3646"/>
                    <a:pt x="3401" y="1019"/>
                    <a:pt x="6419" y="1019"/>
                  </a:cubicBezTo>
                  <a:close/>
                  <a:moveTo>
                    <a:pt x="6419" y="1"/>
                  </a:moveTo>
                  <a:cubicBezTo>
                    <a:pt x="2876" y="1"/>
                    <a:pt x="1" y="3083"/>
                    <a:pt x="1" y="6870"/>
                  </a:cubicBezTo>
                  <a:cubicBezTo>
                    <a:pt x="1" y="10659"/>
                    <a:pt x="2878" y="13741"/>
                    <a:pt x="6419" y="13741"/>
                  </a:cubicBezTo>
                  <a:cubicBezTo>
                    <a:pt x="9956" y="13741"/>
                    <a:pt x="12831" y="10660"/>
                    <a:pt x="12833" y="6870"/>
                  </a:cubicBezTo>
                  <a:cubicBezTo>
                    <a:pt x="12833" y="3083"/>
                    <a:pt x="9956" y="1"/>
                    <a:pt x="641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0"/>
            <p:cNvSpPr/>
            <p:nvPr/>
          </p:nvSpPr>
          <p:spPr>
            <a:xfrm>
              <a:off x="6160000" y="788052"/>
              <a:ext cx="75232" cy="217251"/>
            </a:xfrm>
            <a:custGeom>
              <a:rect b="b" l="l" r="r" t="t"/>
              <a:pathLst>
                <a:path extrusionOk="0" h="14225" w="4926">
                  <a:moveTo>
                    <a:pt x="909" y="0"/>
                  </a:moveTo>
                  <a:lnTo>
                    <a:pt x="1" y="298"/>
                  </a:lnTo>
                  <a:lnTo>
                    <a:pt x="4013" y="14224"/>
                  </a:lnTo>
                  <a:lnTo>
                    <a:pt x="4926" y="13928"/>
                  </a:lnTo>
                  <a:lnTo>
                    <a:pt x="909"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0"/>
            <p:cNvSpPr/>
            <p:nvPr/>
          </p:nvSpPr>
          <p:spPr>
            <a:xfrm>
              <a:off x="6383895" y="816307"/>
              <a:ext cx="220459" cy="234418"/>
            </a:xfrm>
            <a:custGeom>
              <a:rect b="b" l="l" r="r" t="t"/>
              <a:pathLst>
                <a:path extrusionOk="0" h="15349" w="14435">
                  <a:moveTo>
                    <a:pt x="13766" y="1"/>
                  </a:moveTo>
                  <a:lnTo>
                    <a:pt x="0" y="14630"/>
                  </a:lnTo>
                  <a:lnTo>
                    <a:pt x="672" y="15349"/>
                  </a:lnTo>
                  <a:lnTo>
                    <a:pt x="14435" y="724"/>
                  </a:lnTo>
                  <a:lnTo>
                    <a:pt x="13766"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30"/>
            <p:cNvSpPr/>
            <p:nvPr/>
          </p:nvSpPr>
          <p:spPr>
            <a:xfrm>
              <a:off x="6320865" y="1153722"/>
              <a:ext cx="32454" cy="231516"/>
            </a:xfrm>
            <a:custGeom>
              <a:rect b="b" l="l" r="r" t="t"/>
              <a:pathLst>
                <a:path extrusionOk="0" h="15159" w="2125">
                  <a:moveTo>
                    <a:pt x="950" y="0"/>
                  </a:moveTo>
                  <a:lnTo>
                    <a:pt x="1" y="87"/>
                  </a:lnTo>
                  <a:lnTo>
                    <a:pt x="1179" y="15159"/>
                  </a:lnTo>
                  <a:lnTo>
                    <a:pt x="2124" y="15075"/>
                  </a:lnTo>
                  <a:lnTo>
                    <a:pt x="95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30"/>
            <p:cNvSpPr/>
            <p:nvPr/>
          </p:nvSpPr>
          <p:spPr>
            <a:xfrm>
              <a:off x="6220586" y="821835"/>
              <a:ext cx="308382" cy="163202"/>
            </a:xfrm>
            <a:custGeom>
              <a:rect b="b" l="l" r="r" t="t"/>
              <a:pathLst>
                <a:path extrusionOk="0" h="10686" w="20192">
                  <a:moveTo>
                    <a:pt x="1" y="1"/>
                  </a:moveTo>
                  <a:lnTo>
                    <a:pt x="1596" y="7752"/>
                  </a:lnTo>
                  <a:cubicBezTo>
                    <a:pt x="1596" y="7752"/>
                    <a:pt x="2751" y="7502"/>
                    <a:pt x="4296" y="7502"/>
                  </a:cubicBezTo>
                  <a:cubicBezTo>
                    <a:pt x="6558" y="7502"/>
                    <a:pt x="9655" y="8039"/>
                    <a:pt x="11179" y="10685"/>
                  </a:cubicBezTo>
                  <a:lnTo>
                    <a:pt x="20192" y="1323"/>
                  </a:lnTo>
                  <a:lnTo>
                    <a:pt x="1"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0"/>
            <p:cNvSpPr/>
            <p:nvPr/>
          </p:nvSpPr>
          <p:spPr>
            <a:xfrm>
              <a:off x="6365079" y="933554"/>
              <a:ext cx="181544" cy="428333"/>
            </a:xfrm>
            <a:custGeom>
              <a:rect b="b" l="l" r="r" t="t"/>
              <a:pathLst>
                <a:path extrusionOk="0" h="28046" w="11887">
                  <a:moveTo>
                    <a:pt x="11887" y="0"/>
                  </a:moveTo>
                  <a:lnTo>
                    <a:pt x="3565" y="8459"/>
                  </a:lnTo>
                  <a:cubicBezTo>
                    <a:pt x="3686" y="12657"/>
                    <a:pt x="2" y="15874"/>
                    <a:pt x="1" y="15874"/>
                  </a:cubicBezTo>
                  <a:cubicBezTo>
                    <a:pt x="1" y="15874"/>
                    <a:pt x="1" y="15874"/>
                    <a:pt x="1" y="15874"/>
                  </a:cubicBezTo>
                  <a:lnTo>
                    <a:pt x="1" y="15874"/>
                  </a:lnTo>
                  <a:lnTo>
                    <a:pt x="636" y="28045"/>
                  </a:lnTo>
                  <a:lnTo>
                    <a:pt x="10447" y="27431"/>
                  </a:lnTo>
                  <a:lnTo>
                    <a:pt x="11887"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
            <p:cNvSpPr/>
            <p:nvPr/>
          </p:nvSpPr>
          <p:spPr>
            <a:xfrm>
              <a:off x="6092496" y="829594"/>
              <a:ext cx="207324" cy="532277"/>
            </a:xfrm>
            <a:custGeom>
              <a:rect b="b" l="l" r="r" t="t"/>
              <a:pathLst>
                <a:path extrusionOk="0" h="34852" w="13575">
                  <a:moveTo>
                    <a:pt x="1" y="1"/>
                  </a:moveTo>
                  <a:lnTo>
                    <a:pt x="1" y="34851"/>
                  </a:lnTo>
                  <a:lnTo>
                    <a:pt x="13575" y="34851"/>
                  </a:lnTo>
                  <a:lnTo>
                    <a:pt x="13240" y="24042"/>
                  </a:lnTo>
                  <a:cubicBezTo>
                    <a:pt x="2684" y="22260"/>
                    <a:pt x="6203" y="11355"/>
                    <a:pt x="6203" y="11355"/>
                  </a:cubicBezTo>
                  <a:lnTo>
                    <a:pt x="371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 name="Google Shape;323;p30">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0">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0">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 name="Google Shape;326;p30"/>
          <p:cNvGrpSpPr/>
          <p:nvPr/>
        </p:nvGrpSpPr>
        <p:grpSpPr>
          <a:xfrm>
            <a:off x="480570" y="460939"/>
            <a:ext cx="271609" cy="249173"/>
            <a:chOff x="6319908" y="3696721"/>
            <a:chExt cx="373963" cy="343119"/>
          </a:xfrm>
        </p:grpSpPr>
        <p:sp>
          <p:nvSpPr>
            <p:cNvPr id="327" name="Google Shape;327;p30"/>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0"/>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0"/>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0" name="Google Shape;330;p30"/>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0"/>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0">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30"/>
          <p:cNvGrpSpPr/>
          <p:nvPr/>
        </p:nvGrpSpPr>
        <p:grpSpPr>
          <a:xfrm>
            <a:off x="521795" y="932476"/>
            <a:ext cx="189159" cy="120273"/>
            <a:chOff x="404850" y="546850"/>
            <a:chExt cx="181500" cy="115425"/>
          </a:xfrm>
        </p:grpSpPr>
        <p:cxnSp>
          <p:nvCxnSpPr>
            <p:cNvPr id="334" name="Google Shape;334;p30"/>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335" name="Google Shape;335;p30"/>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336" name="Google Shape;336;p30"/>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1"/>
          <p:cNvSpPr/>
          <p:nvPr/>
        </p:nvSpPr>
        <p:spPr>
          <a:xfrm>
            <a:off x="1152113" y="575950"/>
            <a:ext cx="1244700" cy="12003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1"/>
          <p:cNvSpPr/>
          <p:nvPr/>
        </p:nvSpPr>
        <p:spPr>
          <a:xfrm>
            <a:off x="1124350" y="1947350"/>
            <a:ext cx="5607300" cy="8430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1"/>
          <p:cNvSpPr txBox="1"/>
          <p:nvPr>
            <p:ph idx="2" type="title"/>
          </p:nvPr>
        </p:nvSpPr>
        <p:spPr>
          <a:xfrm>
            <a:off x="1136338" y="1917950"/>
            <a:ext cx="5505300" cy="7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vs. Solution</a:t>
            </a:r>
            <a:endParaRPr/>
          </a:p>
        </p:txBody>
      </p:sp>
      <p:sp>
        <p:nvSpPr>
          <p:cNvPr id="344" name="Google Shape;344;p31"/>
          <p:cNvSpPr txBox="1"/>
          <p:nvPr>
            <p:ph type="title"/>
          </p:nvPr>
        </p:nvSpPr>
        <p:spPr>
          <a:xfrm>
            <a:off x="1294763" y="539500"/>
            <a:ext cx="890100" cy="12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345" name="Google Shape;345;p31"/>
          <p:cNvSpPr/>
          <p:nvPr/>
        </p:nvSpPr>
        <p:spPr>
          <a:xfrm rot="1532696">
            <a:off x="5252530" y="917351"/>
            <a:ext cx="4648906" cy="1739068"/>
          </a:xfrm>
          <a:custGeom>
            <a:rect b="b" l="l" r="r" t="t"/>
            <a:pathLst>
              <a:path extrusionOk="0" h="104955" w="303397">
                <a:moveTo>
                  <a:pt x="0" y="0"/>
                </a:moveTo>
                <a:cubicBezTo>
                  <a:pt x="4866" y="4518"/>
                  <a:pt x="13091" y="24212"/>
                  <a:pt x="29193" y="27108"/>
                </a:cubicBezTo>
                <a:cubicBezTo>
                  <a:pt x="45296" y="30004"/>
                  <a:pt x="78833" y="15524"/>
                  <a:pt x="96615" y="17377"/>
                </a:cubicBezTo>
                <a:cubicBezTo>
                  <a:pt x="114397" y="19231"/>
                  <a:pt x="118857" y="35681"/>
                  <a:pt x="135886" y="38229"/>
                </a:cubicBezTo>
                <a:cubicBezTo>
                  <a:pt x="152915" y="40778"/>
                  <a:pt x="184889" y="26644"/>
                  <a:pt x="198790" y="32668"/>
                </a:cubicBezTo>
                <a:cubicBezTo>
                  <a:pt x="212691" y="38692"/>
                  <a:pt x="212054" y="66031"/>
                  <a:pt x="219294" y="74372"/>
                </a:cubicBezTo>
                <a:cubicBezTo>
                  <a:pt x="226534" y="82713"/>
                  <a:pt x="233659" y="78601"/>
                  <a:pt x="242231" y="82713"/>
                </a:cubicBezTo>
                <a:cubicBezTo>
                  <a:pt x="250804" y="86826"/>
                  <a:pt x="260535" y="95340"/>
                  <a:pt x="270729" y="99047"/>
                </a:cubicBezTo>
                <a:cubicBezTo>
                  <a:pt x="280923" y="102754"/>
                  <a:pt x="297952" y="103970"/>
                  <a:pt x="303397" y="104955"/>
                </a:cubicBezTo>
              </a:path>
            </a:pathLst>
          </a:custGeom>
          <a:noFill/>
          <a:ln cap="flat" cmpd="sng" w="19050">
            <a:solidFill>
              <a:schemeClr val="dk2"/>
            </a:solidFill>
            <a:prstDash val="dash"/>
            <a:round/>
            <a:headEnd len="med" w="med" type="none"/>
            <a:tailEnd len="med" w="med" type="none"/>
          </a:ln>
        </p:spPr>
      </p:sp>
      <p:sp>
        <p:nvSpPr>
          <p:cNvPr id="346" name="Google Shape;346;p31"/>
          <p:cNvSpPr/>
          <p:nvPr/>
        </p:nvSpPr>
        <p:spPr>
          <a:xfrm>
            <a:off x="7690546" y="960965"/>
            <a:ext cx="1790665" cy="612484"/>
          </a:xfrm>
          <a:custGeom>
            <a:rect b="b" l="l" r="r" t="t"/>
            <a:pathLst>
              <a:path extrusionOk="0" h="36969" w="108083">
                <a:moveTo>
                  <a:pt x="0" y="36969"/>
                </a:moveTo>
                <a:cubicBezTo>
                  <a:pt x="4228" y="31640"/>
                  <a:pt x="9615" y="11078"/>
                  <a:pt x="25370" y="4996"/>
                </a:cubicBezTo>
                <a:cubicBezTo>
                  <a:pt x="41125" y="-1086"/>
                  <a:pt x="80744" y="1289"/>
                  <a:pt x="94529" y="478"/>
                </a:cubicBezTo>
                <a:cubicBezTo>
                  <a:pt x="108315" y="-333"/>
                  <a:pt x="105824" y="189"/>
                  <a:pt x="108083" y="131"/>
                </a:cubicBezTo>
              </a:path>
            </a:pathLst>
          </a:custGeom>
          <a:noFill/>
          <a:ln cap="flat" cmpd="sng" w="19050">
            <a:solidFill>
              <a:schemeClr val="dk2"/>
            </a:solidFill>
            <a:prstDash val="dash"/>
            <a:round/>
            <a:headEnd len="med" w="med" type="none"/>
            <a:tailEnd len="med" w="med" type="none"/>
          </a:ln>
        </p:spPr>
      </p:sp>
      <p:sp>
        <p:nvSpPr>
          <p:cNvPr id="347" name="Google Shape;347;p31"/>
          <p:cNvSpPr/>
          <p:nvPr/>
        </p:nvSpPr>
        <p:spPr>
          <a:xfrm>
            <a:off x="4385225" y="3015132"/>
            <a:ext cx="4045500" cy="15843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8" name="Google Shape;348;p31"/>
          <p:cNvGrpSpPr/>
          <p:nvPr/>
        </p:nvGrpSpPr>
        <p:grpSpPr>
          <a:xfrm>
            <a:off x="4720329" y="3149542"/>
            <a:ext cx="3375142" cy="1315224"/>
            <a:chOff x="4720329" y="3149542"/>
            <a:chExt cx="3375142" cy="1315224"/>
          </a:xfrm>
        </p:grpSpPr>
        <p:sp>
          <p:nvSpPr>
            <p:cNvPr id="349" name="Google Shape;349;p31"/>
            <p:cNvSpPr/>
            <p:nvPr/>
          </p:nvSpPr>
          <p:spPr>
            <a:xfrm>
              <a:off x="5101869" y="4012970"/>
              <a:ext cx="865884" cy="412845"/>
            </a:xfrm>
            <a:custGeom>
              <a:rect b="b" l="l" r="r" t="t"/>
              <a:pathLst>
                <a:path extrusionOk="0" h="5787" w="12137">
                  <a:moveTo>
                    <a:pt x="5775" y="1"/>
                  </a:moveTo>
                  <a:cubicBezTo>
                    <a:pt x="4600" y="1"/>
                    <a:pt x="3630" y="904"/>
                    <a:pt x="3482" y="2072"/>
                  </a:cubicBezTo>
                  <a:cubicBezTo>
                    <a:pt x="3463" y="2071"/>
                    <a:pt x="3445" y="2069"/>
                    <a:pt x="3427" y="2069"/>
                  </a:cubicBezTo>
                  <a:cubicBezTo>
                    <a:pt x="1981" y="2069"/>
                    <a:pt x="809" y="3275"/>
                    <a:pt x="809" y="4765"/>
                  </a:cubicBezTo>
                  <a:cubicBezTo>
                    <a:pt x="809" y="4859"/>
                    <a:pt x="814" y="4955"/>
                    <a:pt x="823" y="5047"/>
                  </a:cubicBezTo>
                  <a:cubicBezTo>
                    <a:pt x="439" y="5128"/>
                    <a:pt x="128" y="5413"/>
                    <a:pt x="0" y="5786"/>
                  </a:cubicBezTo>
                  <a:lnTo>
                    <a:pt x="12037" y="5786"/>
                  </a:lnTo>
                  <a:cubicBezTo>
                    <a:pt x="12100" y="5570"/>
                    <a:pt x="12136" y="5340"/>
                    <a:pt x="12136" y="5102"/>
                  </a:cubicBezTo>
                  <a:cubicBezTo>
                    <a:pt x="12136" y="3954"/>
                    <a:pt x="11322" y="3005"/>
                    <a:pt x="10257" y="2826"/>
                  </a:cubicBezTo>
                  <a:cubicBezTo>
                    <a:pt x="10257" y="2814"/>
                    <a:pt x="10258" y="2803"/>
                    <a:pt x="10258" y="2793"/>
                  </a:cubicBezTo>
                  <a:cubicBezTo>
                    <a:pt x="10258" y="2051"/>
                    <a:pt x="9674" y="1449"/>
                    <a:pt x="8954" y="1449"/>
                  </a:cubicBezTo>
                  <a:cubicBezTo>
                    <a:pt x="8591" y="1449"/>
                    <a:pt x="8265" y="1601"/>
                    <a:pt x="8027" y="1846"/>
                  </a:cubicBezTo>
                  <a:cubicBezTo>
                    <a:pt x="7792" y="790"/>
                    <a:pt x="6874" y="1"/>
                    <a:pt x="5775"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1"/>
            <p:cNvSpPr/>
            <p:nvPr/>
          </p:nvSpPr>
          <p:spPr>
            <a:xfrm>
              <a:off x="4796095" y="4158361"/>
              <a:ext cx="561394" cy="267525"/>
            </a:xfrm>
            <a:custGeom>
              <a:rect b="b" l="l" r="r" t="t"/>
              <a:pathLst>
                <a:path extrusionOk="0" h="3750" w="7869">
                  <a:moveTo>
                    <a:pt x="3743" y="0"/>
                  </a:moveTo>
                  <a:cubicBezTo>
                    <a:pt x="2981" y="0"/>
                    <a:pt x="2353" y="586"/>
                    <a:pt x="2256" y="1343"/>
                  </a:cubicBezTo>
                  <a:cubicBezTo>
                    <a:pt x="2245" y="1343"/>
                    <a:pt x="2231" y="1341"/>
                    <a:pt x="2220" y="1341"/>
                  </a:cubicBezTo>
                  <a:cubicBezTo>
                    <a:pt x="1283" y="1341"/>
                    <a:pt x="523" y="2124"/>
                    <a:pt x="523" y="3088"/>
                  </a:cubicBezTo>
                  <a:cubicBezTo>
                    <a:pt x="523" y="3150"/>
                    <a:pt x="526" y="3211"/>
                    <a:pt x="533" y="3271"/>
                  </a:cubicBezTo>
                  <a:cubicBezTo>
                    <a:pt x="284" y="3323"/>
                    <a:pt x="83" y="3508"/>
                    <a:pt x="0" y="3749"/>
                  </a:cubicBezTo>
                  <a:lnTo>
                    <a:pt x="7803" y="3749"/>
                  </a:lnTo>
                  <a:cubicBezTo>
                    <a:pt x="7845" y="3609"/>
                    <a:pt x="7869" y="3460"/>
                    <a:pt x="7869" y="3306"/>
                  </a:cubicBezTo>
                  <a:cubicBezTo>
                    <a:pt x="7869" y="2561"/>
                    <a:pt x="7341" y="1946"/>
                    <a:pt x="6649" y="1830"/>
                  </a:cubicBezTo>
                  <a:cubicBezTo>
                    <a:pt x="6649" y="1822"/>
                    <a:pt x="6650" y="1816"/>
                    <a:pt x="6650" y="1809"/>
                  </a:cubicBezTo>
                  <a:cubicBezTo>
                    <a:pt x="6650" y="1328"/>
                    <a:pt x="6272" y="938"/>
                    <a:pt x="5805" y="938"/>
                  </a:cubicBezTo>
                  <a:cubicBezTo>
                    <a:pt x="5569" y="938"/>
                    <a:pt x="5357" y="1037"/>
                    <a:pt x="5204" y="1196"/>
                  </a:cubicBezTo>
                  <a:cubicBezTo>
                    <a:pt x="5050" y="510"/>
                    <a:pt x="4455" y="0"/>
                    <a:pt x="374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1"/>
            <p:cNvSpPr/>
            <p:nvPr/>
          </p:nvSpPr>
          <p:spPr>
            <a:xfrm>
              <a:off x="4720329" y="4211581"/>
              <a:ext cx="449386" cy="214305"/>
            </a:xfrm>
            <a:custGeom>
              <a:rect b="b" l="l" r="r" t="t"/>
              <a:pathLst>
                <a:path extrusionOk="0" h="3004" w="6299">
                  <a:moveTo>
                    <a:pt x="2996" y="1"/>
                  </a:moveTo>
                  <a:cubicBezTo>
                    <a:pt x="2385" y="1"/>
                    <a:pt x="1882" y="469"/>
                    <a:pt x="1807" y="1076"/>
                  </a:cubicBezTo>
                  <a:cubicBezTo>
                    <a:pt x="1796" y="1076"/>
                    <a:pt x="1787" y="1075"/>
                    <a:pt x="1778" y="1075"/>
                  </a:cubicBezTo>
                  <a:cubicBezTo>
                    <a:pt x="1027" y="1075"/>
                    <a:pt x="419" y="1701"/>
                    <a:pt x="419" y="2473"/>
                  </a:cubicBezTo>
                  <a:cubicBezTo>
                    <a:pt x="419" y="2522"/>
                    <a:pt x="422" y="2572"/>
                    <a:pt x="428" y="2620"/>
                  </a:cubicBezTo>
                  <a:cubicBezTo>
                    <a:pt x="227" y="2661"/>
                    <a:pt x="67" y="2808"/>
                    <a:pt x="0" y="3003"/>
                  </a:cubicBezTo>
                  <a:lnTo>
                    <a:pt x="6246" y="3003"/>
                  </a:lnTo>
                  <a:cubicBezTo>
                    <a:pt x="6279" y="2891"/>
                    <a:pt x="6298" y="2771"/>
                    <a:pt x="6298" y="2648"/>
                  </a:cubicBezTo>
                  <a:cubicBezTo>
                    <a:pt x="6297" y="2051"/>
                    <a:pt x="5874" y="1559"/>
                    <a:pt x="5321" y="1466"/>
                  </a:cubicBezTo>
                  <a:cubicBezTo>
                    <a:pt x="5321" y="1460"/>
                    <a:pt x="5322" y="1454"/>
                    <a:pt x="5322" y="1449"/>
                  </a:cubicBezTo>
                  <a:cubicBezTo>
                    <a:pt x="5322" y="1064"/>
                    <a:pt x="5019" y="752"/>
                    <a:pt x="4645" y="752"/>
                  </a:cubicBezTo>
                  <a:cubicBezTo>
                    <a:pt x="4458" y="752"/>
                    <a:pt x="4288" y="831"/>
                    <a:pt x="4165" y="958"/>
                  </a:cubicBezTo>
                  <a:cubicBezTo>
                    <a:pt x="4042" y="410"/>
                    <a:pt x="3566" y="1"/>
                    <a:pt x="2996"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31"/>
            <p:cNvSpPr/>
            <p:nvPr/>
          </p:nvSpPr>
          <p:spPr>
            <a:xfrm>
              <a:off x="7064073" y="4180691"/>
              <a:ext cx="130485" cy="246694"/>
            </a:xfrm>
            <a:custGeom>
              <a:rect b="b" l="l" r="r" t="t"/>
              <a:pathLst>
                <a:path extrusionOk="0" h="3458" w="1829">
                  <a:moveTo>
                    <a:pt x="28" y="0"/>
                  </a:moveTo>
                  <a:cubicBezTo>
                    <a:pt x="12" y="0"/>
                    <a:pt x="0" y="13"/>
                    <a:pt x="0" y="27"/>
                  </a:cubicBezTo>
                  <a:lnTo>
                    <a:pt x="0" y="3430"/>
                  </a:lnTo>
                  <a:cubicBezTo>
                    <a:pt x="0" y="3446"/>
                    <a:pt x="13" y="3457"/>
                    <a:pt x="28" y="3457"/>
                  </a:cubicBezTo>
                  <a:lnTo>
                    <a:pt x="1802" y="3457"/>
                  </a:lnTo>
                  <a:cubicBezTo>
                    <a:pt x="1817" y="3457"/>
                    <a:pt x="1828" y="3444"/>
                    <a:pt x="1829" y="3430"/>
                  </a:cubicBezTo>
                  <a:lnTo>
                    <a:pt x="1829" y="27"/>
                  </a:lnTo>
                  <a:cubicBezTo>
                    <a:pt x="1829" y="12"/>
                    <a:pt x="1817" y="0"/>
                    <a:pt x="1802" y="0"/>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1"/>
            <p:cNvSpPr/>
            <p:nvPr/>
          </p:nvSpPr>
          <p:spPr>
            <a:xfrm>
              <a:off x="7852835" y="4180691"/>
              <a:ext cx="130557" cy="246694"/>
            </a:xfrm>
            <a:custGeom>
              <a:rect b="b" l="l" r="r" t="t"/>
              <a:pathLst>
                <a:path extrusionOk="0" h="3458" w="1830">
                  <a:moveTo>
                    <a:pt x="28" y="0"/>
                  </a:moveTo>
                  <a:cubicBezTo>
                    <a:pt x="12" y="0"/>
                    <a:pt x="1" y="13"/>
                    <a:pt x="1" y="27"/>
                  </a:cubicBezTo>
                  <a:lnTo>
                    <a:pt x="1" y="3430"/>
                  </a:lnTo>
                  <a:cubicBezTo>
                    <a:pt x="1" y="3446"/>
                    <a:pt x="14" y="3457"/>
                    <a:pt x="28" y="3457"/>
                  </a:cubicBezTo>
                  <a:lnTo>
                    <a:pt x="1803" y="3457"/>
                  </a:lnTo>
                  <a:cubicBezTo>
                    <a:pt x="1816" y="3457"/>
                    <a:pt x="1829" y="3444"/>
                    <a:pt x="1830" y="3430"/>
                  </a:cubicBezTo>
                  <a:lnTo>
                    <a:pt x="1830" y="27"/>
                  </a:lnTo>
                  <a:cubicBezTo>
                    <a:pt x="1830" y="12"/>
                    <a:pt x="1816" y="0"/>
                    <a:pt x="1803" y="0"/>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1"/>
            <p:cNvSpPr/>
            <p:nvPr/>
          </p:nvSpPr>
          <p:spPr>
            <a:xfrm>
              <a:off x="7098389" y="3699431"/>
              <a:ext cx="869879" cy="295633"/>
            </a:xfrm>
            <a:custGeom>
              <a:rect b="b" l="l" r="r" t="t"/>
              <a:pathLst>
                <a:path extrusionOk="0" h="4144" w="12193">
                  <a:moveTo>
                    <a:pt x="3028" y="1"/>
                  </a:moveTo>
                  <a:cubicBezTo>
                    <a:pt x="2041" y="1"/>
                    <a:pt x="1171" y="581"/>
                    <a:pt x="893" y="1426"/>
                  </a:cubicBezTo>
                  <a:lnTo>
                    <a:pt x="0" y="4144"/>
                  </a:lnTo>
                  <a:lnTo>
                    <a:pt x="12192" y="4144"/>
                  </a:lnTo>
                  <a:lnTo>
                    <a:pt x="11299" y="1426"/>
                  </a:lnTo>
                  <a:cubicBezTo>
                    <a:pt x="11021" y="581"/>
                    <a:pt x="10152" y="1"/>
                    <a:pt x="9165"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1"/>
            <p:cNvSpPr/>
            <p:nvPr/>
          </p:nvSpPr>
          <p:spPr>
            <a:xfrm>
              <a:off x="7149184" y="3749155"/>
              <a:ext cx="768216" cy="280224"/>
            </a:xfrm>
            <a:custGeom>
              <a:rect b="b" l="l" r="r" t="t"/>
              <a:pathLst>
                <a:path extrusionOk="0" h="3928" w="10768">
                  <a:moveTo>
                    <a:pt x="2045" y="0"/>
                  </a:moveTo>
                  <a:cubicBezTo>
                    <a:pt x="1545" y="0"/>
                    <a:pt x="1107" y="315"/>
                    <a:pt x="967" y="773"/>
                  </a:cubicBezTo>
                  <a:lnTo>
                    <a:pt x="0" y="3928"/>
                  </a:lnTo>
                  <a:lnTo>
                    <a:pt x="10768" y="3928"/>
                  </a:lnTo>
                  <a:lnTo>
                    <a:pt x="9802" y="773"/>
                  </a:lnTo>
                  <a:cubicBezTo>
                    <a:pt x="9663" y="316"/>
                    <a:pt x="9223" y="0"/>
                    <a:pt x="8724"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31"/>
            <p:cNvSpPr/>
            <p:nvPr/>
          </p:nvSpPr>
          <p:spPr>
            <a:xfrm>
              <a:off x="7008354" y="3979084"/>
              <a:ext cx="1048592" cy="316892"/>
            </a:xfrm>
            <a:custGeom>
              <a:rect b="b" l="l" r="r" t="t"/>
              <a:pathLst>
                <a:path extrusionOk="0" h="4442" w="14698">
                  <a:moveTo>
                    <a:pt x="1784" y="1"/>
                  </a:moveTo>
                  <a:cubicBezTo>
                    <a:pt x="893" y="1"/>
                    <a:pt x="169" y="716"/>
                    <a:pt x="169" y="1601"/>
                  </a:cubicBezTo>
                  <a:lnTo>
                    <a:pt x="0" y="4442"/>
                  </a:lnTo>
                  <a:lnTo>
                    <a:pt x="14697" y="4442"/>
                  </a:lnTo>
                  <a:lnTo>
                    <a:pt x="14524" y="1601"/>
                  </a:lnTo>
                  <a:cubicBezTo>
                    <a:pt x="14524" y="717"/>
                    <a:pt x="13802" y="1"/>
                    <a:pt x="12911" y="1"/>
                  </a:cubicBezTo>
                  <a:close/>
                </a:path>
              </a:pathLst>
            </a:custGeom>
            <a:solidFill>
              <a:srgbClr val="EE375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1"/>
            <p:cNvSpPr/>
            <p:nvPr/>
          </p:nvSpPr>
          <p:spPr>
            <a:xfrm>
              <a:off x="7008354" y="3979084"/>
              <a:ext cx="1048592" cy="316892"/>
            </a:xfrm>
            <a:custGeom>
              <a:rect b="b" l="l" r="r" t="t"/>
              <a:pathLst>
                <a:path extrusionOk="0" h="4442" w="14698">
                  <a:moveTo>
                    <a:pt x="1784" y="1"/>
                  </a:moveTo>
                  <a:cubicBezTo>
                    <a:pt x="893" y="1"/>
                    <a:pt x="169" y="716"/>
                    <a:pt x="169" y="1601"/>
                  </a:cubicBezTo>
                  <a:lnTo>
                    <a:pt x="0" y="4442"/>
                  </a:lnTo>
                  <a:lnTo>
                    <a:pt x="14697" y="4442"/>
                  </a:lnTo>
                  <a:lnTo>
                    <a:pt x="14524" y="1601"/>
                  </a:lnTo>
                  <a:cubicBezTo>
                    <a:pt x="14524" y="717"/>
                    <a:pt x="13802" y="1"/>
                    <a:pt x="12911"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31"/>
            <p:cNvSpPr/>
            <p:nvPr/>
          </p:nvSpPr>
          <p:spPr>
            <a:xfrm>
              <a:off x="7285520" y="4204732"/>
              <a:ext cx="515806" cy="84253"/>
            </a:xfrm>
            <a:custGeom>
              <a:rect b="b" l="l" r="r" t="t"/>
              <a:pathLst>
                <a:path extrusionOk="0" h="1181" w="7230">
                  <a:moveTo>
                    <a:pt x="1890" y="0"/>
                  </a:moveTo>
                  <a:cubicBezTo>
                    <a:pt x="1343" y="0"/>
                    <a:pt x="825" y="237"/>
                    <a:pt x="467" y="646"/>
                  </a:cubicBezTo>
                  <a:lnTo>
                    <a:pt x="0" y="1180"/>
                  </a:lnTo>
                  <a:lnTo>
                    <a:pt x="7230" y="1180"/>
                  </a:lnTo>
                  <a:lnTo>
                    <a:pt x="6536" y="520"/>
                  </a:lnTo>
                  <a:cubicBezTo>
                    <a:pt x="6186" y="187"/>
                    <a:pt x="5718" y="0"/>
                    <a:pt x="5234" y="0"/>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7033467" y="3979084"/>
              <a:ext cx="997868" cy="163583"/>
            </a:xfrm>
            <a:custGeom>
              <a:rect b="b" l="l" r="r" t="t"/>
              <a:pathLst>
                <a:path extrusionOk="0" h="2293" w="13987">
                  <a:moveTo>
                    <a:pt x="1433" y="1"/>
                  </a:moveTo>
                  <a:cubicBezTo>
                    <a:pt x="810" y="1"/>
                    <a:pt x="270" y="352"/>
                    <a:pt x="1" y="865"/>
                  </a:cubicBezTo>
                  <a:cubicBezTo>
                    <a:pt x="208" y="823"/>
                    <a:pt x="740" y="735"/>
                    <a:pt x="1341" y="735"/>
                  </a:cubicBezTo>
                  <a:cubicBezTo>
                    <a:pt x="2081" y="735"/>
                    <a:pt x="2926" y="869"/>
                    <a:pt x="3398" y="1391"/>
                  </a:cubicBezTo>
                  <a:cubicBezTo>
                    <a:pt x="3934" y="1983"/>
                    <a:pt x="5481" y="2293"/>
                    <a:pt x="7032" y="2293"/>
                  </a:cubicBezTo>
                  <a:cubicBezTo>
                    <a:pt x="8538" y="2293"/>
                    <a:pt x="10048" y="2001"/>
                    <a:pt x="10641" y="1391"/>
                  </a:cubicBezTo>
                  <a:cubicBezTo>
                    <a:pt x="11142" y="876"/>
                    <a:pt x="12012" y="746"/>
                    <a:pt x="12758" y="746"/>
                  </a:cubicBezTo>
                  <a:cubicBezTo>
                    <a:pt x="13293" y="746"/>
                    <a:pt x="13763" y="813"/>
                    <a:pt x="13986" y="854"/>
                  </a:cubicBezTo>
                  <a:cubicBezTo>
                    <a:pt x="13718" y="348"/>
                    <a:pt x="13180" y="1"/>
                    <a:pt x="12560" y="1"/>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7062789" y="4059627"/>
              <a:ext cx="199474" cy="110292"/>
            </a:xfrm>
            <a:custGeom>
              <a:rect b="b" l="l" r="r" t="t"/>
              <a:pathLst>
                <a:path extrusionOk="0" h="1546" w="2796">
                  <a:moveTo>
                    <a:pt x="906" y="1"/>
                  </a:moveTo>
                  <a:cubicBezTo>
                    <a:pt x="610" y="1"/>
                    <a:pt x="469" y="259"/>
                    <a:pt x="469" y="259"/>
                  </a:cubicBezTo>
                  <a:cubicBezTo>
                    <a:pt x="0" y="1147"/>
                    <a:pt x="1101" y="1418"/>
                    <a:pt x="1625" y="1515"/>
                  </a:cubicBezTo>
                  <a:cubicBezTo>
                    <a:pt x="1736" y="1535"/>
                    <a:pt x="1851" y="1546"/>
                    <a:pt x="1964" y="1546"/>
                  </a:cubicBezTo>
                  <a:cubicBezTo>
                    <a:pt x="2384" y="1546"/>
                    <a:pt x="2771" y="1396"/>
                    <a:pt x="2781" y="1009"/>
                  </a:cubicBezTo>
                  <a:cubicBezTo>
                    <a:pt x="2796" y="518"/>
                    <a:pt x="1488" y="150"/>
                    <a:pt x="1075" y="27"/>
                  </a:cubicBezTo>
                  <a:cubicBezTo>
                    <a:pt x="1014" y="9"/>
                    <a:pt x="958" y="1"/>
                    <a:pt x="906"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7794121" y="4059627"/>
              <a:ext cx="199402" cy="110292"/>
            </a:xfrm>
            <a:custGeom>
              <a:rect b="b" l="l" r="r" t="t"/>
              <a:pathLst>
                <a:path extrusionOk="0" h="1546" w="2795">
                  <a:moveTo>
                    <a:pt x="1890" y="1"/>
                  </a:moveTo>
                  <a:cubicBezTo>
                    <a:pt x="1839" y="1"/>
                    <a:pt x="1783" y="9"/>
                    <a:pt x="1722" y="27"/>
                  </a:cubicBezTo>
                  <a:cubicBezTo>
                    <a:pt x="1309" y="150"/>
                    <a:pt x="0" y="518"/>
                    <a:pt x="15" y="1009"/>
                  </a:cubicBezTo>
                  <a:cubicBezTo>
                    <a:pt x="26" y="1396"/>
                    <a:pt x="413" y="1546"/>
                    <a:pt x="832" y="1546"/>
                  </a:cubicBezTo>
                  <a:cubicBezTo>
                    <a:pt x="945" y="1546"/>
                    <a:pt x="1060" y="1535"/>
                    <a:pt x="1171" y="1515"/>
                  </a:cubicBezTo>
                  <a:cubicBezTo>
                    <a:pt x="1694" y="1418"/>
                    <a:pt x="2795" y="1147"/>
                    <a:pt x="2327" y="259"/>
                  </a:cubicBezTo>
                  <a:cubicBezTo>
                    <a:pt x="2327" y="259"/>
                    <a:pt x="2187" y="1"/>
                    <a:pt x="189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p:nvPr/>
          </p:nvSpPr>
          <p:spPr>
            <a:xfrm>
              <a:off x="6989520" y="4223923"/>
              <a:ext cx="1085476" cy="95952"/>
            </a:xfrm>
            <a:custGeom>
              <a:rect b="b" l="l" r="r" t="t"/>
              <a:pathLst>
                <a:path extrusionOk="0" h="1345" w="15215">
                  <a:moveTo>
                    <a:pt x="511" y="1"/>
                  </a:moveTo>
                  <a:cubicBezTo>
                    <a:pt x="230" y="1"/>
                    <a:pt x="1" y="228"/>
                    <a:pt x="1" y="507"/>
                  </a:cubicBezTo>
                  <a:lnTo>
                    <a:pt x="1" y="840"/>
                  </a:lnTo>
                  <a:cubicBezTo>
                    <a:pt x="1" y="1116"/>
                    <a:pt x="230" y="1345"/>
                    <a:pt x="511" y="1345"/>
                  </a:cubicBezTo>
                  <a:lnTo>
                    <a:pt x="14703" y="1345"/>
                  </a:lnTo>
                  <a:cubicBezTo>
                    <a:pt x="14984" y="1345"/>
                    <a:pt x="15213" y="1116"/>
                    <a:pt x="15214" y="840"/>
                  </a:cubicBezTo>
                  <a:lnTo>
                    <a:pt x="15214" y="507"/>
                  </a:lnTo>
                  <a:cubicBezTo>
                    <a:pt x="15214" y="229"/>
                    <a:pt x="14985" y="1"/>
                    <a:pt x="14704" y="1"/>
                  </a:cubicBezTo>
                  <a:lnTo>
                    <a:pt x="12178" y="1"/>
                  </a:lnTo>
                  <a:lnTo>
                    <a:pt x="10542" y="675"/>
                  </a:lnTo>
                  <a:lnTo>
                    <a:pt x="4785" y="675"/>
                  </a:lnTo>
                  <a:lnTo>
                    <a:pt x="3383"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31"/>
            <p:cNvSpPr/>
            <p:nvPr/>
          </p:nvSpPr>
          <p:spPr>
            <a:xfrm>
              <a:off x="7030042" y="4250746"/>
              <a:ext cx="198475" cy="42305"/>
            </a:xfrm>
            <a:custGeom>
              <a:rect b="b" l="l" r="r" t="t"/>
              <a:pathLst>
                <a:path extrusionOk="0" h="593" w="2782">
                  <a:moveTo>
                    <a:pt x="9" y="0"/>
                  </a:moveTo>
                  <a:cubicBezTo>
                    <a:pt x="4" y="0"/>
                    <a:pt x="0" y="4"/>
                    <a:pt x="0" y="9"/>
                  </a:cubicBezTo>
                  <a:lnTo>
                    <a:pt x="0" y="583"/>
                  </a:lnTo>
                  <a:cubicBezTo>
                    <a:pt x="0" y="588"/>
                    <a:pt x="4" y="592"/>
                    <a:pt x="9" y="592"/>
                  </a:cubicBezTo>
                  <a:lnTo>
                    <a:pt x="2773" y="592"/>
                  </a:lnTo>
                  <a:cubicBezTo>
                    <a:pt x="2778" y="592"/>
                    <a:pt x="2782" y="588"/>
                    <a:pt x="2782" y="583"/>
                  </a:cubicBezTo>
                  <a:lnTo>
                    <a:pt x="2782" y="9"/>
                  </a:lnTo>
                  <a:cubicBezTo>
                    <a:pt x="2782" y="4"/>
                    <a:pt x="2778" y="0"/>
                    <a:pt x="2773" y="0"/>
                  </a:cubicBezTo>
                  <a:close/>
                </a:path>
              </a:pathLst>
            </a:custGeom>
            <a:solidFill>
              <a:srgbClr val="FF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1"/>
            <p:cNvSpPr/>
            <p:nvPr/>
          </p:nvSpPr>
          <p:spPr>
            <a:xfrm>
              <a:off x="7843133" y="4250746"/>
              <a:ext cx="198475" cy="42305"/>
            </a:xfrm>
            <a:custGeom>
              <a:rect b="b" l="l" r="r" t="t"/>
              <a:pathLst>
                <a:path extrusionOk="0" h="593" w="2782">
                  <a:moveTo>
                    <a:pt x="10" y="0"/>
                  </a:moveTo>
                  <a:cubicBezTo>
                    <a:pt x="5" y="0"/>
                    <a:pt x="1" y="4"/>
                    <a:pt x="1" y="9"/>
                  </a:cubicBezTo>
                  <a:lnTo>
                    <a:pt x="1" y="583"/>
                  </a:lnTo>
                  <a:cubicBezTo>
                    <a:pt x="1" y="588"/>
                    <a:pt x="5" y="592"/>
                    <a:pt x="10" y="592"/>
                  </a:cubicBezTo>
                  <a:lnTo>
                    <a:pt x="2773" y="592"/>
                  </a:lnTo>
                  <a:cubicBezTo>
                    <a:pt x="2776" y="592"/>
                    <a:pt x="2781" y="588"/>
                    <a:pt x="2782" y="583"/>
                  </a:cubicBezTo>
                  <a:lnTo>
                    <a:pt x="2782" y="9"/>
                  </a:lnTo>
                  <a:cubicBezTo>
                    <a:pt x="2782" y="4"/>
                    <a:pt x="2777" y="0"/>
                    <a:pt x="2773" y="0"/>
                  </a:cubicBezTo>
                  <a:close/>
                </a:path>
              </a:pathLst>
            </a:custGeom>
            <a:solidFill>
              <a:srgbClr val="FF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31"/>
            <p:cNvSpPr/>
            <p:nvPr/>
          </p:nvSpPr>
          <p:spPr>
            <a:xfrm>
              <a:off x="7935664" y="3883131"/>
              <a:ext cx="159807" cy="90102"/>
            </a:xfrm>
            <a:custGeom>
              <a:rect b="b" l="l" r="r" t="t"/>
              <a:pathLst>
                <a:path extrusionOk="0" h="1263" w="2240">
                  <a:moveTo>
                    <a:pt x="1326" y="0"/>
                  </a:moveTo>
                  <a:cubicBezTo>
                    <a:pt x="646" y="0"/>
                    <a:pt x="858" y="151"/>
                    <a:pt x="535" y="350"/>
                  </a:cubicBezTo>
                  <a:cubicBezTo>
                    <a:pt x="422" y="419"/>
                    <a:pt x="325" y="442"/>
                    <a:pt x="246" y="442"/>
                  </a:cubicBezTo>
                  <a:cubicBezTo>
                    <a:pt x="88" y="442"/>
                    <a:pt x="1" y="350"/>
                    <a:pt x="1" y="350"/>
                  </a:cubicBezTo>
                  <a:lnTo>
                    <a:pt x="1" y="350"/>
                  </a:lnTo>
                  <a:lnTo>
                    <a:pt x="212" y="797"/>
                  </a:lnTo>
                  <a:cubicBezTo>
                    <a:pt x="233" y="783"/>
                    <a:pt x="258" y="777"/>
                    <a:pt x="287" y="777"/>
                  </a:cubicBezTo>
                  <a:cubicBezTo>
                    <a:pt x="417" y="777"/>
                    <a:pt x="609" y="906"/>
                    <a:pt x="664" y="989"/>
                  </a:cubicBezTo>
                  <a:cubicBezTo>
                    <a:pt x="800" y="1199"/>
                    <a:pt x="1023" y="1220"/>
                    <a:pt x="1153" y="1238"/>
                  </a:cubicBezTo>
                  <a:cubicBezTo>
                    <a:pt x="1274" y="1255"/>
                    <a:pt x="1381" y="1263"/>
                    <a:pt x="1475" y="1263"/>
                  </a:cubicBezTo>
                  <a:cubicBezTo>
                    <a:pt x="2028" y="1263"/>
                    <a:pt x="2144" y="994"/>
                    <a:pt x="2170" y="753"/>
                  </a:cubicBezTo>
                  <a:cubicBezTo>
                    <a:pt x="2195" y="526"/>
                    <a:pt x="2239" y="17"/>
                    <a:pt x="1432" y="1"/>
                  </a:cubicBezTo>
                  <a:cubicBezTo>
                    <a:pt x="1394" y="0"/>
                    <a:pt x="1359" y="0"/>
                    <a:pt x="132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31"/>
            <p:cNvSpPr/>
            <p:nvPr/>
          </p:nvSpPr>
          <p:spPr>
            <a:xfrm>
              <a:off x="6973539" y="3883131"/>
              <a:ext cx="159736" cy="90102"/>
            </a:xfrm>
            <a:custGeom>
              <a:rect b="b" l="l" r="r" t="t"/>
              <a:pathLst>
                <a:path extrusionOk="0" h="1263" w="2239">
                  <a:moveTo>
                    <a:pt x="913" y="0"/>
                  </a:moveTo>
                  <a:cubicBezTo>
                    <a:pt x="880" y="0"/>
                    <a:pt x="845" y="0"/>
                    <a:pt x="808" y="1"/>
                  </a:cubicBezTo>
                  <a:cubicBezTo>
                    <a:pt x="1" y="17"/>
                    <a:pt x="45" y="526"/>
                    <a:pt x="69" y="753"/>
                  </a:cubicBezTo>
                  <a:cubicBezTo>
                    <a:pt x="96" y="994"/>
                    <a:pt x="213" y="1263"/>
                    <a:pt x="765" y="1263"/>
                  </a:cubicBezTo>
                  <a:cubicBezTo>
                    <a:pt x="859" y="1263"/>
                    <a:pt x="966" y="1255"/>
                    <a:pt x="1087" y="1238"/>
                  </a:cubicBezTo>
                  <a:cubicBezTo>
                    <a:pt x="1216" y="1220"/>
                    <a:pt x="1439" y="1199"/>
                    <a:pt x="1575" y="989"/>
                  </a:cubicBezTo>
                  <a:cubicBezTo>
                    <a:pt x="1630" y="906"/>
                    <a:pt x="1823" y="777"/>
                    <a:pt x="1953" y="777"/>
                  </a:cubicBezTo>
                  <a:cubicBezTo>
                    <a:pt x="1982" y="777"/>
                    <a:pt x="2008" y="783"/>
                    <a:pt x="2028" y="797"/>
                  </a:cubicBezTo>
                  <a:lnTo>
                    <a:pt x="2238" y="350"/>
                  </a:lnTo>
                  <a:lnTo>
                    <a:pt x="2238" y="350"/>
                  </a:lnTo>
                  <a:cubicBezTo>
                    <a:pt x="2238" y="350"/>
                    <a:pt x="2152" y="442"/>
                    <a:pt x="1994" y="442"/>
                  </a:cubicBezTo>
                  <a:cubicBezTo>
                    <a:pt x="1915" y="442"/>
                    <a:pt x="1818" y="419"/>
                    <a:pt x="1704" y="350"/>
                  </a:cubicBezTo>
                  <a:cubicBezTo>
                    <a:pt x="1381" y="151"/>
                    <a:pt x="1593" y="0"/>
                    <a:pt x="913"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31"/>
            <p:cNvSpPr/>
            <p:nvPr/>
          </p:nvSpPr>
          <p:spPr>
            <a:xfrm>
              <a:off x="6661059" y="3771270"/>
              <a:ext cx="83257" cy="658682"/>
            </a:xfrm>
            <a:custGeom>
              <a:rect b="b" l="l" r="r" t="t"/>
              <a:pathLst>
                <a:path extrusionOk="0" h="9233" w="1167">
                  <a:moveTo>
                    <a:pt x="0" y="0"/>
                  </a:moveTo>
                  <a:lnTo>
                    <a:pt x="0" y="9232"/>
                  </a:lnTo>
                  <a:lnTo>
                    <a:pt x="1167" y="9232"/>
                  </a:lnTo>
                  <a:lnTo>
                    <a:pt x="116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31"/>
            <p:cNvSpPr/>
            <p:nvPr/>
          </p:nvSpPr>
          <p:spPr>
            <a:xfrm>
              <a:off x="6677539" y="3771270"/>
              <a:ext cx="94743" cy="658682"/>
            </a:xfrm>
            <a:custGeom>
              <a:rect b="b" l="l" r="r" t="t"/>
              <a:pathLst>
                <a:path extrusionOk="0" h="9233" w="1328">
                  <a:moveTo>
                    <a:pt x="1" y="0"/>
                  </a:moveTo>
                  <a:lnTo>
                    <a:pt x="1" y="9232"/>
                  </a:lnTo>
                  <a:lnTo>
                    <a:pt x="1328" y="9232"/>
                  </a:lnTo>
                  <a:lnTo>
                    <a:pt x="132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1"/>
            <p:cNvSpPr/>
            <p:nvPr/>
          </p:nvSpPr>
          <p:spPr>
            <a:xfrm>
              <a:off x="6692878" y="3803516"/>
              <a:ext cx="63067" cy="626365"/>
            </a:xfrm>
            <a:custGeom>
              <a:rect b="b" l="l" r="r" t="t"/>
              <a:pathLst>
                <a:path extrusionOk="0" h="8780" w="884">
                  <a:moveTo>
                    <a:pt x="0" y="1"/>
                  </a:moveTo>
                  <a:lnTo>
                    <a:pt x="0" y="8779"/>
                  </a:lnTo>
                  <a:lnTo>
                    <a:pt x="884" y="8779"/>
                  </a:lnTo>
                  <a:lnTo>
                    <a:pt x="884" y="1"/>
                  </a:lnTo>
                  <a:close/>
                </a:path>
              </a:pathLst>
            </a:custGeom>
            <a:solidFill>
              <a:srgbClr val="073763">
                <a:alpha val="1713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31"/>
            <p:cNvSpPr/>
            <p:nvPr/>
          </p:nvSpPr>
          <p:spPr>
            <a:xfrm>
              <a:off x="6711498" y="3819282"/>
              <a:ext cx="785552" cy="50437"/>
            </a:xfrm>
            <a:custGeom>
              <a:rect b="b" l="l" r="r" t="t"/>
              <a:pathLst>
                <a:path extrusionOk="0" h="707" w="11011">
                  <a:moveTo>
                    <a:pt x="1" y="0"/>
                  </a:moveTo>
                  <a:lnTo>
                    <a:pt x="1" y="706"/>
                  </a:lnTo>
                  <a:lnTo>
                    <a:pt x="11011" y="706"/>
                  </a:lnTo>
                  <a:lnTo>
                    <a:pt x="11011"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31"/>
            <p:cNvSpPr/>
            <p:nvPr/>
          </p:nvSpPr>
          <p:spPr>
            <a:xfrm>
              <a:off x="6691950" y="3812862"/>
              <a:ext cx="68917" cy="68914"/>
            </a:xfrm>
            <a:custGeom>
              <a:rect b="b" l="l" r="r" t="t"/>
              <a:pathLst>
                <a:path extrusionOk="0" h="966" w="966">
                  <a:moveTo>
                    <a:pt x="483" y="0"/>
                  </a:moveTo>
                  <a:cubicBezTo>
                    <a:pt x="216" y="0"/>
                    <a:pt x="1" y="217"/>
                    <a:pt x="1" y="483"/>
                  </a:cubicBezTo>
                  <a:cubicBezTo>
                    <a:pt x="1" y="749"/>
                    <a:pt x="216" y="965"/>
                    <a:pt x="483" y="965"/>
                  </a:cubicBezTo>
                  <a:cubicBezTo>
                    <a:pt x="749" y="965"/>
                    <a:pt x="965" y="749"/>
                    <a:pt x="965" y="483"/>
                  </a:cubicBezTo>
                  <a:cubicBezTo>
                    <a:pt x="965" y="217"/>
                    <a:pt x="749" y="0"/>
                    <a:pt x="48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31"/>
            <p:cNvSpPr/>
            <p:nvPr/>
          </p:nvSpPr>
          <p:spPr>
            <a:xfrm>
              <a:off x="6831282" y="3835476"/>
              <a:ext cx="102091" cy="16836"/>
            </a:xfrm>
            <a:custGeom>
              <a:rect b="b" l="l" r="r" t="t"/>
              <a:pathLst>
                <a:path extrusionOk="0" h="236" w="1431">
                  <a:moveTo>
                    <a:pt x="0" y="0"/>
                  </a:moveTo>
                  <a:lnTo>
                    <a:pt x="0" y="236"/>
                  </a:lnTo>
                  <a:lnTo>
                    <a:pt x="1431" y="236"/>
                  </a:lnTo>
                  <a:lnTo>
                    <a:pt x="14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31"/>
            <p:cNvSpPr/>
            <p:nvPr/>
          </p:nvSpPr>
          <p:spPr>
            <a:xfrm>
              <a:off x="6960840" y="3835476"/>
              <a:ext cx="102162" cy="16836"/>
            </a:xfrm>
            <a:custGeom>
              <a:rect b="b" l="l" r="r" t="t"/>
              <a:pathLst>
                <a:path extrusionOk="0" h="236" w="1432">
                  <a:moveTo>
                    <a:pt x="1" y="0"/>
                  </a:moveTo>
                  <a:lnTo>
                    <a:pt x="1" y="236"/>
                  </a:lnTo>
                  <a:lnTo>
                    <a:pt x="1431" y="236"/>
                  </a:lnTo>
                  <a:lnTo>
                    <a:pt x="14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1"/>
            <p:cNvSpPr/>
            <p:nvPr/>
          </p:nvSpPr>
          <p:spPr>
            <a:xfrm>
              <a:off x="7090541" y="3835476"/>
              <a:ext cx="102162" cy="16836"/>
            </a:xfrm>
            <a:custGeom>
              <a:rect b="b" l="l" r="r" t="t"/>
              <a:pathLst>
                <a:path extrusionOk="0" h="236" w="1432">
                  <a:moveTo>
                    <a:pt x="0" y="0"/>
                  </a:moveTo>
                  <a:lnTo>
                    <a:pt x="0" y="236"/>
                  </a:lnTo>
                  <a:lnTo>
                    <a:pt x="1431" y="236"/>
                  </a:lnTo>
                  <a:lnTo>
                    <a:pt x="14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31"/>
            <p:cNvSpPr/>
            <p:nvPr/>
          </p:nvSpPr>
          <p:spPr>
            <a:xfrm>
              <a:off x="7220170" y="3835476"/>
              <a:ext cx="102162" cy="16836"/>
            </a:xfrm>
            <a:custGeom>
              <a:rect b="b" l="l" r="r" t="t"/>
              <a:pathLst>
                <a:path extrusionOk="0" h="236" w="1432">
                  <a:moveTo>
                    <a:pt x="1" y="0"/>
                  </a:moveTo>
                  <a:lnTo>
                    <a:pt x="1" y="236"/>
                  </a:lnTo>
                  <a:lnTo>
                    <a:pt x="1432" y="236"/>
                  </a:lnTo>
                  <a:lnTo>
                    <a:pt x="143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31"/>
            <p:cNvSpPr/>
            <p:nvPr/>
          </p:nvSpPr>
          <p:spPr>
            <a:xfrm>
              <a:off x="7349871" y="3835476"/>
              <a:ext cx="102162" cy="16836"/>
            </a:xfrm>
            <a:custGeom>
              <a:rect b="b" l="l" r="r" t="t"/>
              <a:pathLst>
                <a:path extrusionOk="0" h="236" w="1432">
                  <a:moveTo>
                    <a:pt x="0" y="0"/>
                  </a:moveTo>
                  <a:lnTo>
                    <a:pt x="0" y="236"/>
                  </a:lnTo>
                  <a:lnTo>
                    <a:pt x="1431" y="236"/>
                  </a:lnTo>
                  <a:lnTo>
                    <a:pt x="1431"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31"/>
            <p:cNvSpPr/>
            <p:nvPr/>
          </p:nvSpPr>
          <p:spPr>
            <a:xfrm>
              <a:off x="6611690" y="4354332"/>
              <a:ext cx="218879" cy="75549"/>
            </a:xfrm>
            <a:custGeom>
              <a:rect b="b" l="l" r="r" t="t"/>
              <a:pathLst>
                <a:path extrusionOk="0" h="1059" w="3068">
                  <a:moveTo>
                    <a:pt x="1" y="1"/>
                  </a:moveTo>
                  <a:lnTo>
                    <a:pt x="1" y="1058"/>
                  </a:lnTo>
                  <a:lnTo>
                    <a:pt x="3068" y="1058"/>
                  </a:lnTo>
                  <a:lnTo>
                    <a:pt x="3068" y="1"/>
                  </a:ln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1"/>
            <p:cNvSpPr/>
            <p:nvPr/>
          </p:nvSpPr>
          <p:spPr>
            <a:xfrm>
              <a:off x="6628241" y="4354332"/>
              <a:ext cx="218736" cy="75549"/>
            </a:xfrm>
            <a:custGeom>
              <a:rect b="b" l="l" r="r" t="t"/>
              <a:pathLst>
                <a:path extrusionOk="0" h="1059" w="3066">
                  <a:moveTo>
                    <a:pt x="0" y="1"/>
                  </a:moveTo>
                  <a:lnTo>
                    <a:pt x="0" y="1058"/>
                  </a:lnTo>
                  <a:lnTo>
                    <a:pt x="3066" y="1058"/>
                  </a:lnTo>
                  <a:lnTo>
                    <a:pt x="3066" y="1"/>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1"/>
            <p:cNvSpPr/>
            <p:nvPr/>
          </p:nvSpPr>
          <p:spPr>
            <a:xfrm>
              <a:off x="6628241" y="4354332"/>
              <a:ext cx="65564" cy="48012"/>
            </a:xfrm>
            <a:custGeom>
              <a:rect b="b" l="l" r="r" t="t"/>
              <a:pathLst>
                <a:path extrusionOk="0" h="673" w="919">
                  <a:moveTo>
                    <a:pt x="517" y="1"/>
                  </a:moveTo>
                  <a:lnTo>
                    <a:pt x="0" y="379"/>
                  </a:lnTo>
                  <a:lnTo>
                    <a:pt x="0" y="673"/>
                  </a:lnTo>
                  <a:lnTo>
                    <a:pt x="919"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1"/>
            <p:cNvSpPr/>
            <p:nvPr/>
          </p:nvSpPr>
          <p:spPr>
            <a:xfrm>
              <a:off x="6632379" y="4354332"/>
              <a:ext cx="131698" cy="75549"/>
            </a:xfrm>
            <a:custGeom>
              <a:rect b="b" l="l" r="r" t="t"/>
              <a:pathLst>
                <a:path extrusionOk="0" h="1059" w="1846">
                  <a:moveTo>
                    <a:pt x="1444" y="1"/>
                  </a:moveTo>
                  <a:lnTo>
                    <a:pt x="0" y="1058"/>
                  </a:lnTo>
                  <a:lnTo>
                    <a:pt x="402" y="1058"/>
                  </a:lnTo>
                  <a:lnTo>
                    <a:pt x="18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1"/>
            <p:cNvSpPr/>
            <p:nvPr/>
          </p:nvSpPr>
          <p:spPr>
            <a:xfrm>
              <a:off x="6694804" y="4354332"/>
              <a:ext cx="131698" cy="75549"/>
            </a:xfrm>
            <a:custGeom>
              <a:rect b="b" l="l" r="r" t="t"/>
              <a:pathLst>
                <a:path extrusionOk="0" h="1059" w="1846">
                  <a:moveTo>
                    <a:pt x="1443" y="1"/>
                  </a:moveTo>
                  <a:lnTo>
                    <a:pt x="0" y="1058"/>
                  </a:lnTo>
                  <a:lnTo>
                    <a:pt x="401" y="1058"/>
                  </a:lnTo>
                  <a:lnTo>
                    <a:pt x="1846"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1"/>
            <p:cNvSpPr/>
            <p:nvPr/>
          </p:nvSpPr>
          <p:spPr>
            <a:xfrm>
              <a:off x="6765076" y="4369742"/>
              <a:ext cx="81901" cy="60140"/>
            </a:xfrm>
            <a:custGeom>
              <a:rect b="b" l="l" r="r" t="t"/>
              <a:pathLst>
                <a:path extrusionOk="0" h="843" w="1148">
                  <a:moveTo>
                    <a:pt x="1148" y="0"/>
                  </a:moveTo>
                  <a:lnTo>
                    <a:pt x="0" y="842"/>
                  </a:lnTo>
                  <a:lnTo>
                    <a:pt x="401" y="842"/>
                  </a:lnTo>
                  <a:lnTo>
                    <a:pt x="1148" y="295"/>
                  </a:lnTo>
                  <a:lnTo>
                    <a:pt x="1148"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1"/>
            <p:cNvSpPr/>
            <p:nvPr/>
          </p:nvSpPr>
          <p:spPr>
            <a:xfrm>
              <a:off x="5574156" y="3149542"/>
              <a:ext cx="215668" cy="125416"/>
            </a:xfrm>
            <a:custGeom>
              <a:rect b="b" l="l" r="r" t="t"/>
              <a:pathLst>
                <a:path extrusionOk="0" h="1758" w="3023">
                  <a:moveTo>
                    <a:pt x="0" y="1"/>
                  </a:moveTo>
                  <a:lnTo>
                    <a:pt x="0" y="1757"/>
                  </a:lnTo>
                  <a:lnTo>
                    <a:pt x="3023" y="1757"/>
                  </a:lnTo>
                  <a:lnTo>
                    <a:pt x="3023" y="1"/>
                  </a:ln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31"/>
            <p:cNvSpPr/>
            <p:nvPr/>
          </p:nvSpPr>
          <p:spPr>
            <a:xfrm>
              <a:off x="5632372" y="3149542"/>
              <a:ext cx="157453" cy="125416"/>
            </a:xfrm>
            <a:custGeom>
              <a:rect b="b" l="l" r="r" t="t"/>
              <a:pathLst>
                <a:path extrusionOk="0" h="1758" w="2207">
                  <a:moveTo>
                    <a:pt x="0" y="1"/>
                  </a:moveTo>
                  <a:lnTo>
                    <a:pt x="0" y="1757"/>
                  </a:lnTo>
                  <a:lnTo>
                    <a:pt x="2207" y="1757"/>
                  </a:lnTo>
                  <a:lnTo>
                    <a:pt x="2207" y="1"/>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1"/>
            <p:cNvSpPr/>
            <p:nvPr/>
          </p:nvSpPr>
          <p:spPr>
            <a:xfrm>
              <a:off x="5506523" y="3307988"/>
              <a:ext cx="919605" cy="1119396"/>
            </a:xfrm>
            <a:custGeom>
              <a:rect b="b" l="l" r="r" t="t"/>
              <a:pathLst>
                <a:path extrusionOk="0" h="15691" w="12890">
                  <a:moveTo>
                    <a:pt x="1" y="1"/>
                  </a:moveTo>
                  <a:lnTo>
                    <a:pt x="1" y="15690"/>
                  </a:lnTo>
                  <a:lnTo>
                    <a:pt x="12889" y="15690"/>
                  </a:lnTo>
                  <a:lnTo>
                    <a:pt x="12889"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1"/>
            <p:cNvSpPr/>
            <p:nvPr/>
          </p:nvSpPr>
          <p:spPr>
            <a:xfrm>
              <a:off x="5454087" y="4333501"/>
              <a:ext cx="1038461" cy="93883"/>
            </a:xfrm>
            <a:custGeom>
              <a:rect b="b" l="l" r="r" t="t"/>
              <a:pathLst>
                <a:path extrusionOk="0" h="1316" w="14556">
                  <a:moveTo>
                    <a:pt x="1" y="0"/>
                  </a:moveTo>
                  <a:lnTo>
                    <a:pt x="1" y="1315"/>
                  </a:lnTo>
                  <a:lnTo>
                    <a:pt x="14556" y="1315"/>
                  </a:lnTo>
                  <a:lnTo>
                    <a:pt x="14556" y="0"/>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31"/>
            <p:cNvSpPr/>
            <p:nvPr/>
          </p:nvSpPr>
          <p:spPr>
            <a:xfrm>
              <a:off x="5506523" y="3910811"/>
              <a:ext cx="919605" cy="422761"/>
            </a:xfrm>
            <a:custGeom>
              <a:rect b="b" l="l" r="r" t="t"/>
              <a:pathLst>
                <a:path extrusionOk="0" h="5926" w="12890">
                  <a:moveTo>
                    <a:pt x="1" y="1"/>
                  </a:moveTo>
                  <a:lnTo>
                    <a:pt x="1" y="5925"/>
                  </a:lnTo>
                  <a:lnTo>
                    <a:pt x="12889" y="5925"/>
                  </a:lnTo>
                  <a:lnTo>
                    <a:pt x="1288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31"/>
            <p:cNvSpPr/>
            <p:nvPr/>
          </p:nvSpPr>
          <p:spPr>
            <a:xfrm>
              <a:off x="5429616" y="3220597"/>
              <a:ext cx="1062932" cy="108437"/>
            </a:xfrm>
            <a:custGeom>
              <a:rect b="b" l="l" r="r" t="t"/>
              <a:pathLst>
                <a:path extrusionOk="0" h="1520" w="14899">
                  <a:moveTo>
                    <a:pt x="0" y="0"/>
                  </a:moveTo>
                  <a:lnTo>
                    <a:pt x="0" y="1519"/>
                  </a:lnTo>
                  <a:lnTo>
                    <a:pt x="14899" y="1519"/>
                  </a:lnTo>
                  <a:lnTo>
                    <a:pt x="148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1"/>
            <p:cNvSpPr/>
            <p:nvPr/>
          </p:nvSpPr>
          <p:spPr>
            <a:xfrm>
              <a:off x="5590422" y="3307988"/>
              <a:ext cx="919605" cy="1119396"/>
            </a:xfrm>
            <a:custGeom>
              <a:rect b="b" l="l" r="r" t="t"/>
              <a:pathLst>
                <a:path extrusionOk="0" h="15691" w="12890">
                  <a:moveTo>
                    <a:pt x="1" y="1"/>
                  </a:moveTo>
                  <a:lnTo>
                    <a:pt x="1" y="15690"/>
                  </a:lnTo>
                  <a:lnTo>
                    <a:pt x="12889" y="15690"/>
                  </a:lnTo>
                  <a:lnTo>
                    <a:pt x="12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31"/>
            <p:cNvSpPr/>
            <p:nvPr/>
          </p:nvSpPr>
          <p:spPr>
            <a:xfrm>
              <a:off x="5537985" y="4333501"/>
              <a:ext cx="1038461" cy="93883"/>
            </a:xfrm>
            <a:custGeom>
              <a:rect b="b" l="l" r="r" t="t"/>
              <a:pathLst>
                <a:path extrusionOk="0" h="1316" w="14556">
                  <a:moveTo>
                    <a:pt x="0" y="0"/>
                  </a:moveTo>
                  <a:lnTo>
                    <a:pt x="0" y="1315"/>
                  </a:lnTo>
                  <a:lnTo>
                    <a:pt x="14555" y="1315"/>
                  </a:lnTo>
                  <a:lnTo>
                    <a:pt x="14555" y="0"/>
                  </a:ln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31"/>
            <p:cNvSpPr/>
            <p:nvPr/>
          </p:nvSpPr>
          <p:spPr>
            <a:xfrm>
              <a:off x="5632372" y="3363990"/>
              <a:ext cx="832139" cy="503803"/>
            </a:xfrm>
            <a:custGeom>
              <a:rect b="b" l="l" r="r" t="t"/>
              <a:pathLst>
                <a:path extrusionOk="0" h="7062" w="11664">
                  <a:moveTo>
                    <a:pt x="0" y="1"/>
                  </a:moveTo>
                  <a:lnTo>
                    <a:pt x="0" y="7061"/>
                  </a:lnTo>
                  <a:lnTo>
                    <a:pt x="11664" y="7061"/>
                  </a:lnTo>
                  <a:lnTo>
                    <a:pt x="11664"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31"/>
            <p:cNvSpPr/>
            <p:nvPr/>
          </p:nvSpPr>
          <p:spPr>
            <a:xfrm>
              <a:off x="5632372" y="3363990"/>
              <a:ext cx="800677" cy="503803"/>
            </a:xfrm>
            <a:custGeom>
              <a:rect b="b" l="l" r="r" t="t"/>
              <a:pathLst>
                <a:path extrusionOk="0" h="7062" w="11223">
                  <a:moveTo>
                    <a:pt x="0" y="1"/>
                  </a:moveTo>
                  <a:lnTo>
                    <a:pt x="0" y="7061"/>
                  </a:lnTo>
                  <a:lnTo>
                    <a:pt x="11223" y="7061"/>
                  </a:lnTo>
                  <a:lnTo>
                    <a:pt x="112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31"/>
            <p:cNvSpPr/>
            <p:nvPr/>
          </p:nvSpPr>
          <p:spPr>
            <a:xfrm>
              <a:off x="5590422" y="3910811"/>
              <a:ext cx="919605" cy="422761"/>
            </a:xfrm>
            <a:custGeom>
              <a:rect b="b" l="l" r="r" t="t"/>
              <a:pathLst>
                <a:path extrusionOk="0" h="5926" w="12890">
                  <a:moveTo>
                    <a:pt x="1" y="1"/>
                  </a:moveTo>
                  <a:lnTo>
                    <a:pt x="1" y="5925"/>
                  </a:lnTo>
                  <a:lnTo>
                    <a:pt x="12889" y="5925"/>
                  </a:lnTo>
                  <a:lnTo>
                    <a:pt x="1288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1"/>
            <p:cNvSpPr/>
            <p:nvPr/>
          </p:nvSpPr>
          <p:spPr>
            <a:xfrm>
              <a:off x="5513586" y="3220597"/>
              <a:ext cx="1062932" cy="108437"/>
            </a:xfrm>
            <a:custGeom>
              <a:rect b="b" l="l" r="r" t="t"/>
              <a:pathLst>
                <a:path extrusionOk="0" h="1520" w="14899">
                  <a:moveTo>
                    <a:pt x="0" y="0"/>
                  </a:moveTo>
                  <a:lnTo>
                    <a:pt x="0" y="1519"/>
                  </a:lnTo>
                  <a:lnTo>
                    <a:pt x="14898" y="1519"/>
                  </a:lnTo>
                  <a:lnTo>
                    <a:pt x="1489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1"/>
            <p:cNvSpPr/>
            <p:nvPr/>
          </p:nvSpPr>
          <p:spPr>
            <a:xfrm>
              <a:off x="5618460" y="3940275"/>
              <a:ext cx="846051" cy="367116"/>
            </a:xfrm>
            <a:custGeom>
              <a:rect b="b" l="l" r="r" t="t"/>
              <a:pathLst>
                <a:path extrusionOk="0" h="5146" w="11859">
                  <a:moveTo>
                    <a:pt x="0" y="1"/>
                  </a:moveTo>
                  <a:lnTo>
                    <a:pt x="0" y="5145"/>
                  </a:lnTo>
                  <a:lnTo>
                    <a:pt x="11859" y="5145"/>
                  </a:lnTo>
                  <a:lnTo>
                    <a:pt x="1185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1"/>
            <p:cNvSpPr/>
            <p:nvPr/>
          </p:nvSpPr>
          <p:spPr>
            <a:xfrm>
              <a:off x="5641147" y="3956398"/>
              <a:ext cx="17550" cy="334941"/>
            </a:xfrm>
            <a:custGeom>
              <a:rect b="b" l="l" r="r" t="t"/>
              <a:pathLst>
                <a:path extrusionOk="0" h="4695" w="246">
                  <a:moveTo>
                    <a:pt x="1" y="1"/>
                  </a:moveTo>
                  <a:lnTo>
                    <a:pt x="1"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31"/>
            <p:cNvSpPr/>
            <p:nvPr/>
          </p:nvSpPr>
          <p:spPr>
            <a:xfrm>
              <a:off x="5669113" y="3956398"/>
              <a:ext cx="17550" cy="334941"/>
            </a:xfrm>
            <a:custGeom>
              <a:rect b="b" l="l" r="r" t="t"/>
              <a:pathLst>
                <a:path extrusionOk="0" h="4695" w="246">
                  <a:moveTo>
                    <a:pt x="1" y="1"/>
                  </a:moveTo>
                  <a:lnTo>
                    <a:pt x="1"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31"/>
            <p:cNvSpPr/>
            <p:nvPr/>
          </p:nvSpPr>
          <p:spPr>
            <a:xfrm>
              <a:off x="5697079" y="3956398"/>
              <a:ext cx="17550" cy="334941"/>
            </a:xfrm>
            <a:custGeom>
              <a:rect b="b" l="l" r="r" t="t"/>
              <a:pathLst>
                <a:path extrusionOk="0" h="4695" w="246">
                  <a:moveTo>
                    <a:pt x="1" y="1"/>
                  </a:moveTo>
                  <a:lnTo>
                    <a:pt x="1"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31"/>
            <p:cNvSpPr/>
            <p:nvPr/>
          </p:nvSpPr>
          <p:spPr>
            <a:xfrm>
              <a:off x="5725045" y="3956398"/>
              <a:ext cx="17550" cy="334941"/>
            </a:xfrm>
            <a:custGeom>
              <a:rect b="b" l="l" r="r" t="t"/>
              <a:pathLst>
                <a:path extrusionOk="0" h="4695" w="246">
                  <a:moveTo>
                    <a:pt x="1" y="1"/>
                  </a:moveTo>
                  <a:lnTo>
                    <a:pt x="1"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31"/>
            <p:cNvSpPr/>
            <p:nvPr/>
          </p:nvSpPr>
          <p:spPr>
            <a:xfrm>
              <a:off x="5753083" y="3956398"/>
              <a:ext cx="17550" cy="334941"/>
            </a:xfrm>
            <a:custGeom>
              <a:rect b="b" l="l" r="r" t="t"/>
              <a:pathLst>
                <a:path extrusionOk="0" h="4695" w="246">
                  <a:moveTo>
                    <a:pt x="0" y="1"/>
                  </a:moveTo>
                  <a:lnTo>
                    <a:pt x="0"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31"/>
            <p:cNvSpPr/>
            <p:nvPr/>
          </p:nvSpPr>
          <p:spPr>
            <a:xfrm>
              <a:off x="5780978" y="3956398"/>
              <a:ext cx="17550" cy="334941"/>
            </a:xfrm>
            <a:custGeom>
              <a:rect b="b" l="l" r="r" t="t"/>
              <a:pathLst>
                <a:path extrusionOk="0" h="4695" w="246">
                  <a:moveTo>
                    <a:pt x="0" y="1"/>
                  </a:moveTo>
                  <a:lnTo>
                    <a:pt x="0"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31"/>
            <p:cNvSpPr/>
            <p:nvPr/>
          </p:nvSpPr>
          <p:spPr>
            <a:xfrm>
              <a:off x="5809016" y="3956398"/>
              <a:ext cx="17550" cy="334941"/>
            </a:xfrm>
            <a:custGeom>
              <a:rect b="b" l="l" r="r" t="t"/>
              <a:pathLst>
                <a:path extrusionOk="0" h="4695" w="246">
                  <a:moveTo>
                    <a:pt x="0" y="1"/>
                  </a:moveTo>
                  <a:lnTo>
                    <a:pt x="0"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31"/>
            <p:cNvSpPr/>
            <p:nvPr/>
          </p:nvSpPr>
          <p:spPr>
            <a:xfrm>
              <a:off x="5836910" y="3956398"/>
              <a:ext cx="17550" cy="334941"/>
            </a:xfrm>
            <a:custGeom>
              <a:rect b="b" l="l" r="r" t="t"/>
              <a:pathLst>
                <a:path extrusionOk="0" h="4695" w="246">
                  <a:moveTo>
                    <a:pt x="0" y="1"/>
                  </a:moveTo>
                  <a:lnTo>
                    <a:pt x="0" y="4694"/>
                  </a:lnTo>
                  <a:lnTo>
                    <a:pt x="246" y="4694"/>
                  </a:lnTo>
                  <a:lnTo>
                    <a:pt x="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31"/>
            <p:cNvSpPr/>
            <p:nvPr/>
          </p:nvSpPr>
          <p:spPr>
            <a:xfrm>
              <a:off x="5864948" y="3956398"/>
              <a:ext cx="17479" cy="334941"/>
            </a:xfrm>
            <a:custGeom>
              <a:rect b="b" l="l" r="r" t="t"/>
              <a:pathLst>
                <a:path extrusionOk="0" h="4695" w="245">
                  <a:moveTo>
                    <a:pt x="0" y="1"/>
                  </a:moveTo>
                  <a:lnTo>
                    <a:pt x="0"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31"/>
            <p:cNvSpPr/>
            <p:nvPr/>
          </p:nvSpPr>
          <p:spPr>
            <a:xfrm>
              <a:off x="5892914" y="3956398"/>
              <a:ext cx="17479" cy="334941"/>
            </a:xfrm>
            <a:custGeom>
              <a:rect b="b" l="l" r="r" t="t"/>
              <a:pathLst>
                <a:path extrusionOk="0" h="4695" w="245">
                  <a:moveTo>
                    <a:pt x="0" y="1"/>
                  </a:moveTo>
                  <a:lnTo>
                    <a:pt x="0"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31"/>
            <p:cNvSpPr/>
            <p:nvPr/>
          </p:nvSpPr>
          <p:spPr>
            <a:xfrm>
              <a:off x="5920809" y="3956398"/>
              <a:ext cx="17622" cy="334941"/>
            </a:xfrm>
            <a:custGeom>
              <a:rect b="b" l="l" r="r" t="t"/>
              <a:pathLst>
                <a:path extrusionOk="0" h="4695" w="247">
                  <a:moveTo>
                    <a:pt x="1" y="1"/>
                  </a:moveTo>
                  <a:lnTo>
                    <a:pt x="1" y="4694"/>
                  </a:lnTo>
                  <a:lnTo>
                    <a:pt x="247" y="4694"/>
                  </a:lnTo>
                  <a:lnTo>
                    <a:pt x="2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31"/>
            <p:cNvSpPr/>
            <p:nvPr/>
          </p:nvSpPr>
          <p:spPr>
            <a:xfrm>
              <a:off x="5948776" y="3956398"/>
              <a:ext cx="17550" cy="334941"/>
            </a:xfrm>
            <a:custGeom>
              <a:rect b="b" l="l" r="r" t="t"/>
              <a:pathLst>
                <a:path extrusionOk="0" h="4695" w="246">
                  <a:moveTo>
                    <a:pt x="1" y="1"/>
                  </a:moveTo>
                  <a:lnTo>
                    <a:pt x="1" y="4694"/>
                  </a:lnTo>
                  <a:lnTo>
                    <a:pt x="246" y="4694"/>
                  </a:lnTo>
                  <a:lnTo>
                    <a:pt x="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31"/>
            <p:cNvSpPr/>
            <p:nvPr/>
          </p:nvSpPr>
          <p:spPr>
            <a:xfrm>
              <a:off x="5976813" y="3956398"/>
              <a:ext cx="17550" cy="334941"/>
            </a:xfrm>
            <a:custGeom>
              <a:rect b="b" l="l" r="r" t="t"/>
              <a:pathLst>
                <a:path extrusionOk="0" h="4695" w="246">
                  <a:moveTo>
                    <a:pt x="1" y="1"/>
                  </a:moveTo>
                  <a:lnTo>
                    <a:pt x="1" y="4694"/>
                  </a:lnTo>
                  <a:lnTo>
                    <a:pt x="246" y="4694"/>
                  </a:lnTo>
                  <a:lnTo>
                    <a:pt x="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31"/>
            <p:cNvSpPr/>
            <p:nvPr/>
          </p:nvSpPr>
          <p:spPr>
            <a:xfrm>
              <a:off x="6004708" y="3956398"/>
              <a:ext cx="17550" cy="334941"/>
            </a:xfrm>
            <a:custGeom>
              <a:rect b="b" l="l" r="r" t="t"/>
              <a:pathLst>
                <a:path extrusionOk="0" h="4695" w="246">
                  <a:moveTo>
                    <a:pt x="1" y="1"/>
                  </a:moveTo>
                  <a:lnTo>
                    <a:pt x="1"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1"/>
            <p:cNvSpPr/>
            <p:nvPr/>
          </p:nvSpPr>
          <p:spPr>
            <a:xfrm>
              <a:off x="6032746" y="3956398"/>
              <a:ext cx="17550" cy="334941"/>
            </a:xfrm>
            <a:custGeom>
              <a:rect b="b" l="l" r="r" t="t"/>
              <a:pathLst>
                <a:path extrusionOk="0" h="4695" w="246">
                  <a:moveTo>
                    <a:pt x="1" y="1"/>
                  </a:moveTo>
                  <a:lnTo>
                    <a:pt x="1"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31"/>
            <p:cNvSpPr/>
            <p:nvPr/>
          </p:nvSpPr>
          <p:spPr>
            <a:xfrm>
              <a:off x="6060641" y="3956398"/>
              <a:ext cx="17622" cy="334941"/>
            </a:xfrm>
            <a:custGeom>
              <a:rect b="b" l="l" r="r" t="t"/>
              <a:pathLst>
                <a:path extrusionOk="0" h="4695" w="247">
                  <a:moveTo>
                    <a:pt x="1" y="1"/>
                  </a:moveTo>
                  <a:lnTo>
                    <a:pt x="1" y="4694"/>
                  </a:lnTo>
                  <a:lnTo>
                    <a:pt x="246" y="4694"/>
                  </a:lnTo>
                  <a:lnTo>
                    <a:pt x="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31"/>
            <p:cNvSpPr/>
            <p:nvPr/>
          </p:nvSpPr>
          <p:spPr>
            <a:xfrm>
              <a:off x="6088678" y="3956398"/>
              <a:ext cx="17550" cy="334941"/>
            </a:xfrm>
            <a:custGeom>
              <a:rect b="b" l="l" r="r" t="t"/>
              <a:pathLst>
                <a:path extrusionOk="0" h="4695" w="246">
                  <a:moveTo>
                    <a:pt x="1" y="1"/>
                  </a:moveTo>
                  <a:lnTo>
                    <a:pt x="1"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31"/>
            <p:cNvSpPr/>
            <p:nvPr/>
          </p:nvSpPr>
          <p:spPr>
            <a:xfrm>
              <a:off x="6116644" y="3956398"/>
              <a:ext cx="17550" cy="334941"/>
            </a:xfrm>
            <a:custGeom>
              <a:rect b="b" l="l" r="r" t="t"/>
              <a:pathLst>
                <a:path extrusionOk="0" h="4695" w="246">
                  <a:moveTo>
                    <a:pt x="0" y="1"/>
                  </a:moveTo>
                  <a:lnTo>
                    <a:pt x="0"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31"/>
            <p:cNvSpPr/>
            <p:nvPr/>
          </p:nvSpPr>
          <p:spPr>
            <a:xfrm>
              <a:off x="6144611" y="3956398"/>
              <a:ext cx="17622" cy="334941"/>
            </a:xfrm>
            <a:custGeom>
              <a:rect b="b" l="l" r="r" t="t"/>
              <a:pathLst>
                <a:path extrusionOk="0" h="4695" w="247">
                  <a:moveTo>
                    <a:pt x="0" y="1"/>
                  </a:moveTo>
                  <a:lnTo>
                    <a:pt x="0" y="4694"/>
                  </a:lnTo>
                  <a:lnTo>
                    <a:pt x="246" y="4694"/>
                  </a:lnTo>
                  <a:lnTo>
                    <a:pt x="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31"/>
            <p:cNvSpPr/>
            <p:nvPr/>
          </p:nvSpPr>
          <p:spPr>
            <a:xfrm>
              <a:off x="6172577" y="3956398"/>
              <a:ext cx="17479" cy="334941"/>
            </a:xfrm>
            <a:custGeom>
              <a:rect b="b" l="l" r="r" t="t"/>
              <a:pathLst>
                <a:path extrusionOk="0" h="4695" w="245">
                  <a:moveTo>
                    <a:pt x="0" y="1"/>
                  </a:moveTo>
                  <a:lnTo>
                    <a:pt x="0"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31"/>
            <p:cNvSpPr/>
            <p:nvPr/>
          </p:nvSpPr>
          <p:spPr>
            <a:xfrm>
              <a:off x="6200615" y="3956398"/>
              <a:ext cx="17479" cy="334941"/>
            </a:xfrm>
            <a:custGeom>
              <a:rect b="b" l="l" r="r" t="t"/>
              <a:pathLst>
                <a:path extrusionOk="0" h="4695" w="245">
                  <a:moveTo>
                    <a:pt x="0" y="1"/>
                  </a:moveTo>
                  <a:lnTo>
                    <a:pt x="0"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1"/>
            <p:cNvSpPr/>
            <p:nvPr/>
          </p:nvSpPr>
          <p:spPr>
            <a:xfrm>
              <a:off x="6228509" y="3956398"/>
              <a:ext cx="17479" cy="334941"/>
            </a:xfrm>
            <a:custGeom>
              <a:rect b="b" l="l" r="r" t="t"/>
              <a:pathLst>
                <a:path extrusionOk="0" h="4695" w="245">
                  <a:moveTo>
                    <a:pt x="0" y="1"/>
                  </a:moveTo>
                  <a:lnTo>
                    <a:pt x="0"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31"/>
            <p:cNvSpPr/>
            <p:nvPr/>
          </p:nvSpPr>
          <p:spPr>
            <a:xfrm>
              <a:off x="6256547" y="3956398"/>
              <a:ext cx="17479" cy="334941"/>
            </a:xfrm>
            <a:custGeom>
              <a:rect b="b" l="l" r="r" t="t"/>
              <a:pathLst>
                <a:path extrusionOk="0" h="4695" w="245">
                  <a:moveTo>
                    <a:pt x="0" y="1"/>
                  </a:moveTo>
                  <a:lnTo>
                    <a:pt x="0"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31"/>
            <p:cNvSpPr/>
            <p:nvPr/>
          </p:nvSpPr>
          <p:spPr>
            <a:xfrm>
              <a:off x="6284371" y="3956398"/>
              <a:ext cx="17622" cy="334941"/>
            </a:xfrm>
            <a:custGeom>
              <a:rect b="b" l="l" r="r" t="t"/>
              <a:pathLst>
                <a:path extrusionOk="0" h="4695" w="247">
                  <a:moveTo>
                    <a:pt x="1" y="1"/>
                  </a:moveTo>
                  <a:lnTo>
                    <a:pt x="1" y="4694"/>
                  </a:lnTo>
                  <a:lnTo>
                    <a:pt x="247" y="4694"/>
                  </a:lnTo>
                  <a:lnTo>
                    <a:pt x="24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31"/>
            <p:cNvSpPr/>
            <p:nvPr/>
          </p:nvSpPr>
          <p:spPr>
            <a:xfrm>
              <a:off x="6312408" y="3956398"/>
              <a:ext cx="17550" cy="334941"/>
            </a:xfrm>
            <a:custGeom>
              <a:rect b="b" l="l" r="r" t="t"/>
              <a:pathLst>
                <a:path extrusionOk="0" h="4695" w="246">
                  <a:moveTo>
                    <a:pt x="1" y="1"/>
                  </a:moveTo>
                  <a:lnTo>
                    <a:pt x="1" y="4694"/>
                  </a:lnTo>
                  <a:lnTo>
                    <a:pt x="246" y="4694"/>
                  </a:lnTo>
                  <a:lnTo>
                    <a:pt x="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31"/>
            <p:cNvSpPr/>
            <p:nvPr/>
          </p:nvSpPr>
          <p:spPr>
            <a:xfrm>
              <a:off x="6340374" y="3956398"/>
              <a:ext cx="17550" cy="334941"/>
            </a:xfrm>
            <a:custGeom>
              <a:rect b="b" l="l" r="r" t="t"/>
              <a:pathLst>
                <a:path extrusionOk="0" h="4695" w="246">
                  <a:moveTo>
                    <a:pt x="1" y="1"/>
                  </a:moveTo>
                  <a:lnTo>
                    <a:pt x="1" y="4694"/>
                  </a:lnTo>
                  <a:lnTo>
                    <a:pt x="246" y="4694"/>
                  </a:lnTo>
                  <a:lnTo>
                    <a:pt x="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1"/>
            <p:cNvSpPr/>
            <p:nvPr/>
          </p:nvSpPr>
          <p:spPr>
            <a:xfrm>
              <a:off x="6368341" y="3956398"/>
              <a:ext cx="17622" cy="334941"/>
            </a:xfrm>
            <a:custGeom>
              <a:rect b="b" l="l" r="r" t="t"/>
              <a:pathLst>
                <a:path extrusionOk="0" h="4695" w="247">
                  <a:moveTo>
                    <a:pt x="1" y="1"/>
                  </a:moveTo>
                  <a:lnTo>
                    <a:pt x="1" y="4694"/>
                  </a:lnTo>
                  <a:lnTo>
                    <a:pt x="246" y="4694"/>
                  </a:lnTo>
                  <a:lnTo>
                    <a:pt x="24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1"/>
            <p:cNvSpPr/>
            <p:nvPr/>
          </p:nvSpPr>
          <p:spPr>
            <a:xfrm>
              <a:off x="6396307" y="3956398"/>
              <a:ext cx="17550" cy="334941"/>
            </a:xfrm>
            <a:custGeom>
              <a:rect b="b" l="l" r="r" t="t"/>
              <a:pathLst>
                <a:path extrusionOk="0" h="4695" w="246">
                  <a:moveTo>
                    <a:pt x="1" y="1"/>
                  </a:moveTo>
                  <a:lnTo>
                    <a:pt x="1"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31"/>
            <p:cNvSpPr/>
            <p:nvPr/>
          </p:nvSpPr>
          <p:spPr>
            <a:xfrm>
              <a:off x="6424345" y="3956398"/>
              <a:ext cx="17550" cy="334941"/>
            </a:xfrm>
            <a:custGeom>
              <a:rect b="b" l="l" r="r" t="t"/>
              <a:pathLst>
                <a:path extrusionOk="0" h="4695" w="246">
                  <a:moveTo>
                    <a:pt x="1" y="1"/>
                  </a:moveTo>
                  <a:lnTo>
                    <a:pt x="1" y="4694"/>
                  </a:lnTo>
                  <a:lnTo>
                    <a:pt x="245" y="4694"/>
                  </a:lnTo>
                  <a:lnTo>
                    <a:pt x="245"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1"/>
            <p:cNvSpPr/>
            <p:nvPr/>
          </p:nvSpPr>
          <p:spPr>
            <a:xfrm>
              <a:off x="5680742" y="3363990"/>
              <a:ext cx="347367" cy="503732"/>
            </a:xfrm>
            <a:custGeom>
              <a:rect b="b" l="l" r="r" t="t"/>
              <a:pathLst>
                <a:path extrusionOk="0" h="7061" w="4869">
                  <a:moveTo>
                    <a:pt x="2069" y="1"/>
                  </a:moveTo>
                  <a:lnTo>
                    <a:pt x="0" y="7060"/>
                  </a:lnTo>
                  <a:lnTo>
                    <a:pt x="2800" y="7060"/>
                  </a:lnTo>
                  <a:lnTo>
                    <a:pt x="4868" y="1"/>
                  </a:lnTo>
                  <a:close/>
                </a:path>
              </a:pathLst>
            </a:custGeom>
            <a:solidFill>
              <a:srgbClr val="FFFFFF">
                <a:alpha val="17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1"/>
            <p:cNvSpPr/>
            <p:nvPr/>
          </p:nvSpPr>
          <p:spPr>
            <a:xfrm>
              <a:off x="5932438" y="3363990"/>
              <a:ext cx="263468" cy="503732"/>
            </a:xfrm>
            <a:custGeom>
              <a:rect b="b" l="l" r="r" t="t"/>
              <a:pathLst>
                <a:path extrusionOk="0" h="7061" w="3693">
                  <a:moveTo>
                    <a:pt x="2070" y="1"/>
                  </a:moveTo>
                  <a:lnTo>
                    <a:pt x="1" y="7060"/>
                  </a:lnTo>
                  <a:lnTo>
                    <a:pt x="1624" y="7060"/>
                  </a:lnTo>
                  <a:lnTo>
                    <a:pt x="3693" y="1"/>
                  </a:lnTo>
                  <a:close/>
                </a:path>
              </a:pathLst>
            </a:custGeom>
            <a:solidFill>
              <a:srgbClr val="FFFFFF">
                <a:alpha val="17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1"/>
            <p:cNvSpPr/>
            <p:nvPr/>
          </p:nvSpPr>
          <p:spPr>
            <a:xfrm>
              <a:off x="6212101" y="3363990"/>
              <a:ext cx="179640" cy="503732"/>
            </a:xfrm>
            <a:custGeom>
              <a:rect b="b" l="l" r="r" t="t"/>
              <a:pathLst>
                <a:path extrusionOk="0" h="7061" w="2518">
                  <a:moveTo>
                    <a:pt x="2070" y="1"/>
                  </a:moveTo>
                  <a:lnTo>
                    <a:pt x="1" y="7060"/>
                  </a:lnTo>
                  <a:lnTo>
                    <a:pt x="448" y="7060"/>
                  </a:lnTo>
                  <a:lnTo>
                    <a:pt x="2517" y="1"/>
                  </a:lnTo>
                  <a:close/>
                </a:path>
              </a:pathLst>
            </a:custGeom>
            <a:solidFill>
              <a:srgbClr val="FFFFFF">
                <a:alpha val="1721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1"/>
            <p:cNvSpPr/>
            <p:nvPr/>
          </p:nvSpPr>
          <p:spPr>
            <a:xfrm>
              <a:off x="5618460" y="3841540"/>
              <a:ext cx="874088" cy="47726"/>
            </a:xfrm>
            <a:custGeom>
              <a:rect b="b" l="l" r="r" t="t"/>
              <a:pathLst>
                <a:path extrusionOk="0" h="669" w="12252">
                  <a:moveTo>
                    <a:pt x="0" y="0"/>
                  </a:moveTo>
                  <a:lnTo>
                    <a:pt x="0" y="668"/>
                  </a:lnTo>
                  <a:lnTo>
                    <a:pt x="12252" y="668"/>
                  </a:lnTo>
                  <a:lnTo>
                    <a:pt x="122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31"/>
            <p:cNvSpPr/>
            <p:nvPr/>
          </p:nvSpPr>
          <p:spPr>
            <a:xfrm>
              <a:off x="5663263" y="3841540"/>
              <a:ext cx="829285" cy="47726"/>
            </a:xfrm>
            <a:custGeom>
              <a:rect b="b" l="l" r="r" t="t"/>
              <a:pathLst>
                <a:path extrusionOk="0" h="669" w="11624">
                  <a:moveTo>
                    <a:pt x="1" y="0"/>
                  </a:moveTo>
                  <a:lnTo>
                    <a:pt x="1" y="668"/>
                  </a:lnTo>
                  <a:lnTo>
                    <a:pt x="11624" y="668"/>
                  </a:lnTo>
                  <a:lnTo>
                    <a:pt x="1162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31"/>
            <p:cNvSpPr/>
            <p:nvPr/>
          </p:nvSpPr>
          <p:spPr>
            <a:xfrm>
              <a:off x="5020110" y="3866010"/>
              <a:ext cx="46087" cy="129339"/>
            </a:xfrm>
            <a:custGeom>
              <a:rect b="b" l="l" r="r" t="t"/>
              <a:pathLst>
                <a:path extrusionOk="0" h="1813" w="646">
                  <a:moveTo>
                    <a:pt x="280" y="0"/>
                  </a:moveTo>
                  <a:cubicBezTo>
                    <a:pt x="203" y="0"/>
                    <a:pt x="136" y="46"/>
                    <a:pt x="103" y="181"/>
                  </a:cubicBezTo>
                  <a:cubicBezTo>
                    <a:pt x="1" y="602"/>
                    <a:pt x="274" y="1813"/>
                    <a:pt x="274" y="1813"/>
                  </a:cubicBezTo>
                  <a:lnTo>
                    <a:pt x="539" y="1529"/>
                  </a:lnTo>
                  <a:lnTo>
                    <a:pt x="646" y="205"/>
                  </a:lnTo>
                  <a:lnTo>
                    <a:pt x="646" y="205"/>
                  </a:lnTo>
                  <a:cubicBezTo>
                    <a:pt x="646" y="205"/>
                    <a:pt x="646" y="205"/>
                    <a:pt x="646" y="205"/>
                  </a:cubicBezTo>
                  <a:cubicBezTo>
                    <a:pt x="644" y="205"/>
                    <a:pt x="442" y="0"/>
                    <a:pt x="280" y="0"/>
                  </a:cubicBezTo>
                  <a:close/>
                </a:path>
              </a:pathLst>
            </a:custGeom>
            <a:solidFill>
              <a:srgbClr val="F9B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31"/>
            <p:cNvSpPr/>
            <p:nvPr/>
          </p:nvSpPr>
          <p:spPr>
            <a:xfrm>
              <a:off x="5025960" y="3783184"/>
              <a:ext cx="91604" cy="138542"/>
            </a:xfrm>
            <a:custGeom>
              <a:rect b="b" l="l" r="r" t="t"/>
              <a:pathLst>
                <a:path extrusionOk="0" h="1942" w="1284">
                  <a:moveTo>
                    <a:pt x="853" y="1"/>
                  </a:moveTo>
                  <a:cubicBezTo>
                    <a:pt x="741" y="1"/>
                    <a:pt x="616" y="34"/>
                    <a:pt x="489" y="132"/>
                  </a:cubicBezTo>
                  <a:cubicBezTo>
                    <a:pt x="85" y="444"/>
                    <a:pt x="1" y="1509"/>
                    <a:pt x="1" y="1509"/>
                  </a:cubicBezTo>
                  <a:cubicBezTo>
                    <a:pt x="1" y="1509"/>
                    <a:pt x="285" y="1942"/>
                    <a:pt x="438" y="1942"/>
                  </a:cubicBezTo>
                  <a:cubicBezTo>
                    <a:pt x="495" y="1942"/>
                    <a:pt x="534" y="1882"/>
                    <a:pt x="532" y="1716"/>
                  </a:cubicBezTo>
                  <a:cubicBezTo>
                    <a:pt x="527" y="1109"/>
                    <a:pt x="1283" y="163"/>
                    <a:pt x="1283" y="163"/>
                  </a:cubicBezTo>
                  <a:cubicBezTo>
                    <a:pt x="1283" y="163"/>
                    <a:pt x="1099" y="1"/>
                    <a:pt x="853" y="1"/>
                  </a:cubicBezTo>
                  <a:close/>
                </a:path>
              </a:pathLst>
            </a:custGeom>
            <a:solidFill>
              <a:srgbClr val="F9B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31"/>
            <p:cNvSpPr/>
            <p:nvPr/>
          </p:nvSpPr>
          <p:spPr>
            <a:xfrm>
              <a:off x="5036091" y="3962390"/>
              <a:ext cx="40309" cy="82897"/>
            </a:xfrm>
            <a:custGeom>
              <a:rect b="b" l="l" r="r" t="t"/>
              <a:pathLst>
                <a:path extrusionOk="0" h="1162" w="565">
                  <a:moveTo>
                    <a:pt x="198" y="1"/>
                  </a:moveTo>
                  <a:cubicBezTo>
                    <a:pt x="164" y="2"/>
                    <a:pt x="131" y="12"/>
                    <a:pt x="100" y="27"/>
                  </a:cubicBezTo>
                  <a:cubicBezTo>
                    <a:pt x="73" y="38"/>
                    <a:pt x="47" y="52"/>
                    <a:pt x="31" y="75"/>
                  </a:cubicBezTo>
                  <a:cubicBezTo>
                    <a:pt x="1" y="115"/>
                    <a:pt x="7" y="171"/>
                    <a:pt x="12" y="219"/>
                  </a:cubicBezTo>
                  <a:cubicBezTo>
                    <a:pt x="25" y="339"/>
                    <a:pt x="32" y="458"/>
                    <a:pt x="30" y="578"/>
                  </a:cubicBezTo>
                  <a:cubicBezTo>
                    <a:pt x="28" y="669"/>
                    <a:pt x="21" y="760"/>
                    <a:pt x="37" y="850"/>
                  </a:cubicBezTo>
                  <a:cubicBezTo>
                    <a:pt x="52" y="938"/>
                    <a:pt x="94" y="1027"/>
                    <a:pt x="168" y="1079"/>
                  </a:cubicBezTo>
                  <a:cubicBezTo>
                    <a:pt x="222" y="1117"/>
                    <a:pt x="290" y="1132"/>
                    <a:pt x="356" y="1146"/>
                  </a:cubicBezTo>
                  <a:cubicBezTo>
                    <a:pt x="388" y="1154"/>
                    <a:pt x="421" y="1161"/>
                    <a:pt x="453" y="1162"/>
                  </a:cubicBezTo>
                  <a:cubicBezTo>
                    <a:pt x="455" y="1162"/>
                    <a:pt x="458" y="1162"/>
                    <a:pt x="461" y="1162"/>
                  </a:cubicBezTo>
                  <a:cubicBezTo>
                    <a:pt x="486" y="1162"/>
                    <a:pt x="512" y="1157"/>
                    <a:pt x="532" y="1141"/>
                  </a:cubicBezTo>
                  <a:cubicBezTo>
                    <a:pt x="554" y="1122"/>
                    <a:pt x="564" y="1088"/>
                    <a:pt x="545" y="1065"/>
                  </a:cubicBezTo>
                  <a:cubicBezTo>
                    <a:pt x="524" y="1039"/>
                    <a:pt x="484" y="1048"/>
                    <a:pt x="452" y="1044"/>
                  </a:cubicBezTo>
                  <a:cubicBezTo>
                    <a:pt x="399" y="1037"/>
                    <a:pt x="352" y="998"/>
                    <a:pt x="327" y="951"/>
                  </a:cubicBezTo>
                  <a:cubicBezTo>
                    <a:pt x="302" y="904"/>
                    <a:pt x="295" y="850"/>
                    <a:pt x="292" y="796"/>
                  </a:cubicBezTo>
                  <a:cubicBezTo>
                    <a:pt x="291" y="767"/>
                    <a:pt x="297" y="727"/>
                    <a:pt x="327" y="720"/>
                  </a:cubicBezTo>
                  <a:cubicBezTo>
                    <a:pt x="330" y="720"/>
                    <a:pt x="332" y="719"/>
                    <a:pt x="334" y="719"/>
                  </a:cubicBezTo>
                  <a:cubicBezTo>
                    <a:pt x="353" y="719"/>
                    <a:pt x="369" y="732"/>
                    <a:pt x="382" y="746"/>
                  </a:cubicBezTo>
                  <a:cubicBezTo>
                    <a:pt x="421" y="790"/>
                    <a:pt x="435" y="850"/>
                    <a:pt x="460" y="903"/>
                  </a:cubicBezTo>
                  <a:cubicBezTo>
                    <a:pt x="467" y="918"/>
                    <a:pt x="475" y="934"/>
                    <a:pt x="489" y="945"/>
                  </a:cubicBezTo>
                  <a:cubicBezTo>
                    <a:pt x="499" y="953"/>
                    <a:pt x="511" y="958"/>
                    <a:pt x="523" y="958"/>
                  </a:cubicBezTo>
                  <a:cubicBezTo>
                    <a:pt x="528" y="958"/>
                    <a:pt x="534" y="957"/>
                    <a:pt x="539" y="954"/>
                  </a:cubicBezTo>
                  <a:cubicBezTo>
                    <a:pt x="553" y="948"/>
                    <a:pt x="562" y="931"/>
                    <a:pt x="564" y="914"/>
                  </a:cubicBezTo>
                  <a:cubicBezTo>
                    <a:pt x="565" y="898"/>
                    <a:pt x="560" y="882"/>
                    <a:pt x="555" y="866"/>
                  </a:cubicBezTo>
                  <a:cubicBezTo>
                    <a:pt x="534" y="794"/>
                    <a:pt x="502" y="721"/>
                    <a:pt x="498" y="644"/>
                  </a:cubicBezTo>
                  <a:cubicBezTo>
                    <a:pt x="496" y="608"/>
                    <a:pt x="501" y="571"/>
                    <a:pt x="496" y="535"/>
                  </a:cubicBezTo>
                  <a:cubicBezTo>
                    <a:pt x="488" y="478"/>
                    <a:pt x="458" y="427"/>
                    <a:pt x="419" y="385"/>
                  </a:cubicBezTo>
                  <a:cubicBezTo>
                    <a:pt x="388" y="352"/>
                    <a:pt x="341" y="329"/>
                    <a:pt x="310" y="296"/>
                  </a:cubicBezTo>
                  <a:cubicBezTo>
                    <a:pt x="287" y="270"/>
                    <a:pt x="305" y="221"/>
                    <a:pt x="311" y="191"/>
                  </a:cubicBezTo>
                  <a:cubicBezTo>
                    <a:pt x="318" y="137"/>
                    <a:pt x="325" y="77"/>
                    <a:pt x="289" y="37"/>
                  </a:cubicBezTo>
                  <a:cubicBezTo>
                    <a:pt x="266" y="11"/>
                    <a:pt x="232" y="1"/>
                    <a:pt x="198" y="1"/>
                  </a:cubicBezTo>
                  <a:close/>
                </a:path>
              </a:pathLst>
            </a:custGeom>
            <a:solidFill>
              <a:srgbClr val="F9B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31"/>
            <p:cNvSpPr/>
            <p:nvPr/>
          </p:nvSpPr>
          <p:spPr>
            <a:xfrm>
              <a:off x="5021180" y="3766847"/>
              <a:ext cx="96669" cy="106796"/>
            </a:xfrm>
            <a:custGeom>
              <a:rect b="b" l="l" r="r" t="t"/>
              <a:pathLst>
                <a:path extrusionOk="0" h="1497" w="1355">
                  <a:moveTo>
                    <a:pt x="1091" y="1"/>
                  </a:moveTo>
                  <a:cubicBezTo>
                    <a:pt x="976" y="1"/>
                    <a:pt x="464" y="40"/>
                    <a:pt x="219" y="712"/>
                  </a:cubicBezTo>
                  <a:cubicBezTo>
                    <a:pt x="1" y="1309"/>
                    <a:pt x="30" y="1334"/>
                    <a:pt x="36" y="1334"/>
                  </a:cubicBezTo>
                  <a:cubicBezTo>
                    <a:pt x="37" y="1334"/>
                    <a:pt x="37" y="1334"/>
                    <a:pt x="37" y="1334"/>
                  </a:cubicBezTo>
                  <a:lnTo>
                    <a:pt x="650" y="1496"/>
                  </a:lnTo>
                  <a:cubicBezTo>
                    <a:pt x="649" y="1494"/>
                    <a:pt x="1354" y="465"/>
                    <a:pt x="1115" y="1"/>
                  </a:cubicBezTo>
                  <a:cubicBezTo>
                    <a:pt x="1115" y="1"/>
                    <a:pt x="1106" y="1"/>
                    <a:pt x="1091"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31"/>
            <p:cNvSpPr/>
            <p:nvPr/>
          </p:nvSpPr>
          <p:spPr>
            <a:xfrm>
              <a:off x="5071619" y="3952902"/>
              <a:ext cx="172221" cy="164867"/>
            </a:xfrm>
            <a:custGeom>
              <a:rect b="b" l="l" r="r" t="t"/>
              <a:pathLst>
                <a:path extrusionOk="0" h="2311" w="2414">
                  <a:moveTo>
                    <a:pt x="72" y="1"/>
                  </a:moveTo>
                  <a:lnTo>
                    <a:pt x="0" y="2311"/>
                  </a:lnTo>
                  <a:lnTo>
                    <a:pt x="2414" y="544"/>
                  </a:lnTo>
                  <a:lnTo>
                    <a:pt x="2365" y="181"/>
                  </a:lnTo>
                  <a:lnTo>
                    <a:pt x="72" y="1"/>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31"/>
            <p:cNvSpPr/>
            <p:nvPr/>
          </p:nvSpPr>
          <p:spPr>
            <a:xfrm>
              <a:off x="5206528" y="4407694"/>
              <a:ext cx="60284" cy="51650"/>
            </a:xfrm>
            <a:custGeom>
              <a:rect b="b" l="l" r="r" t="t"/>
              <a:pathLst>
                <a:path extrusionOk="0" h="724" w="845">
                  <a:moveTo>
                    <a:pt x="44" y="0"/>
                  </a:moveTo>
                  <a:lnTo>
                    <a:pt x="44" y="0"/>
                  </a:lnTo>
                  <a:cubicBezTo>
                    <a:pt x="44" y="0"/>
                    <a:pt x="0" y="259"/>
                    <a:pt x="83" y="331"/>
                  </a:cubicBezTo>
                  <a:cubicBezTo>
                    <a:pt x="165" y="400"/>
                    <a:pt x="234" y="389"/>
                    <a:pt x="293" y="495"/>
                  </a:cubicBezTo>
                  <a:cubicBezTo>
                    <a:pt x="344" y="584"/>
                    <a:pt x="482" y="723"/>
                    <a:pt x="615" y="723"/>
                  </a:cubicBezTo>
                  <a:cubicBezTo>
                    <a:pt x="641" y="723"/>
                    <a:pt x="666" y="718"/>
                    <a:pt x="691" y="706"/>
                  </a:cubicBezTo>
                  <a:cubicBezTo>
                    <a:pt x="844" y="634"/>
                    <a:pt x="763" y="474"/>
                    <a:pt x="654" y="323"/>
                  </a:cubicBezTo>
                  <a:cubicBezTo>
                    <a:pt x="545" y="171"/>
                    <a:pt x="452" y="58"/>
                    <a:pt x="452" y="58"/>
                  </a:cubicBezTo>
                  <a:lnTo>
                    <a:pt x="44" y="0"/>
                  </a:lnTo>
                  <a:close/>
                </a:path>
              </a:pathLst>
            </a:custGeom>
            <a:solidFill>
              <a:srgbClr val="FCB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31"/>
            <p:cNvSpPr/>
            <p:nvPr/>
          </p:nvSpPr>
          <p:spPr>
            <a:xfrm>
              <a:off x="5137112" y="3986574"/>
              <a:ext cx="127632" cy="432106"/>
            </a:xfrm>
            <a:custGeom>
              <a:rect b="b" l="l" r="r" t="t"/>
              <a:pathLst>
                <a:path extrusionOk="0" h="6057" w="1789">
                  <a:moveTo>
                    <a:pt x="1491" y="1"/>
                  </a:moveTo>
                  <a:cubicBezTo>
                    <a:pt x="1491" y="1"/>
                    <a:pt x="283" y="901"/>
                    <a:pt x="46" y="1003"/>
                  </a:cubicBezTo>
                  <a:lnTo>
                    <a:pt x="46" y="1003"/>
                  </a:lnTo>
                  <a:cubicBezTo>
                    <a:pt x="39" y="988"/>
                    <a:pt x="32" y="976"/>
                    <a:pt x="26" y="968"/>
                  </a:cubicBezTo>
                  <a:cubicBezTo>
                    <a:pt x="3" y="998"/>
                    <a:pt x="0" y="1012"/>
                    <a:pt x="14" y="1012"/>
                  </a:cubicBezTo>
                  <a:cubicBezTo>
                    <a:pt x="21" y="1012"/>
                    <a:pt x="32" y="1009"/>
                    <a:pt x="46" y="1003"/>
                  </a:cubicBezTo>
                  <a:lnTo>
                    <a:pt x="46" y="1003"/>
                  </a:lnTo>
                  <a:cubicBezTo>
                    <a:pt x="289" y="1519"/>
                    <a:pt x="990" y="5971"/>
                    <a:pt x="990" y="5971"/>
                  </a:cubicBezTo>
                  <a:cubicBezTo>
                    <a:pt x="1064" y="6035"/>
                    <a:pt x="1151" y="6057"/>
                    <a:pt x="1234" y="6057"/>
                  </a:cubicBezTo>
                  <a:cubicBezTo>
                    <a:pt x="1399" y="6057"/>
                    <a:pt x="1548" y="5971"/>
                    <a:pt x="1548" y="5971"/>
                  </a:cubicBezTo>
                  <a:cubicBezTo>
                    <a:pt x="1788" y="3569"/>
                    <a:pt x="1491" y="1"/>
                    <a:pt x="1491"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31"/>
            <p:cNvSpPr/>
            <p:nvPr/>
          </p:nvSpPr>
          <p:spPr>
            <a:xfrm>
              <a:off x="5209739" y="3989571"/>
              <a:ext cx="41949" cy="430109"/>
            </a:xfrm>
            <a:custGeom>
              <a:rect b="b" l="l" r="r" t="t"/>
              <a:pathLst>
                <a:path extrusionOk="0" h="6029" w="588">
                  <a:moveTo>
                    <a:pt x="43" y="1"/>
                  </a:moveTo>
                  <a:cubicBezTo>
                    <a:pt x="23" y="1"/>
                    <a:pt x="0" y="18"/>
                    <a:pt x="3" y="45"/>
                  </a:cubicBezTo>
                  <a:cubicBezTo>
                    <a:pt x="277" y="1986"/>
                    <a:pt x="517" y="4036"/>
                    <a:pt x="320" y="5995"/>
                  </a:cubicBezTo>
                  <a:cubicBezTo>
                    <a:pt x="318" y="6017"/>
                    <a:pt x="334" y="6028"/>
                    <a:pt x="351" y="6028"/>
                  </a:cubicBezTo>
                  <a:cubicBezTo>
                    <a:pt x="369" y="6028"/>
                    <a:pt x="387" y="6017"/>
                    <a:pt x="390" y="5995"/>
                  </a:cubicBezTo>
                  <a:cubicBezTo>
                    <a:pt x="588" y="4031"/>
                    <a:pt x="345" y="1974"/>
                    <a:pt x="71" y="26"/>
                  </a:cubicBezTo>
                  <a:cubicBezTo>
                    <a:pt x="68" y="8"/>
                    <a:pt x="56" y="1"/>
                    <a:pt x="43" y="1"/>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1"/>
            <p:cNvSpPr/>
            <p:nvPr/>
          </p:nvSpPr>
          <p:spPr>
            <a:xfrm>
              <a:off x="5052428" y="4413116"/>
              <a:ext cx="60284" cy="51650"/>
            </a:xfrm>
            <a:custGeom>
              <a:rect b="b" l="l" r="r" t="t"/>
              <a:pathLst>
                <a:path extrusionOk="0" h="724" w="845">
                  <a:moveTo>
                    <a:pt x="801" y="1"/>
                  </a:moveTo>
                  <a:lnTo>
                    <a:pt x="393" y="59"/>
                  </a:lnTo>
                  <a:cubicBezTo>
                    <a:pt x="393" y="59"/>
                    <a:pt x="300" y="172"/>
                    <a:pt x="192" y="323"/>
                  </a:cubicBezTo>
                  <a:cubicBezTo>
                    <a:pt x="83" y="475"/>
                    <a:pt x="1" y="634"/>
                    <a:pt x="154" y="707"/>
                  </a:cubicBezTo>
                  <a:cubicBezTo>
                    <a:pt x="179" y="719"/>
                    <a:pt x="204" y="724"/>
                    <a:pt x="230" y="724"/>
                  </a:cubicBezTo>
                  <a:cubicBezTo>
                    <a:pt x="363" y="724"/>
                    <a:pt x="501" y="583"/>
                    <a:pt x="552" y="496"/>
                  </a:cubicBezTo>
                  <a:cubicBezTo>
                    <a:pt x="611" y="390"/>
                    <a:pt x="680" y="401"/>
                    <a:pt x="762" y="331"/>
                  </a:cubicBezTo>
                  <a:cubicBezTo>
                    <a:pt x="845" y="260"/>
                    <a:pt x="801" y="1"/>
                    <a:pt x="801" y="1"/>
                  </a:cubicBezTo>
                  <a:close/>
                </a:path>
              </a:pathLst>
            </a:custGeom>
            <a:solidFill>
              <a:srgbClr val="FCB6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31"/>
            <p:cNvSpPr/>
            <p:nvPr/>
          </p:nvSpPr>
          <p:spPr>
            <a:xfrm>
              <a:off x="5054497" y="3976515"/>
              <a:ext cx="127560" cy="447658"/>
            </a:xfrm>
            <a:custGeom>
              <a:rect b="b" l="l" r="r" t="t"/>
              <a:pathLst>
                <a:path extrusionOk="0" h="6275" w="1788">
                  <a:moveTo>
                    <a:pt x="262" y="1"/>
                  </a:moveTo>
                  <a:cubicBezTo>
                    <a:pt x="262" y="1"/>
                    <a:pt x="1" y="3786"/>
                    <a:pt x="241" y="6188"/>
                  </a:cubicBezTo>
                  <a:cubicBezTo>
                    <a:pt x="241" y="6188"/>
                    <a:pt x="390" y="6275"/>
                    <a:pt x="555" y="6275"/>
                  </a:cubicBezTo>
                  <a:cubicBezTo>
                    <a:pt x="638" y="6275"/>
                    <a:pt x="725" y="6253"/>
                    <a:pt x="799" y="6188"/>
                  </a:cubicBezTo>
                  <a:cubicBezTo>
                    <a:pt x="799" y="6188"/>
                    <a:pt x="1509" y="1681"/>
                    <a:pt x="1748" y="1211"/>
                  </a:cubicBezTo>
                  <a:lnTo>
                    <a:pt x="1748" y="1211"/>
                  </a:lnTo>
                  <a:cubicBezTo>
                    <a:pt x="1763" y="1219"/>
                    <a:pt x="1773" y="1224"/>
                    <a:pt x="1779" y="1224"/>
                  </a:cubicBezTo>
                  <a:cubicBezTo>
                    <a:pt x="1788" y="1224"/>
                    <a:pt x="1783" y="1212"/>
                    <a:pt x="1763" y="1186"/>
                  </a:cubicBezTo>
                  <a:cubicBezTo>
                    <a:pt x="1759" y="1192"/>
                    <a:pt x="1753" y="1201"/>
                    <a:pt x="1748" y="1211"/>
                  </a:cubicBezTo>
                  <a:lnTo>
                    <a:pt x="1748" y="1211"/>
                  </a:lnTo>
                  <a:cubicBezTo>
                    <a:pt x="1521" y="1080"/>
                    <a:pt x="262" y="1"/>
                    <a:pt x="262"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31"/>
            <p:cNvSpPr/>
            <p:nvPr/>
          </p:nvSpPr>
          <p:spPr>
            <a:xfrm>
              <a:off x="5067482" y="3995135"/>
              <a:ext cx="42021" cy="430109"/>
            </a:xfrm>
            <a:custGeom>
              <a:rect b="b" l="l" r="r" t="t"/>
              <a:pathLst>
                <a:path extrusionOk="0" h="6029" w="589">
                  <a:moveTo>
                    <a:pt x="546" y="0"/>
                  </a:moveTo>
                  <a:cubicBezTo>
                    <a:pt x="533" y="0"/>
                    <a:pt x="520" y="8"/>
                    <a:pt x="518" y="26"/>
                  </a:cubicBezTo>
                  <a:cubicBezTo>
                    <a:pt x="244" y="1973"/>
                    <a:pt x="0" y="4031"/>
                    <a:pt x="198" y="5995"/>
                  </a:cubicBezTo>
                  <a:cubicBezTo>
                    <a:pt x="200" y="6017"/>
                    <a:pt x="219" y="6028"/>
                    <a:pt x="236" y="6028"/>
                  </a:cubicBezTo>
                  <a:cubicBezTo>
                    <a:pt x="253" y="6028"/>
                    <a:pt x="269" y="6017"/>
                    <a:pt x="267" y="5995"/>
                  </a:cubicBezTo>
                  <a:cubicBezTo>
                    <a:pt x="70" y="4036"/>
                    <a:pt x="311" y="1985"/>
                    <a:pt x="585" y="44"/>
                  </a:cubicBezTo>
                  <a:cubicBezTo>
                    <a:pt x="589" y="18"/>
                    <a:pt x="566" y="0"/>
                    <a:pt x="546" y="0"/>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31"/>
            <p:cNvSpPr/>
            <p:nvPr/>
          </p:nvSpPr>
          <p:spPr>
            <a:xfrm>
              <a:off x="5200749" y="3778190"/>
              <a:ext cx="166299" cy="97664"/>
            </a:xfrm>
            <a:custGeom>
              <a:rect b="b" l="l" r="r" t="t"/>
              <a:pathLst>
                <a:path extrusionOk="0" h="1369" w="2331">
                  <a:moveTo>
                    <a:pt x="315" y="1"/>
                  </a:moveTo>
                  <a:cubicBezTo>
                    <a:pt x="315" y="1"/>
                    <a:pt x="1" y="306"/>
                    <a:pt x="275" y="732"/>
                  </a:cubicBezTo>
                  <a:cubicBezTo>
                    <a:pt x="550" y="1159"/>
                    <a:pt x="1543" y="1368"/>
                    <a:pt x="1543" y="1368"/>
                  </a:cubicBezTo>
                  <a:cubicBezTo>
                    <a:pt x="1543" y="1368"/>
                    <a:pt x="2330" y="950"/>
                    <a:pt x="1761" y="881"/>
                  </a:cubicBezTo>
                  <a:cubicBezTo>
                    <a:pt x="1192" y="812"/>
                    <a:pt x="315" y="1"/>
                    <a:pt x="315" y="1"/>
                  </a:cubicBezTo>
                  <a:close/>
                </a:path>
              </a:pathLst>
            </a:custGeom>
            <a:solidFill>
              <a:srgbClr val="F9B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31"/>
            <p:cNvSpPr/>
            <p:nvPr/>
          </p:nvSpPr>
          <p:spPr>
            <a:xfrm>
              <a:off x="5173639" y="3763423"/>
              <a:ext cx="118928" cy="100661"/>
            </a:xfrm>
            <a:custGeom>
              <a:rect b="b" l="l" r="r" t="t"/>
              <a:pathLst>
                <a:path extrusionOk="0" h="1411" w="1667">
                  <a:moveTo>
                    <a:pt x="95" y="1"/>
                  </a:moveTo>
                  <a:cubicBezTo>
                    <a:pt x="91" y="1"/>
                    <a:pt x="1" y="6"/>
                    <a:pt x="70" y="472"/>
                  </a:cubicBezTo>
                  <a:cubicBezTo>
                    <a:pt x="158" y="1064"/>
                    <a:pt x="1151" y="1411"/>
                    <a:pt x="1151" y="1411"/>
                  </a:cubicBezTo>
                  <a:lnTo>
                    <a:pt x="1666" y="846"/>
                  </a:lnTo>
                  <a:lnTo>
                    <a:pt x="1666" y="846"/>
                  </a:lnTo>
                  <a:cubicBezTo>
                    <a:pt x="1666" y="846"/>
                    <a:pt x="1666" y="846"/>
                    <a:pt x="1666" y="846"/>
                  </a:cubicBezTo>
                  <a:cubicBezTo>
                    <a:pt x="1664" y="846"/>
                    <a:pt x="714" y="1"/>
                    <a:pt x="95" y="1"/>
                  </a:cubicBezTo>
                  <a:cubicBezTo>
                    <a:pt x="95" y="1"/>
                    <a:pt x="95" y="1"/>
                    <a:pt x="9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31"/>
            <p:cNvSpPr/>
            <p:nvPr/>
          </p:nvSpPr>
          <p:spPr>
            <a:xfrm>
              <a:off x="5062416" y="3758429"/>
              <a:ext cx="182423" cy="233424"/>
            </a:xfrm>
            <a:custGeom>
              <a:rect b="b" l="l" r="r" t="t"/>
              <a:pathLst>
                <a:path extrusionOk="0" h="3272" w="2557">
                  <a:moveTo>
                    <a:pt x="1212" y="0"/>
                  </a:moveTo>
                  <a:cubicBezTo>
                    <a:pt x="1035" y="0"/>
                    <a:pt x="853" y="18"/>
                    <a:pt x="682" y="45"/>
                  </a:cubicBezTo>
                  <a:cubicBezTo>
                    <a:pt x="264" y="111"/>
                    <a:pt x="30" y="394"/>
                    <a:pt x="29" y="909"/>
                  </a:cubicBezTo>
                  <a:cubicBezTo>
                    <a:pt x="29" y="1246"/>
                    <a:pt x="1" y="2664"/>
                    <a:pt x="205" y="3064"/>
                  </a:cubicBezTo>
                  <a:cubicBezTo>
                    <a:pt x="205" y="3064"/>
                    <a:pt x="476" y="3272"/>
                    <a:pt x="1070" y="3272"/>
                  </a:cubicBezTo>
                  <a:cubicBezTo>
                    <a:pt x="1429" y="3272"/>
                    <a:pt x="1904" y="3196"/>
                    <a:pt x="2509" y="2954"/>
                  </a:cubicBezTo>
                  <a:cubicBezTo>
                    <a:pt x="2510" y="2953"/>
                    <a:pt x="2556" y="1622"/>
                    <a:pt x="2220" y="500"/>
                  </a:cubicBezTo>
                  <a:cubicBezTo>
                    <a:pt x="2106" y="120"/>
                    <a:pt x="1676" y="0"/>
                    <a:pt x="1212"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31"/>
            <p:cNvSpPr/>
            <p:nvPr/>
          </p:nvSpPr>
          <p:spPr>
            <a:xfrm>
              <a:off x="5271878" y="3835904"/>
              <a:ext cx="117430" cy="42733"/>
            </a:xfrm>
            <a:custGeom>
              <a:rect b="b" l="l" r="r" t="t"/>
              <a:pathLst>
                <a:path extrusionOk="0" h="599" w="1646">
                  <a:moveTo>
                    <a:pt x="437" y="1"/>
                  </a:moveTo>
                  <a:cubicBezTo>
                    <a:pt x="437" y="2"/>
                    <a:pt x="1" y="369"/>
                    <a:pt x="391" y="519"/>
                  </a:cubicBezTo>
                  <a:cubicBezTo>
                    <a:pt x="549" y="580"/>
                    <a:pt x="786" y="598"/>
                    <a:pt x="1011" y="598"/>
                  </a:cubicBezTo>
                  <a:cubicBezTo>
                    <a:pt x="1340" y="598"/>
                    <a:pt x="1645" y="559"/>
                    <a:pt x="1645" y="559"/>
                  </a:cubicBezTo>
                  <a:lnTo>
                    <a:pt x="1579" y="256"/>
                  </a:lnTo>
                  <a:lnTo>
                    <a:pt x="437" y="1"/>
                  </a:lnTo>
                  <a:close/>
                </a:path>
              </a:pathLst>
            </a:custGeom>
            <a:solidFill>
              <a:srgbClr val="F9B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31"/>
            <p:cNvSpPr/>
            <p:nvPr/>
          </p:nvSpPr>
          <p:spPr>
            <a:xfrm>
              <a:off x="5366478" y="3838187"/>
              <a:ext cx="85254" cy="55788"/>
            </a:xfrm>
            <a:custGeom>
              <a:rect b="b" l="l" r="r" t="t"/>
              <a:pathLst>
                <a:path extrusionOk="0" h="782" w="1195">
                  <a:moveTo>
                    <a:pt x="1092" y="1"/>
                  </a:moveTo>
                  <a:cubicBezTo>
                    <a:pt x="1055" y="1"/>
                    <a:pt x="1018" y="8"/>
                    <a:pt x="982" y="17"/>
                  </a:cubicBezTo>
                  <a:cubicBezTo>
                    <a:pt x="844" y="53"/>
                    <a:pt x="712" y="105"/>
                    <a:pt x="575" y="144"/>
                  </a:cubicBezTo>
                  <a:cubicBezTo>
                    <a:pt x="481" y="170"/>
                    <a:pt x="383" y="188"/>
                    <a:pt x="283" y="188"/>
                  </a:cubicBezTo>
                  <a:cubicBezTo>
                    <a:pt x="239" y="188"/>
                    <a:pt x="200" y="183"/>
                    <a:pt x="162" y="183"/>
                  </a:cubicBezTo>
                  <a:cubicBezTo>
                    <a:pt x="124" y="183"/>
                    <a:pt x="87" y="188"/>
                    <a:pt x="46" y="207"/>
                  </a:cubicBezTo>
                  <a:cubicBezTo>
                    <a:pt x="34" y="212"/>
                    <a:pt x="24" y="217"/>
                    <a:pt x="17" y="228"/>
                  </a:cubicBezTo>
                  <a:cubicBezTo>
                    <a:pt x="10" y="237"/>
                    <a:pt x="9" y="245"/>
                    <a:pt x="8" y="256"/>
                  </a:cubicBezTo>
                  <a:cubicBezTo>
                    <a:pt x="0" y="320"/>
                    <a:pt x="15" y="385"/>
                    <a:pt x="48" y="440"/>
                  </a:cubicBezTo>
                  <a:cubicBezTo>
                    <a:pt x="56" y="455"/>
                    <a:pt x="66" y="468"/>
                    <a:pt x="81" y="476"/>
                  </a:cubicBezTo>
                  <a:cubicBezTo>
                    <a:pt x="91" y="481"/>
                    <a:pt x="103" y="482"/>
                    <a:pt x="114" y="483"/>
                  </a:cubicBezTo>
                  <a:cubicBezTo>
                    <a:pt x="253" y="502"/>
                    <a:pt x="385" y="559"/>
                    <a:pt x="493" y="647"/>
                  </a:cubicBezTo>
                  <a:cubicBezTo>
                    <a:pt x="551" y="694"/>
                    <a:pt x="605" y="752"/>
                    <a:pt x="677" y="777"/>
                  </a:cubicBezTo>
                  <a:cubicBezTo>
                    <a:pt x="684" y="780"/>
                    <a:pt x="692" y="782"/>
                    <a:pt x="701" y="782"/>
                  </a:cubicBezTo>
                  <a:cubicBezTo>
                    <a:pt x="708" y="782"/>
                    <a:pt x="715" y="780"/>
                    <a:pt x="721" y="776"/>
                  </a:cubicBezTo>
                  <a:cubicBezTo>
                    <a:pt x="741" y="761"/>
                    <a:pt x="730" y="728"/>
                    <a:pt x="716" y="706"/>
                  </a:cubicBezTo>
                  <a:cubicBezTo>
                    <a:pt x="699" y="678"/>
                    <a:pt x="682" y="648"/>
                    <a:pt x="665" y="619"/>
                  </a:cubicBezTo>
                  <a:cubicBezTo>
                    <a:pt x="644" y="582"/>
                    <a:pt x="622" y="540"/>
                    <a:pt x="639" y="502"/>
                  </a:cubicBezTo>
                  <a:cubicBezTo>
                    <a:pt x="652" y="470"/>
                    <a:pt x="687" y="455"/>
                    <a:pt x="720" y="445"/>
                  </a:cubicBezTo>
                  <a:cubicBezTo>
                    <a:pt x="788" y="422"/>
                    <a:pt x="861" y="416"/>
                    <a:pt x="932" y="403"/>
                  </a:cubicBezTo>
                  <a:cubicBezTo>
                    <a:pt x="1004" y="389"/>
                    <a:pt x="1076" y="367"/>
                    <a:pt x="1130" y="318"/>
                  </a:cubicBezTo>
                  <a:cubicBezTo>
                    <a:pt x="1135" y="315"/>
                    <a:pt x="1140" y="310"/>
                    <a:pt x="1141" y="305"/>
                  </a:cubicBezTo>
                  <a:cubicBezTo>
                    <a:pt x="1144" y="295"/>
                    <a:pt x="1134" y="286"/>
                    <a:pt x="1125" y="282"/>
                  </a:cubicBezTo>
                  <a:cubicBezTo>
                    <a:pt x="1116" y="280"/>
                    <a:pt x="1105" y="281"/>
                    <a:pt x="1095" y="280"/>
                  </a:cubicBezTo>
                  <a:cubicBezTo>
                    <a:pt x="1072" y="279"/>
                    <a:pt x="1050" y="268"/>
                    <a:pt x="1033" y="251"/>
                  </a:cubicBezTo>
                  <a:cubicBezTo>
                    <a:pt x="1071" y="232"/>
                    <a:pt x="1107" y="212"/>
                    <a:pt x="1145" y="193"/>
                  </a:cubicBezTo>
                  <a:cubicBezTo>
                    <a:pt x="1159" y="185"/>
                    <a:pt x="1175" y="177"/>
                    <a:pt x="1183" y="165"/>
                  </a:cubicBezTo>
                  <a:cubicBezTo>
                    <a:pt x="1192" y="151"/>
                    <a:pt x="1194" y="131"/>
                    <a:pt x="1182" y="120"/>
                  </a:cubicBezTo>
                  <a:cubicBezTo>
                    <a:pt x="1169" y="105"/>
                    <a:pt x="1138" y="108"/>
                    <a:pt x="1135" y="88"/>
                  </a:cubicBezTo>
                  <a:cubicBezTo>
                    <a:pt x="1133" y="73"/>
                    <a:pt x="1151" y="63"/>
                    <a:pt x="1156" y="51"/>
                  </a:cubicBezTo>
                  <a:cubicBezTo>
                    <a:pt x="1162" y="36"/>
                    <a:pt x="1155" y="19"/>
                    <a:pt x="1143" y="11"/>
                  </a:cubicBezTo>
                  <a:cubicBezTo>
                    <a:pt x="1130" y="4"/>
                    <a:pt x="1115" y="1"/>
                    <a:pt x="1099" y="1"/>
                  </a:cubicBezTo>
                  <a:cubicBezTo>
                    <a:pt x="1097" y="1"/>
                    <a:pt x="1094" y="1"/>
                    <a:pt x="1092" y="1"/>
                  </a:cubicBezTo>
                  <a:close/>
                </a:path>
              </a:pathLst>
            </a:custGeom>
            <a:solidFill>
              <a:srgbClr val="F9B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31"/>
            <p:cNvSpPr/>
            <p:nvPr/>
          </p:nvSpPr>
          <p:spPr>
            <a:xfrm>
              <a:off x="5136256" y="3776264"/>
              <a:ext cx="28180" cy="203676"/>
            </a:xfrm>
            <a:custGeom>
              <a:rect b="b" l="l" r="r" t="t"/>
              <a:pathLst>
                <a:path extrusionOk="0" h="2855" w="395">
                  <a:moveTo>
                    <a:pt x="0" y="1"/>
                  </a:moveTo>
                  <a:cubicBezTo>
                    <a:pt x="0" y="1"/>
                    <a:pt x="15" y="1751"/>
                    <a:pt x="197" y="2842"/>
                  </a:cubicBezTo>
                  <a:lnTo>
                    <a:pt x="394" y="2854"/>
                  </a:lnTo>
                  <a:cubicBezTo>
                    <a:pt x="394" y="2854"/>
                    <a:pt x="119" y="1557"/>
                    <a:pt x="171" y="1"/>
                  </a:cubicBezTo>
                  <a:close/>
                </a:path>
              </a:pathLst>
            </a:custGeom>
            <a:solidFill>
              <a:srgbClr val="FBFCF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31"/>
            <p:cNvSpPr/>
            <p:nvPr/>
          </p:nvSpPr>
          <p:spPr>
            <a:xfrm>
              <a:off x="5070906" y="3955970"/>
              <a:ext cx="174860" cy="36455"/>
            </a:xfrm>
            <a:custGeom>
              <a:rect b="b" l="l" r="r" t="t"/>
              <a:pathLst>
                <a:path extrusionOk="0" h="511" w="2451">
                  <a:moveTo>
                    <a:pt x="2386" y="0"/>
                  </a:moveTo>
                  <a:cubicBezTo>
                    <a:pt x="2386" y="0"/>
                    <a:pt x="1791" y="226"/>
                    <a:pt x="956" y="226"/>
                  </a:cubicBezTo>
                  <a:cubicBezTo>
                    <a:pt x="669" y="226"/>
                    <a:pt x="354" y="199"/>
                    <a:pt x="25" y="128"/>
                  </a:cubicBezTo>
                  <a:lnTo>
                    <a:pt x="1" y="413"/>
                  </a:lnTo>
                  <a:cubicBezTo>
                    <a:pt x="1" y="413"/>
                    <a:pt x="483" y="510"/>
                    <a:pt x="1073" y="510"/>
                  </a:cubicBezTo>
                  <a:cubicBezTo>
                    <a:pt x="1526" y="510"/>
                    <a:pt x="2042" y="453"/>
                    <a:pt x="2451" y="250"/>
                  </a:cubicBezTo>
                  <a:lnTo>
                    <a:pt x="2386" y="0"/>
                  </a:ln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31"/>
            <p:cNvSpPr/>
            <p:nvPr/>
          </p:nvSpPr>
          <p:spPr>
            <a:xfrm>
              <a:off x="5120489" y="3967384"/>
              <a:ext cx="15909" cy="29820"/>
            </a:xfrm>
            <a:custGeom>
              <a:rect b="b" l="l" r="r" t="t"/>
              <a:pathLst>
                <a:path extrusionOk="0" h="418" w="223">
                  <a:moveTo>
                    <a:pt x="57" y="0"/>
                  </a:moveTo>
                  <a:lnTo>
                    <a:pt x="1" y="418"/>
                  </a:lnTo>
                  <a:lnTo>
                    <a:pt x="223" y="418"/>
                  </a:lnTo>
                  <a:lnTo>
                    <a:pt x="190" y="0"/>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31"/>
            <p:cNvSpPr/>
            <p:nvPr/>
          </p:nvSpPr>
          <p:spPr>
            <a:xfrm>
              <a:off x="5191261" y="3961677"/>
              <a:ext cx="18834" cy="31960"/>
            </a:xfrm>
            <a:custGeom>
              <a:rect b="b" l="l" r="r" t="t"/>
              <a:pathLst>
                <a:path extrusionOk="0" h="448" w="264">
                  <a:moveTo>
                    <a:pt x="97" y="0"/>
                  </a:moveTo>
                  <a:lnTo>
                    <a:pt x="1" y="32"/>
                  </a:lnTo>
                  <a:lnTo>
                    <a:pt x="64" y="447"/>
                  </a:lnTo>
                  <a:lnTo>
                    <a:pt x="263" y="383"/>
                  </a:lnTo>
                  <a:lnTo>
                    <a:pt x="97" y="0"/>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1"/>
            <p:cNvSpPr/>
            <p:nvPr/>
          </p:nvSpPr>
          <p:spPr>
            <a:xfrm>
              <a:off x="5138610" y="3793457"/>
              <a:ext cx="6564" cy="6349"/>
            </a:xfrm>
            <a:custGeom>
              <a:rect b="b" l="l" r="r" t="t"/>
              <a:pathLst>
                <a:path extrusionOk="0" h="89" w="92">
                  <a:moveTo>
                    <a:pt x="46" y="0"/>
                  </a:moveTo>
                  <a:cubicBezTo>
                    <a:pt x="21" y="0"/>
                    <a:pt x="1" y="20"/>
                    <a:pt x="1" y="45"/>
                  </a:cubicBezTo>
                  <a:cubicBezTo>
                    <a:pt x="1" y="69"/>
                    <a:pt x="21" y="89"/>
                    <a:pt x="46" y="89"/>
                  </a:cubicBezTo>
                  <a:cubicBezTo>
                    <a:pt x="71" y="89"/>
                    <a:pt x="92" y="69"/>
                    <a:pt x="92" y="45"/>
                  </a:cubicBezTo>
                  <a:cubicBezTo>
                    <a:pt x="92" y="20"/>
                    <a:pt x="71" y="0"/>
                    <a:pt x="46" y="0"/>
                  </a:cubicBezTo>
                  <a:close/>
                </a:path>
              </a:pathLst>
            </a:custGeom>
            <a:solidFill>
              <a:srgbClr val="504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31"/>
            <p:cNvSpPr/>
            <p:nvPr/>
          </p:nvSpPr>
          <p:spPr>
            <a:xfrm>
              <a:off x="5138610" y="3823277"/>
              <a:ext cx="6564" cy="6349"/>
            </a:xfrm>
            <a:custGeom>
              <a:rect b="b" l="l" r="r" t="t"/>
              <a:pathLst>
                <a:path extrusionOk="0" h="89" w="92">
                  <a:moveTo>
                    <a:pt x="46" y="0"/>
                  </a:moveTo>
                  <a:cubicBezTo>
                    <a:pt x="21" y="0"/>
                    <a:pt x="1" y="20"/>
                    <a:pt x="1" y="44"/>
                  </a:cubicBezTo>
                  <a:cubicBezTo>
                    <a:pt x="1" y="68"/>
                    <a:pt x="21" y="88"/>
                    <a:pt x="46" y="88"/>
                  </a:cubicBezTo>
                  <a:cubicBezTo>
                    <a:pt x="71" y="88"/>
                    <a:pt x="92" y="68"/>
                    <a:pt x="92" y="44"/>
                  </a:cubicBezTo>
                  <a:cubicBezTo>
                    <a:pt x="92" y="20"/>
                    <a:pt x="71" y="0"/>
                    <a:pt x="46" y="0"/>
                  </a:cubicBezTo>
                  <a:close/>
                </a:path>
              </a:pathLst>
            </a:custGeom>
            <a:solidFill>
              <a:srgbClr val="504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31"/>
            <p:cNvSpPr/>
            <p:nvPr/>
          </p:nvSpPr>
          <p:spPr>
            <a:xfrm>
              <a:off x="5140251" y="3854025"/>
              <a:ext cx="6492" cy="6349"/>
            </a:xfrm>
            <a:custGeom>
              <a:rect b="b" l="l" r="r" t="t"/>
              <a:pathLst>
                <a:path extrusionOk="0" h="89" w="91">
                  <a:moveTo>
                    <a:pt x="45" y="1"/>
                  </a:moveTo>
                  <a:cubicBezTo>
                    <a:pt x="20" y="1"/>
                    <a:pt x="0" y="20"/>
                    <a:pt x="0" y="44"/>
                  </a:cubicBezTo>
                  <a:cubicBezTo>
                    <a:pt x="0" y="69"/>
                    <a:pt x="20" y="89"/>
                    <a:pt x="45" y="89"/>
                  </a:cubicBezTo>
                  <a:cubicBezTo>
                    <a:pt x="70" y="89"/>
                    <a:pt x="91" y="69"/>
                    <a:pt x="91" y="44"/>
                  </a:cubicBezTo>
                  <a:cubicBezTo>
                    <a:pt x="91" y="20"/>
                    <a:pt x="70" y="1"/>
                    <a:pt x="45" y="1"/>
                  </a:cubicBezTo>
                  <a:close/>
                </a:path>
              </a:pathLst>
            </a:custGeom>
            <a:solidFill>
              <a:srgbClr val="504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31"/>
            <p:cNvSpPr/>
            <p:nvPr/>
          </p:nvSpPr>
          <p:spPr>
            <a:xfrm>
              <a:off x="5143461" y="3890123"/>
              <a:ext cx="6564" cy="6349"/>
            </a:xfrm>
            <a:custGeom>
              <a:rect b="b" l="l" r="r" t="t"/>
              <a:pathLst>
                <a:path extrusionOk="0" h="89" w="92">
                  <a:moveTo>
                    <a:pt x="46" y="1"/>
                  </a:moveTo>
                  <a:cubicBezTo>
                    <a:pt x="21" y="1"/>
                    <a:pt x="0" y="21"/>
                    <a:pt x="0" y="45"/>
                  </a:cubicBezTo>
                  <a:cubicBezTo>
                    <a:pt x="0" y="69"/>
                    <a:pt x="21" y="89"/>
                    <a:pt x="46" y="89"/>
                  </a:cubicBezTo>
                  <a:cubicBezTo>
                    <a:pt x="71" y="89"/>
                    <a:pt x="91" y="69"/>
                    <a:pt x="91" y="45"/>
                  </a:cubicBezTo>
                  <a:cubicBezTo>
                    <a:pt x="91" y="21"/>
                    <a:pt x="71" y="1"/>
                    <a:pt x="46" y="1"/>
                  </a:cubicBezTo>
                  <a:close/>
                </a:path>
              </a:pathLst>
            </a:custGeom>
            <a:solidFill>
              <a:srgbClr val="504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31"/>
            <p:cNvSpPr/>
            <p:nvPr/>
          </p:nvSpPr>
          <p:spPr>
            <a:xfrm>
              <a:off x="5146529" y="3931357"/>
              <a:ext cx="6135" cy="6349"/>
            </a:xfrm>
            <a:custGeom>
              <a:rect b="b" l="l" r="r" t="t"/>
              <a:pathLst>
                <a:path extrusionOk="0" h="89" w="86">
                  <a:moveTo>
                    <a:pt x="43" y="0"/>
                  </a:moveTo>
                  <a:cubicBezTo>
                    <a:pt x="19" y="0"/>
                    <a:pt x="1" y="20"/>
                    <a:pt x="1" y="44"/>
                  </a:cubicBezTo>
                  <a:cubicBezTo>
                    <a:pt x="1" y="69"/>
                    <a:pt x="19" y="88"/>
                    <a:pt x="43" y="88"/>
                  </a:cubicBezTo>
                  <a:cubicBezTo>
                    <a:pt x="67" y="88"/>
                    <a:pt x="86" y="69"/>
                    <a:pt x="86" y="44"/>
                  </a:cubicBezTo>
                  <a:cubicBezTo>
                    <a:pt x="86" y="20"/>
                    <a:pt x="67" y="0"/>
                    <a:pt x="43" y="0"/>
                  </a:cubicBezTo>
                  <a:close/>
                </a:path>
              </a:pathLst>
            </a:custGeom>
            <a:solidFill>
              <a:srgbClr val="50418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31"/>
            <p:cNvSpPr/>
            <p:nvPr/>
          </p:nvSpPr>
          <p:spPr>
            <a:xfrm>
              <a:off x="5079182" y="3836974"/>
              <a:ext cx="41022" cy="40592"/>
            </a:xfrm>
            <a:custGeom>
              <a:rect b="b" l="l" r="r" t="t"/>
              <a:pathLst>
                <a:path extrusionOk="0" h="569" w="575">
                  <a:moveTo>
                    <a:pt x="522" y="44"/>
                  </a:moveTo>
                  <a:cubicBezTo>
                    <a:pt x="530" y="197"/>
                    <a:pt x="519" y="472"/>
                    <a:pt x="354" y="516"/>
                  </a:cubicBezTo>
                  <a:cubicBezTo>
                    <a:pt x="334" y="522"/>
                    <a:pt x="315" y="525"/>
                    <a:pt x="297" y="525"/>
                  </a:cubicBezTo>
                  <a:cubicBezTo>
                    <a:pt x="166" y="525"/>
                    <a:pt x="83" y="388"/>
                    <a:pt x="76" y="257"/>
                  </a:cubicBezTo>
                  <a:cubicBezTo>
                    <a:pt x="72" y="187"/>
                    <a:pt x="81" y="112"/>
                    <a:pt x="98" y="44"/>
                  </a:cubicBezTo>
                  <a:close/>
                  <a:moveTo>
                    <a:pt x="80" y="0"/>
                  </a:moveTo>
                  <a:cubicBezTo>
                    <a:pt x="73" y="0"/>
                    <a:pt x="68" y="4"/>
                    <a:pt x="65" y="9"/>
                  </a:cubicBezTo>
                  <a:lnTo>
                    <a:pt x="65" y="9"/>
                  </a:lnTo>
                  <a:cubicBezTo>
                    <a:pt x="63" y="11"/>
                    <a:pt x="62" y="14"/>
                    <a:pt x="61" y="17"/>
                  </a:cubicBezTo>
                  <a:cubicBezTo>
                    <a:pt x="0" y="227"/>
                    <a:pt x="29" y="569"/>
                    <a:pt x="298" y="569"/>
                  </a:cubicBezTo>
                  <a:cubicBezTo>
                    <a:pt x="307" y="569"/>
                    <a:pt x="317" y="568"/>
                    <a:pt x="327" y="567"/>
                  </a:cubicBezTo>
                  <a:cubicBezTo>
                    <a:pt x="557" y="550"/>
                    <a:pt x="574" y="200"/>
                    <a:pt x="563" y="22"/>
                  </a:cubicBezTo>
                  <a:cubicBezTo>
                    <a:pt x="562" y="11"/>
                    <a:pt x="554" y="0"/>
                    <a:pt x="541" y="0"/>
                  </a:cubicBezTo>
                  <a:lnTo>
                    <a:pt x="82" y="0"/>
                  </a:lnTo>
                  <a:cubicBezTo>
                    <a:pt x="81" y="0"/>
                    <a:pt x="81" y="0"/>
                    <a:pt x="80" y="0"/>
                  </a:cubicBez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31"/>
            <p:cNvSpPr/>
            <p:nvPr/>
          </p:nvSpPr>
          <p:spPr>
            <a:xfrm>
              <a:off x="5169501" y="3830483"/>
              <a:ext cx="43662" cy="44088"/>
            </a:xfrm>
            <a:custGeom>
              <a:rect b="b" l="l" r="r" t="t"/>
              <a:pathLst>
                <a:path extrusionOk="0" h="618" w="612">
                  <a:moveTo>
                    <a:pt x="31" y="96"/>
                  </a:moveTo>
                  <a:cubicBezTo>
                    <a:pt x="32" y="96"/>
                    <a:pt x="35" y="97"/>
                    <a:pt x="38" y="98"/>
                  </a:cubicBezTo>
                  <a:cubicBezTo>
                    <a:pt x="40" y="99"/>
                    <a:pt x="42" y="100"/>
                    <a:pt x="44" y="100"/>
                  </a:cubicBezTo>
                  <a:cubicBezTo>
                    <a:pt x="45" y="100"/>
                    <a:pt x="45" y="100"/>
                    <a:pt x="45" y="100"/>
                  </a:cubicBezTo>
                  <a:lnTo>
                    <a:pt x="45" y="100"/>
                  </a:lnTo>
                  <a:cubicBezTo>
                    <a:pt x="44" y="106"/>
                    <a:pt x="41" y="109"/>
                    <a:pt x="38" y="109"/>
                  </a:cubicBezTo>
                  <a:cubicBezTo>
                    <a:pt x="31" y="109"/>
                    <a:pt x="23" y="96"/>
                    <a:pt x="31" y="96"/>
                  </a:cubicBezTo>
                  <a:close/>
                  <a:moveTo>
                    <a:pt x="484" y="48"/>
                  </a:moveTo>
                  <a:cubicBezTo>
                    <a:pt x="517" y="165"/>
                    <a:pt x="536" y="305"/>
                    <a:pt x="502" y="420"/>
                  </a:cubicBezTo>
                  <a:cubicBezTo>
                    <a:pt x="475" y="512"/>
                    <a:pt x="396" y="574"/>
                    <a:pt x="307" y="574"/>
                  </a:cubicBezTo>
                  <a:cubicBezTo>
                    <a:pt x="287" y="574"/>
                    <a:pt x="266" y="571"/>
                    <a:pt x="245" y="564"/>
                  </a:cubicBezTo>
                  <a:cubicBezTo>
                    <a:pt x="149" y="533"/>
                    <a:pt x="105" y="428"/>
                    <a:pt x="79" y="337"/>
                  </a:cubicBezTo>
                  <a:cubicBezTo>
                    <a:pt x="59" y="264"/>
                    <a:pt x="61" y="191"/>
                    <a:pt x="46" y="118"/>
                  </a:cubicBezTo>
                  <a:cubicBezTo>
                    <a:pt x="45" y="112"/>
                    <a:pt x="45" y="106"/>
                    <a:pt x="45" y="100"/>
                  </a:cubicBezTo>
                  <a:lnTo>
                    <a:pt x="45" y="100"/>
                  </a:lnTo>
                  <a:cubicBezTo>
                    <a:pt x="56" y="99"/>
                    <a:pt x="72" y="94"/>
                    <a:pt x="79" y="94"/>
                  </a:cubicBezTo>
                  <a:cubicBezTo>
                    <a:pt x="214" y="79"/>
                    <a:pt x="349" y="63"/>
                    <a:pt x="484" y="48"/>
                  </a:cubicBezTo>
                  <a:close/>
                  <a:moveTo>
                    <a:pt x="502" y="1"/>
                  </a:moveTo>
                  <a:cubicBezTo>
                    <a:pt x="502" y="1"/>
                    <a:pt x="501" y="1"/>
                    <a:pt x="500" y="1"/>
                  </a:cubicBezTo>
                  <a:cubicBezTo>
                    <a:pt x="342" y="20"/>
                    <a:pt x="182" y="37"/>
                    <a:pt x="24" y="56"/>
                  </a:cubicBezTo>
                  <a:cubicBezTo>
                    <a:pt x="12" y="57"/>
                    <a:pt x="2" y="65"/>
                    <a:pt x="2" y="78"/>
                  </a:cubicBezTo>
                  <a:cubicBezTo>
                    <a:pt x="0" y="280"/>
                    <a:pt x="62" y="618"/>
                    <a:pt x="305" y="618"/>
                  </a:cubicBezTo>
                  <a:cubicBezTo>
                    <a:pt x="315" y="618"/>
                    <a:pt x="327" y="617"/>
                    <a:pt x="338" y="616"/>
                  </a:cubicBezTo>
                  <a:cubicBezTo>
                    <a:pt x="612" y="582"/>
                    <a:pt x="582" y="218"/>
                    <a:pt x="520" y="19"/>
                  </a:cubicBezTo>
                  <a:cubicBezTo>
                    <a:pt x="520" y="17"/>
                    <a:pt x="520" y="16"/>
                    <a:pt x="519" y="15"/>
                  </a:cubicBezTo>
                  <a:lnTo>
                    <a:pt x="519" y="15"/>
                  </a:lnTo>
                  <a:cubicBezTo>
                    <a:pt x="517" y="7"/>
                    <a:pt x="512" y="1"/>
                    <a:pt x="502" y="1"/>
                  </a:cubicBez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1"/>
            <p:cNvSpPr/>
            <p:nvPr/>
          </p:nvSpPr>
          <p:spPr>
            <a:xfrm>
              <a:off x="5106577" y="3717123"/>
              <a:ext cx="69702" cy="74122"/>
            </a:xfrm>
            <a:custGeom>
              <a:rect b="b" l="l" r="r" t="t"/>
              <a:pathLst>
                <a:path extrusionOk="0" h="1039" w="977">
                  <a:moveTo>
                    <a:pt x="104" y="0"/>
                  </a:moveTo>
                  <a:lnTo>
                    <a:pt x="104" y="0"/>
                  </a:lnTo>
                  <a:cubicBezTo>
                    <a:pt x="104" y="1"/>
                    <a:pt x="303" y="413"/>
                    <a:pt x="81" y="766"/>
                  </a:cubicBezTo>
                  <a:cubicBezTo>
                    <a:pt x="0" y="894"/>
                    <a:pt x="181" y="1038"/>
                    <a:pt x="502" y="1038"/>
                  </a:cubicBezTo>
                  <a:cubicBezTo>
                    <a:pt x="576" y="1038"/>
                    <a:pt x="658" y="1031"/>
                    <a:pt x="745" y="1013"/>
                  </a:cubicBezTo>
                  <a:cubicBezTo>
                    <a:pt x="854" y="993"/>
                    <a:pt x="976" y="895"/>
                    <a:pt x="908" y="815"/>
                  </a:cubicBezTo>
                  <a:cubicBezTo>
                    <a:pt x="809" y="700"/>
                    <a:pt x="737" y="578"/>
                    <a:pt x="734" y="464"/>
                  </a:cubicBezTo>
                  <a:cubicBezTo>
                    <a:pt x="732" y="359"/>
                    <a:pt x="670" y="250"/>
                    <a:pt x="706" y="195"/>
                  </a:cubicBezTo>
                  <a:cubicBezTo>
                    <a:pt x="742" y="143"/>
                    <a:pt x="104" y="1"/>
                    <a:pt x="104" y="0"/>
                  </a:cubicBezTo>
                  <a:close/>
                </a:path>
              </a:pathLst>
            </a:custGeom>
            <a:solidFill>
              <a:srgbClr val="F9B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1"/>
            <p:cNvSpPr/>
            <p:nvPr/>
          </p:nvSpPr>
          <p:spPr>
            <a:xfrm>
              <a:off x="5110358" y="3716410"/>
              <a:ext cx="51295" cy="44588"/>
            </a:xfrm>
            <a:custGeom>
              <a:rect b="b" l="l" r="r" t="t"/>
              <a:pathLst>
                <a:path extrusionOk="0" h="625" w="719">
                  <a:moveTo>
                    <a:pt x="1" y="0"/>
                  </a:moveTo>
                  <a:cubicBezTo>
                    <a:pt x="1" y="0"/>
                    <a:pt x="105" y="111"/>
                    <a:pt x="122" y="277"/>
                  </a:cubicBezTo>
                  <a:cubicBezTo>
                    <a:pt x="324" y="462"/>
                    <a:pt x="546" y="556"/>
                    <a:pt x="718" y="624"/>
                  </a:cubicBezTo>
                  <a:cubicBezTo>
                    <a:pt x="697" y="578"/>
                    <a:pt x="682" y="516"/>
                    <a:pt x="681" y="475"/>
                  </a:cubicBezTo>
                  <a:cubicBezTo>
                    <a:pt x="680" y="370"/>
                    <a:pt x="617" y="261"/>
                    <a:pt x="653" y="207"/>
                  </a:cubicBezTo>
                  <a:cubicBezTo>
                    <a:pt x="687" y="153"/>
                    <a:pt x="1" y="0"/>
                    <a:pt x="1" y="0"/>
                  </a:cubicBezTo>
                  <a:close/>
                </a:path>
              </a:pathLst>
            </a:custGeom>
            <a:solidFill>
              <a:srgbClr val="DA8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1"/>
            <p:cNvSpPr/>
            <p:nvPr/>
          </p:nvSpPr>
          <p:spPr>
            <a:xfrm>
              <a:off x="5098516" y="3648494"/>
              <a:ext cx="98096" cy="103158"/>
            </a:xfrm>
            <a:custGeom>
              <a:rect b="b" l="l" r="r" t="t"/>
              <a:pathLst>
                <a:path extrusionOk="0" h="1446" w="1375">
                  <a:moveTo>
                    <a:pt x="611" y="0"/>
                  </a:moveTo>
                  <a:cubicBezTo>
                    <a:pt x="394" y="0"/>
                    <a:pt x="184" y="144"/>
                    <a:pt x="141" y="252"/>
                  </a:cubicBezTo>
                  <a:cubicBezTo>
                    <a:pt x="1" y="586"/>
                    <a:pt x="85" y="895"/>
                    <a:pt x="119" y="948"/>
                  </a:cubicBezTo>
                  <a:cubicBezTo>
                    <a:pt x="313" y="1255"/>
                    <a:pt x="671" y="1445"/>
                    <a:pt x="906" y="1445"/>
                  </a:cubicBezTo>
                  <a:cubicBezTo>
                    <a:pt x="988" y="1445"/>
                    <a:pt x="1055" y="1422"/>
                    <a:pt x="1095" y="1373"/>
                  </a:cubicBezTo>
                  <a:cubicBezTo>
                    <a:pt x="1374" y="1027"/>
                    <a:pt x="1146" y="301"/>
                    <a:pt x="878" y="92"/>
                  </a:cubicBezTo>
                  <a:cubicBezTo>
                    <a:pt x="795" y="26"/>
                    <a:pt x="702" y="0"/>
                    <a:pt x="611" y="0"/>
                  </a:cubicBezTo>
                  <a:close/>
                </a:path>
              </a:pathLst>
            </a:custGeom>
            <a:solidFill>
              <a:srgbClr val="F9B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1"/>
            <p:cNvSpPr/>
            <p:nvPr/>
          </p:nvSpPr>
          <p:spPr>
            <a:xfrm>
              <a:off x="5086958" y="3627877"/>
              <a:ext cx="96312" cy="105441"/>
            </a:xfrm>
            <a:custGeom>
              <a:rect b="b" l="l" r="r" t="t"/>
              <a:pathLst>
                <a:path extrusionOk="0" h="1478" w="1350">
                  <a:moveTo>
                    <a:pt x="821" y="0"/>
                  </a:moveTo>
                  <a:cubicBezTo>
                    <a:pt x="842" y="42"/>
                    <a:pt x="867" y="81"/>
                    <a:pt x="895" y="117"/>
                  </a:cubicBezTo>
                  <a:cubicBezTo>
                    <a:pt x="787" y="99"/>
                    <a:pt x="677" y="90"/>
                    <a:pt x="568" y="90"/>
                  </a:cubicBezTo>
                  <a:cubicBezTo>
                    <a:pt x="529" y="90"/>
                    <a:pt x="491" y="91"/>
                    <a:pt x="452" y="93"/>
                  </a:cubicBezTo>
                  <a:cubicBezTo>
                    <a:pt x="463" y="113"/>
                    <a:pt x="481" y="128"/>
                    <a:pt x="503" y="138"/>
                  </a:cubicBezTo>
                  <a:lnTo>
                    <a:pt x="503" y="138"/>
                  </a:lnTo>
                  <a:cubicBezTo>
                    <a:pt x="497" y="135"/>
                    <a:pt x="490" y="134"/>
                    <a:pt x="482" y="134"/>
                  </a:cubicBezTo>
                  <a:cubicBezTo>
                    <a:pt x="421" y="134"/>
                    <a:pt x="323" y="208"/>
                    <a:pt x="284" y="233"/>
                  </a:cubicBezTo>
                  <a:cubicBezTo>
                    <a:pt x="213" y="284"/>
                    <a:pt x="151" y="344"/>
                    <a:pt x="99" y="413"/>
                  </a:cubicBezTo>
                  <a:cubicBezTo>
                    <a:pt x="92" y="423"/>
                    <a:pt x="86" y="436"/>
                    <a:pt x="94" y="445"/>
                  </a:cubicBezTo>
                  <a:cubicBezTo>
                    <a:pt x="97" y="449"/>
                    <a:pt x="105" y="450"/>
                    <a:pt x="111" y="450"/>
                  </a:cubicBezTo>
                  <a:cubicBezTo>
                    <a:pt x="128" y="451"/>
                    <a:pt x="144" y="452"/>
                    <a:pt x="161" y="452"/>
                  </a:cubicBezTo>
                  <a:cubicBezTo>
                    <a:pt x="180" y="452"/>
                    <a:pt x="199" y="451"/>
                    <a:pt x="219" y="449"/>
                  </a:cubicBezTo>
                  <a:lnTo>
                    <a:pt x="219" y="449"/>
                  </a:lnTo>
                  <a:cubicBezTo>
                    <a:pt x="138" y="502"/>
                    <a:pt x="81" y="584"/>
                    <a:pt x="46" y="673"/>
                  </a:cubicBezTo>
                  <a:cubicBezTo>
                    <a:pt x="11" y="762"/>
                    <a:pt x="1" y="860"/>
                    <a:pt x="1" y="956"/>
                  </a:cubicBezTo>
                  <a:cubicBezTo>
                    <a:pt x="9" y="955"/>
                    <a:pt x="16" y="955"/>
                    <a:pt x="24" y="955"/>
                  </a:cubicBezTo>
                  <a:cubicBezTo>
                    <a:pt x="50" y="955"/>
                    <a:pt x="76" y="960"/>
                    <a:pt x="99" y="968"/>
                  </a:cubicBezTo>
                  <a:cubicBezTo>
                    <a:pt x="113" y="975"/>
                    <a:pt x="127" y="1065"/>
                    <a:pt x="132" y="1082"/>
                  </a:cubicBezTo>
                  <a:cubicBezTo>
                    <a:pt x="142" y="1127"/>
                    <a:pt x="165" y="1160"/>
                    <a:pt x="191" y="1197"/>
                  </a:cubicBezTo>
                  <a:cubicBezTo>
                    <a:pt x="241" y="1269"/>
                    <a:pt x="292" y="1341"/>
                    <a:pt x="343" y="1412"/>
                  </a:cubicBezTo>
                  <a:cubicBezTo>
                    <a:pt x="365" y="1443"/>
                    <a:pt x="406" y="1477"/>
                    <a:pt x="435" y="1477"/>
                  </a:cubicBezTo>
                  <a:cubicBezTo>
                    <a:pt x="454" y="1477"/>
                    <a:pt x="467" y="1461"/>
                    <a:pt x="463" y="1415"/>
                  </a:cubicBezTo>
                  <a:cubicBezTo>
                    <a:pt x="458" y="1355"/>
                    <a:pt x="418" y="1301"/>
                    <a:pt x="414" y="1242"/>
                  </a:cubicBezTo>
                  <a:cubicBezTo>
                    <a:pt x="413" y="1237"/>
                    <a:pt x="415" y="1235"/>
                    <a:pt x="419" y="1235"/>
                  </a:cubicBezTo>
                  <a:cubicBezTo>
                    <a:pt x="437" y="1235"/>
                    <a:pt x="495" y="1290"/>
                    <a:pt x="515" y="1290"/>
                  </a:cubicBezTo>
                  <a:cubicBezTo>
                    <a:pt x="519" y="1290"/>
                    <a:pt x="521" y="1288"/>
                    <a:pt x="521" y="1283"/>
                  </a:cubicBezTo>
                  <a:cubicBezTo>
                    <a:pt x="522" y="1243"/>
                    <a:pt x="470" y="1164"/>
                    <a:pt x="486" y="1129"/>
                  </a:cubicBezTo>
                  <a:cubicBezTo>
                    <a:pt x="500" y="1102"/>
                    <a:pt x="530" y="1065"/>
                    <a:pt x="522" y="1034"/>
                  </a:cubicBezTo>
                  <a:cubicBezTo>
                    <a:pt x="449" y="639"/>
                    <a:pt x="535" y="563"/>
                    <a:pt x="638" y="563"/>
                  </a:cubicBezTo>
                  <a:cubicBezTo>
                    <a:pt x="703" y="563"/>
                    <a:pt x="774" y="593"/>
                    <a:pt x="817" y="593"/>
                  </a:cubicBezTo>
                  <a:cubicBezTo>
                    <a:pt x="819" y="593"/>
                    <a:pt x="820" y="593"/>
                    <a:pt x="822" y="593"/>
                  </a:cubicBezTo>
                  <a:cubicBezTo>
                    <a:pt x="939" y="584"/>
                    <a:pt x="924" y="479"/>
                    <a:pt x="1012" y="479"/>
                  </a:cubicBezTo>
                  <a:cubicBezTo>
                    <a:pt x="1017" y="479"/>
                    <a:pt x="1023" y="479"/>
                    <a:pt x="1028" y="480"/>
                  </a:cubicBezTo>
                  <a:cubicBezTo>
                    <a:pt x="1278" y="511"/>
                    <a:pt x="1344" y="955"/>
                    <a:pt x="1349" y="955"/>
                  </a:cubicBezTo>
                  <a:cubicBezTo>
                    <a:pt x="1350" y="955"/>
                    <a:pt x="1350" y="954"/>
                    <a:pt x="1350" y="952"/>
                  </a:cubicBezTo>
                  <a:cubicBezTo>
                    <a:pt x="1350" y="875"/>
                    <a:pt x="1335" y="800"/>
                    <a:pt x="1316" y="726"/>
                  </a:cubicBezTo>
                  <a:cubicBezTo>
                    <a:pt x="1305" y="694"/>
                    <a:pt x="1297" y="657"/>
                    <a:pt x="1279" y="627"/>
                  </a:cubicBezTo>
                  <a:cubicBezTo>
                    <a:pt x="1267" y="606"/>
                    <a:pt x="1255" y="601"/>
                    <a:pt x="1259" y="570"/>
                  </a:cubicBezTo>
                  <a:cubicBezTo>
                    <a:pt x="1276" y="428"/>
                    <a:pt x="1251" y="298"/>
                    <a:pt x="1154" y="187"/>
                  </a:cubicBezTo>
                  <a:cubicBezTo>
                    <a:pt x="1069" y="91"/>
                    <a:pt x="947" y="30"/>
                    <a:pt x="821" y="0"/>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1"/>
            <p:cNvSpPr/>
            <p:nvPr/>
          </p:nvSpPr>
          <p:spPr>
            <a:xfrm>
              <a:off x="5100442" y="3703426"/>
              <a:ext cx="41521" cy="23114"/>
            </a:xfrm>
            <a:custGeom>
              <a:rect b="b" l="l" r="r" t="t"/>
              <a:pathLst>
                <a:path extrusionOk="0" h="324" w="582">
                  <a:moveTo>
                    <a:pt x="142" y="0"/>
                  </a:moveTo>
                  <a:cubicBezTo>
                    <a:pt x="127" y="0"/>
                    <a:pt x="112" y="3"/>
                    <a:pt x="99" y="9"/>
                  </a:cubicBezTo>
                  <a:cubicBezTo>
                    <a:pt x="0" y="57"/>
                    <a:pt x="124" y="324"/>
                    <a:pt x="321" y="324"/>
                  </a:cubicBezTo>
                  <a:cubicBezTo>
                    <a:pt x="335" y="324"/>
                    <a:pt x="348" y="323"/>
                    <a:pt x="362" y="320"/>
                  </a:cubicBezTo>
                  <a:cubicBezTo>
                    <a:pt x="581" y="279"/>
                    <a:pt x="457" y="183"/>
                    <a:pt x="399" y="135"/>
                  </a:cubicBezTo>
                  <a:cubicBezTo>
                    <a:pt x="399" y="135"/>
                    <a:pt x="251" y="0"/>
                    <a:pt x="142" y="0"/>
                  </a:cubicBezTo>
                  <a:close/>
                </a:path>
              </a:pathLst>
            </a:custGeom>
            <a:solidFill>
              <a:srgbClr val="F9B7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1"/>
            <p:cNvSpPr/>
            <p:nvPr/>
          </p:nvSpPr>
          <p:spPr>
            <a:xfrm>
              <a:off x="5134044" y="3701357"/>
              <a:ext cx="12913" cy="7491"/>
            </a:xfrm>
            <a:custGeom>
              <a:rect b="b" l="l" r="r" t="t"/>
              <a:pathLst>
                <a:path extrusionOk="0" h="105" w="181">
                  <a:moveTo>
                    <a:pt x="158" y="0"/>
                  </a:moveTo>
                  <a:cubicBezTo>
                    <a:pt x="152" y="0"/>
                    <a:pt x="146" y="4"/>
                    <a:pt x="143" y="12"/>
                  </a:cubicBezTo>
                  <a:cubicBezTo>
                    <a:pt x="137" y="45"/>
                    <a:pt x="120" y="70"/>
                    <a:pt x="84" y="70"/>
                  </a:cubicBezTo>
                  <a:cubicBezTo>
                    <a:pt x="82" y="70"/>
                    <a:pt x="80" y="70"/>
                    <a:pt x="78" y="70"/>
                  </a:cubicBezTo>
                  <a:cubicBezTo>
                    <a:pt x="68" y="70"/>
                    <a:pt x="58" y="67"/>
                    <a:pt x="48" y="64"/>
                  </a:cubicBezTo>
                  <a:cubicBezTo>
                    <a:pt x="46" y="63"/>
                    <a:pt x="38" y="60"/>
                    <a:pt x="37" y="60"/>
                  </a:cubicBezTo>
                  <a:cubicBezTo>
                    <a:pt x="37" y="60"/>
                    <a:pt x="37" y="60"/>
                    <a:pt x="39" y="61"/>
                  </a:cubicBezTo>
                  <a:cubicBezTo>
                    <a:pt x="36" y="59"/>
                    <a:pt x="32" y="59"/>
                    <a:pt x="29" y="59"/>
                  </a:cubicBezTo>
                  <a:cubicBezTo>
                    <a:pt x="13" y="59"/>
                    <a:pt x="0" y="80"/>
                    <a:pt x="18" y="89"/>
                  </a:cubicBezTo>
                  <a:cubicBezTo>
                    <a:pt x="39" y="99"/>
                    <a:pt x="60" y="105"/>
                    <a:pt x="80" y="105"/>
                  </a:cubicBezTo>
                  <a:cubicBezTo>
                    <a:pt x="126" y="105"/>
                    <a:pt x="164" y="76"/>
                    <a:pt x="178" y="23"/>
                  </a:cubicBezTo>
                  <a:cubicBezTo>
                    <a:pt x="181" y="10"/>
                    <a:pt x="169" y="0"/>
                    <a:pt x="158" y="0"/>
                  </a:cubicBezTo>
                  <a:close/>
                </a:path>
              </a:pathLst>
            </a:custGeom>
            <a:solidFill>
              <a:srgbClr val="1D10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1"/>
            <p:cNvSpPr/>
            <p:nvPr/>
          </p:nvSpPr>
          <p:spPr>
            <a:xfrm>
              <a:off x="5160298" y="3693153"/>
              <a:ext cx="13412" cy="6920"/>
            </a:xfrm>
            <a:custGeom>
              <a:rect b="b" l="l" r="r" t="t"/>
              <a:pathLst>
                <a:path extrusionOk="0" h="97" w="188">
                  <a:moveTo>
                    <a:pt x="165" y="1"/>
                  </a:moveTo>
                  <a:cubicBezTo>
                    <a:pt x="158" y="1"/>
                    <a:pt x="152" y="4"/>
                    <a:pt x="149" y="12"/>
                  </a:cubicBezTo>
                  <a:cubicBezTo>
                    <a:pt x="138" y="40"/>
                    <a:pt x="123" y="62"/>
                    <a:pt x="97" y="62"/>
                  </a:cubicBezTo>
                  <a:cubicBezTo>
                    <a:pt x="90" y="62"/>
                    <a:pt x="83" y="60"/>
                    <a:pt x="74" y="57"/>
                  </a:cubicBezTo>
                  <a:cubicBezTo>
                    <a:pt x="63" y="52"/>
                    <a:pt x="49" y="44"/>
                    <a:pt x="41" y="36"/>
                  </a:cubicBezTo>
                  <a:cubicBezTo>
                    <a:pt x="37" y="32"/>
                    <a:pt x="32" y="31"/>
                    <a:pt x="27" y="31"/>
                  </a:cubicBezTo>
                  <a:cubicBezTo>
                    <a:pt x="13" y="31"/>
                    <a:pt x="0" y="47"/>
                    <a:pt x="14" y="58"/>
                  </a:cubicBezTo>
                  <a:cubicBezTo>
                    <a:pt x="34" y="75"/>
                    <a:pt x="60" y="91"/>
                    <a:pt x="86" y="95"/>
                  </a:cubicBezTo>
                  <a:cubicBezTo>
                    <a:pt x="91" y="96"/>
                    <a:pt x="96" y="96"/>
                    <a:pt x="100" y="96"/>
                  </a:cubicBezTo>
                  <a:cubicBezTo>
                    <a:pt x="143" y="96"/>
                    <a:pt x="169" y="61"/>
                    <a:pt x="183" y="23"/>
                  </a:cubicBezTo>
                  <a:cubicBezTo>
                    <a:pt x="187" y="10"/>
                    <a:pt x="176" y="1"/>
                    <a:pt x="165" y="1"/>
                  </a:cubicBezTo>
                  <a:close/>
                </a:path>
              </a:pathLst>
            </a:custGeom>
            <a:solidFill>
              <a:srgbClr val="1D10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1"/>
            <p:cNvSpPr/>
            <p:nvPr/>
          </p:nvSpPr>
          <p:spPr>
            <a:xfrm>
              <a:off x="5155376" y="3679313"/>
              <a:ext cx="14411" cy="9631"/>
            </a:xfrm>
            <a:custGeom>
              <a:rect b="b" l="l" r="r" t="t"/>
              <a:pathLst>
                <a:path extrusionOk="0" h="135" w="202">
                  <a:moveTo>
                    <a:pt x="145" y="1"/>
                  </a:moveTo>
                  <a:cubicBezTo>
                    <a:pt x="81" y="1"/>
                    <a:pt x="29" y="41"/>
                    <a:pt x="6" y="105"/>
                  </a:cubicBezTo>
                  <a:cubicBezTo>
                    <a:pt x="0" y="122"/>
                    <a:pt x="14" y="135"/>
                    <a:pt x="27" y="135"/>
                  </a:cubicBezTo>
                  <a:cubicBezTo>
                    <a:pt x="34" y="135"/>
                    <a:pt x="41" y="131"/>
                    <a:pt x="45" y="122"/>
                  </a:cubicBezTo>
                  <a:cubicBezTo>
                    <a:pt x="62" y="73"/>
                    <a:pt x="99" y="44"/>
                    <a:pt x="147" y="44"/>
                  </a:cubicBezTo>
                  <a:cubicBezTo>
                    <a:pt x="154" y="44"/>
                    <a:pt x="161" y="45"/>
                    <a:pt x="169" y="46"/>
                  </a:cubicBezTo>
                  <a:cubicBezTo>
                    <a:pt x="171" y="47"/>
                    <a:pt x="172" y="47"/>
                    <a:pt x="173" y="47"/>
                  </a:cubicBezTo>
                  <a:cubicBezTo>
                    <a:pt x="197" y="47"/>
                    <a:pt x="202" y="9"/>
                    <a:pt x="175" y="4"/>
                  </a:cubicBezTo>
                  <a:cubicBezTo>
                    <a:pt x="165" y="2"/>
                    <a:pt x="155" y="1"/>
                    <a:pt x="145" y="1"/>
                  </a:cubicBezTo>
                  <a:close/>
                </a:path>
              </a:pathLst>
            </a:custGeom>
            <a:solidFill>
              <a:srgbClr val="552B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1"/>
            <p:cNvSpPr/>
            <p:nvPr/>
          </p:nvSpPr>
          <p:spPr>
            <a:xfrm>
              <a:off x="5129978" y="3689443"/>
              <a:ext cx="16052" cy="7419"/>
            </a:xfrm>
            <a:custGeom>
              <a:rect b="b" l="l" r="r" t="t"/>
              <a:pathLst>
                <a:path extrusionOk="0" h="104" w="225">
                  <a:moveTo>
                    <a:pt x="135" y="1"/>
                  </a:moveTo>
                  <a:cubicBezTo>
                    <a:pt x="87" y="1"/>
                    <a:pt x="43" y="25"/>
                    <a:pt x="12" y="68"/>
                  </a:cubicBezTo>
                  <a:cubicBezTo>
                    <a:pt x="0" y="84"/>
                    <a:pt x="16" y="103"/>
                    <a:pt x="31" y="103"/>
                  </a:cubicBezTo>
                  <a:cubicBezTo>
                    <a:pt x="37" y="103"/>
                    <a:pt x="42" y="101"/>
                    <a:pt x="46" y="95"/>
                  </a:cubicBezTo>
                  <a:cubicBezTo>
                    <a:pt x="69" y="63"/>
                    <a:pt x="100" y="45"/>
                    <a:pt x="135" y="45"/>
                  </a:cubicBezTo>
                  <a:cubicBezTo>
                    <a:pt x="152" y="45"/>
                    <a:pt x="169" y="48"/>
                    <a:pt x="186" y="57"/>
                  </a:cubicBezTo>
                  <a:cubicBezTo>
                    <a:pt x="189" y="58"/>
                    <a:pt x="192" y="59"/>
                    <a:pt x="194" y="59"/>
                  </a:cubicBezTo>
                  <a:cubicBezTo>
                    <a:pt x="214" y="59"/>
                    <a:pt x="224" y="27"/>
                    <a:pt x="204" y="17"/>
                  </a:cubicBezTo>
                  <a:cubicBezTo>
                    <a:pt x="180" y="6"/>
                    <a:pt x="157" y="1"/>
                    <a:pt x="135" y="1"/>
                  </a:cubicBezTo>
                  <a:close/>
                </a:path>
              </a:pathLst>
            </a:custGeom>
            <a:solidFill>
              <a:srgbClr val="552B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1"/>
            <p:cNvSpPr/>
            <p:nvPr/>
          </p:nvSpPr>
          <p:spPr>
            <a:xfrm>
              <a:off x="5150810" y="3692725"/>
              <a:ext cx="19120" cy="26681"/>
            </a:xfrm>
            <a:custGeom>
              <a:rect b="b" l="l" r="r" t="t"/>
              <a:pathLst>
                <a:path extrusionOk="0" h="374" w="268">
                  <a:moveTo>
                    <a:pt x="25" y="0"/>
                  </a:moveTo>
                  <a:cubicBezTo>
                    <a:pt x="17" y="0"/>
                    <a:pt x="10" y="4"/>
                    <a:pt x="9" y="12"/>
                  </a:cubicBezTo>
                  <a:cubicBezTo>
                    <a:pt x="1" y="58"/>
                    <a:pt x="3" y="110"/>
                    <a:pt x="25" y="152"/>
                  </a:cubicBezTo>
                  <a:cubicBezTo>
                    <a:pt x="60" y="219"/>
                    <a:pt x="267" y="280"/>
                    <a:pt x="104" y="350"/>
                  </a:cubicBezTo>
                  <a:cubicBezTo>
                    <a:pt x="90" y="357"/>
                    <a:pt x="95" y="373"/>
                    <a:pt x="109" y="373"/>
                  </a:cubicBezTo>
                  <a:cubicBezTo>
                    <a:pt x="111" y="373"/>
                    <a:pt x="114" y="373"/>
                    <a:pt x="117" y="372"/>
                  </a:cubicBezTo>
                  <a:cubicBezTo>
                    <a:pt x="189" y="340"/>
                    <a:pt x="231" y="298"/>
                    <a:pt x="176" y="242"/>
                  </a:cubicBezTo>
                  <a:cubicBezTo>
                    <a:pt x="136" y="200"/>
                    <a:pt x="71" y="185"/>
                    <a:pt x="47" y="132"/>
                  </a:cubicBezTo>
                  <a:cubicBezTo>
                    <a:pt x="32" y="96"/>
                    <a:pt x="32" y="52"/>
                    <a:pt x="39" y="13"/>
                  </a:cubicBezTo>
                  <a:cubicBezTo>
                    <a:pt x="40" y="5"/>
                    <a:pt x="32" y="0"/>
                    <a:pt x="25" y="0"/>
                  </a:cubicBezTo>
                  <a:close/>
                </a:path>
              </a:pathLst>
            </a:custGeom>
            <a:solidFill>
              <a:srgbClr val="DA806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1"/>
            <p:cNvSpPr/>
            <p:nvPr/>
          </p:nvSpPr>
          <p:spPr>
            <a:xfrm>
              <a:off x="5149668" y="3724614"/>
              <a:ext cx="17764" cy="10558"/>
            </a:xfrm>
            <a:custGeom>
              <a:rect b="b" l="l" r="r" t="t"/>
              <a:pathLst>
                <a:path extrusionOk="0" h="148" w="249">
                  <a:moveTo>
                    <a:pt x="247" y="0"/>
                  </a:moveTo>
                  <a:lnTo>
                    <a:pt x="0" y="13"/>
                  </a:lnTo>
                  <a:cubicBezTo>
                    <a:pt x="0" y="13"/>
                    <a:pt x="8" y="147"/>
                    <a:pt x="113" y="147"/>
                  </a:cubicBezTo>
                  <a:cubicBezTo>
                    <a:pt x="118" y="147"/>
                    <a:pt x="123" y="147"/>
                    <a:pt x="129" y="146"/>
                  </a:cubicBezTo>
                  <a:cubicBezTo>
                    <a:pt x="249" y="132"/>
                    <a:pt x="247" y="0"/>
                    <a:pt x="247" y="0"/>
                  </a:cubicBezTo>
                  <a:close/>
                </a:path>
              </a:pathLst>
            </a:custGeom>
            <a:solidFill>
              <a:srgbClr val="F7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1"/>
            <p:cNvSpPr/>
            <p:nvPr/>
          </p:nvSpPr>
          <p:spPr>
            <a:xfrm>
              <a:off x="5131904" y="3715768"/>
              <a:ext cx="11914" cy="11914"/>
            </a:xfrm>
            <a:custGeom>
              <a:rect b="b" l="l" r="r" t="t"/>
              <a:pathLst>
                <a:path extrusionOk="0" h="167" w="167">
                  <a:moveTo>
                    <a:pt x="83" y="1"/>
                  </a:moveTo>
                  <a:cubicBezTo>
                    <a:pt x="38" y="1"/>
                    <a:pt x="0" y="38"/>
                    <a:pt x="0" y="84"/>
                  </a:cubicBezTo>
                  <a:cubicBezTo>
                    <a:pt x="0" y="129"/>
                    <a:pt x="38" y="167"/>
                    <a:pt x="83" y="167"/>
                  </a:cubicBezTo>
                  <a:cubicBezTo>
                    <a:pt x="129" y="167"/>
                    <a:pt x="166" y="129"/>
                    <a:pt x="166" y="84"/>
                  </a:cubicBezTo>
                  <a:cubicBezTo>
                    <a:pt x="166" y="38"/>
                    <a:pt x="129" y="1"/>
                    <a:pt x="83" y="1"/>
                  </a:cubicBezTo>
                  <a:close/>
                </a:path>
              </a:pathLst>
            </a:custGeom>
            <a:solidFill>
              <a:srgbClr val="F1A2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31"/>
            <p:cNvSpPr/>
            <p:nvPr/>
          </p:nvSpPr>
          <p:spPr>
            <a:xfrm>
              <a:off x="5171356" y="3703212"/>
              <a:ext cx="12057" cy="12128"/>
            </a:xfrm>
            <a:custGeom>
              <a:rect b="b" l="l" r="r" t="t"/>
              <a:pathLst>
                <a:path extrusionOk="0" h="170" w="169">
                  <a:moveTo>
                    <a:pt x="85" y="1"/>
                  </a:moveTo>
                  <a:cubicBezTo>
                    <a:pt x="38" y="1"/>
                    <a:pt x="1" y="38"/>
                    <a:pt x="1" y="85"/>
                  </a:cubicBezTo>
                  <a:cubicBezTo>
                    <a:pt x="1" y="131"/>
                    <a:pt x="38" y="170"/>
                    <a:pt x="85" y="170"/>
                  </a:cubicBezTo>
                  <a:cubicBezTo>
                    <a:pt x="132" y="170"/>
                    <a:pt x="169" y="131"/>
                    <a:pt x="169" y="85"/>
                  </a:cubicBezTo>
                  <a:cubicBezTo>
                    <a:pt x="169" y="38"/>
                    <a:pt x="132" y="1"/>
                    <a:pt x="85" y="1"/>
                  </a:cubicBezTo>
                  <a:close/>
                </a:path>
              </a:pathLst>
            </a:custGeom>
            <a:solidFill>
              <a:srgbClr val="F1A29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0" name="Google Shape;470;p31">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31">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31">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3" name="Google Shape;473;p31"/>
          <p:cNvGrpSpPr/>
          <p:nvPr/>
        </p:nvGrpSpPr>
        <p:grpSpPr>
          <a:xfrm>
            <a:off x="480570" y="460939"/>
            <a:ext cx="271609" cy="249173"/>
            <a:chOff x="6319908" y="3696721"/>
            <a:chExt cx="373963" cy="343119"/>
          </a:xfrm>
        </p:grpSpPr>
        <p:sp>
          <p:nvSpPr>
            <p:cNvPr id="474" name="Google Shape;474;p31"/>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31"/>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31"/>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7" name="Google Shape;477;p31"/>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1"/>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31">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80" name="Google Shape;480;p31"/>
          <p:cNvGrpSpPr/>
          <p:nvPr/>
        </p:nvGrpSpPr>
        <p:grpSpPr>
          <a:xfrm>
            <a:off x="521795" y="932476"/>
            <a:ext cx="189159" cy="120273"/>
            <a:chOff x="404850" y="546850"/>
            <a:chExt cx="181500" cy="115425"/>
          </a:xfrm>
        </p:grpSpPr>
        <p:cxnSp>
          <p:nvCxnSpPr>
            <p:cNvPr id="481" name="Google Shape;481;p31"/>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482" name="Google Shape;482;p31"/>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483" name="Google Shape;483;p31"/>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2"/>
          <p:cNvSpPr txBox="1"/>
          <p:nvPr>
            <p:ph type="title"/>
          </p:nvPr>
        </p:nvSpPr>
        <p:spPr>
          <a:xfrm>
            <a:off x="1087575" y="5395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Urban Parking Challenges</a:t>
            </a:r>
            <a:endParaRPr/>
          </a:p>
        </p:txBody>
      </p:sp>
      <p:sp>
        <p:nvSpPr>
          <p:cNvPr id="489" name="Google Shape;489;p32"/>
          <p:cNvSpPr txBox="1"/>
          <p:nvPr>
            <p:ph idx="1" type="subTitle"/>
          </p:nvPr>
        </p:nvSpPr>
        <p:spPr>
          <a:xfrm rot="-308">
            <a:off x="1136650" y="1297137"/>
            <a:ext cx="6692100" cy="25704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b="1" lang="en" sz="1500"/>
              <a:t>Congestion &amp; Inefficiency</a:t>
            </a:r>
            <a:r>
              <a:rPr lang="en" sz="1500"/>
              <a:t>: Manual parking systems lead to long wait times and frustration.</a:t>
            </a:r>
            <a:endParaRPr sz="1500"/>
          </a:p>
          <a:p>
            <a:pPr indent="-323850" lvl="0" marL="457200" rtl="0" algn="l">
              <a:lnSpc>
                <a:spcPct val="200000"/>
              </a:lnSpc>
              <a:spcBef>
                <a:spcPts val="0"/>
              </a:spcBef>
              <a:spcAft>
                <a:spcPts val="0"/>
              </a:spcAft>
              <a:buSzPts val="1500"/>
              <a:buChar char="●"/>
            </a:pPr>
            <a:r>
              <a:rPr b="1" lang="en" sz="1500"/>
              <a:t>Poor Space Utilization</a:t>
            </a:r>
            <a:r>
              <a:rPr lang="en" sz="1500"/>
              <a:t>: No real-time tracking of available spots.</a:t>
            </a:r>
            <a:endParaRPr sz="1500"/>
          </a:p>
          <a:p>
            <a:pPr indent="-323850" lvl="0" marL="457200" rtl="0" algn="l">
              <a:lnSpc>
                <a:spcPct val="200000"/>
              </a:lnSpc>
              <a:spcBef>
                <a:spcPts val="0"/>
              </a:spcBef>
              <a:spcAft>
                <a:spcPts val="0"/>
              </a:spcAft>
              <a:buSzPts val="1500"/>
              <a:buChar char="●"/>
            </a:pPr>
            <a:r>
              <a:rPr b="1" lang="en" sz="1500"/>
              <a:t>Security Risks</a:t>
            </a:r>
            <a:r>
              <a:rPr lang="en" sz="1500"/>
              <a:t>: Unauthorized parking and lack of audit trails.</a:t>
            </a:r>
            <a:endParaRPr sz="1500"/>
          </a:p>
          <a:p>
            <a:pPr indent="-323850" lvl="0" marL="457200" rtl="0" algn="l">
              <a:lnSpc>
                <a:spcPct val="200000"/>
              </a:lnSpc>
              <a:spcBef>
                <a:spcPts val="0"/>
              </a:spcBef>
              <a:spcAft>
                <a:spcPts val="0"/>
              </a:spcAft>
              <a:buSzPts val="1500"/>
              <a:buChar char="●"/>
            </a:pPr>
            <a:r>
              <a:rPr b="1" lang="en" sz="1500"/>
              <a:t>Billing Issues</a:t>
            </a:r>
            <a:r>
              <a:rPr lang="en" sz="1500"/>
              <a:t>: Manual payment collection is slow and prone to errors.</a:t>
            </a:r>
            <a:endParaRPr sz="1500"/>
          </a:p>
          <a:p>
            <a:pPr indent="0" lvl="0" marL="0" rtl="0" algn="l">
              <a:lnSpc>
                <a:spcPct val="200000"/>
              </a:lnSpc>
              <a:spcBef>
                <a:spcPts val="0"/>
              </a:spcBef>
              <a:spcAft>
                <a:spcPts val="0"/>
              </a:spcAft>
              <a:buNone/>
            </a:pPr>
            <a:r>
              <a:t/>
            </a:r>
            <a:endParaRPr sz="1500"/>
          </a:p>
        </p:txBody>
      </p:sp>
      <p:sp>
        <p:nvSpPr>
          <p:cNvPr id="490" name="Google Shape;490;p32"/>
          <p:cNvSpPr/>
          <p:nvPr/>
        </p:nvSpPr>
        <p:spPr>
          <a:xfrm>
            <a:off x="6908055" y="3863923"/>
            <a:ext cx="1725000" cy="10107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1" name="Google Shape;491;p32"/>
          <p:cNvGrpSpPr/>
          <p:nvPr/>
        </p:nvGrpSpPr>
        <p:grpSpPr>
          <a:xfrm>
            <a:off x="7027166" y="3990681"/>
            <a:ext cx="1486847" cy="757329"/>
            <a:chOff x="2269175" y="1046425"/>
            <a:chExt cx="982325" cy="487750"/>
          </a:xfrm>
        </p:grpSpPr>
        <p:sp>
          <p:nvSpPr>
            <p:cNvPr id="492" name="Google Shape;492;p32"/>
            <p:cNvSpPr/>
            <p:nvPr/>
          </p:nvSpPr>
          <p:spPr>
            <a:xfrm>
              <a:off x="2605900" y="1419075"/>
              <a:ext cx="230675" cy="109925"/>
            </a:xfrm>
            <a:custGeom>
              <a:rect b="b" l="l" r="r" t="t"/>
              <a:pathLst>
                <a:path extrusionOk="0" h="4397" w="9227">
                  <a:moveTo>
                    <a:pt x="4388" y="0"/>
                  </a:moveTo>
                  <a:cubicBezTo>
                    <a:pt x="3494" y="0"/>
                    <a:pt x="2758" y="688"/>
                    <a:pt x="2646" y="1575"/>
                  </a:cubicBezTo>
                  <a:cubicBezTo>
                    <a:pt x="2632" y="1575"/>
                    <a:pt x="2618" y="1572"/>
                    <a:pt x="2603" y="1572"/>
                  </a:cubicBezTo>
                  <a:cubicBezTo>
                    <a:pt x="1504" y="1572"/>
                    <a:pt x="614" y="2490"/>
                    <a:pt x="614" y="3620"/>
                  </a:cubicBezTo>
                  <a:cubicBezTo>
                    <a:pt x="614" y="3693"/>
                    <a:pt x="618" y="3764"/>
                    <a:pt x="625" y="3836"/>
                  </a:cubicBezTo>
                  <a:cubicBezTo>
                    <a:pt x="334" y="3897"/>
                    <a:pt x="98" y="4112"/>
                    <a:pt x="1" y="4397"/>
                  </a:cubicBezTo>
                  <a:lnTo>
                    <a:pt x="9150" y="4397"/>
                  </a:lnTo>
                  <a:cubicBezTo>
                    <a:pt x="9199" y="4232"/>
                    <a:pt x="9227" y="4057"/>
                    <a:pt x="9227" y="3877"/>
                  </a:cubicBezTo>
                  <a:cubicBezTo>
                    <a:pt x="9224" y="3006"/>
                    <a:pt x="8605" y="2285"/>
                    <a:pt x="7796" y="2148"/>
                  </a:cubicBezTo>
                  <a:cubicBezTo>
                    <a:pt x="7796" y="2140"/>
                    <a:pt x="7797" y="2131"/>
                    <a:pt x="7797" y="2124"/>
                  </a:cubicBezTo>
                  <a:cubicBezTo>
                    <a:pt x="7797" y="1560"/>
                    <a:pt x="7353" y="1103"/>
                    <a:pt x="6806" y="1103"/>
                  </a:cubicBezTo>
                  <a:cubicBezTo>
                    <a:pt x="6529" y="1103"/>
                    <a:pt x="6280" y="1218"/>
                    <a:pt x="6101" y="1404"/>
                  </a:cubicBezTo>
                  <a:cubicBezTo>
                    <a:pt x="5920" y="601"/>
                    <a:pt x="5222" y="0"/>
                    <a:pt x="4388"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32"/>
            <p:cNvSpPr/>
            <p:nvPr/>
          </p:nvSpPr>
          <p:spPr>
            <a:xfrm>
              <a:off x="2455875" y="1384375"/>
              <a:ext cx="303450" cy="144650"/>
            </a:xfrm>
            <a:custGeom>
              <a:rect b="b" l="l" r="r" t="t"/>
              <a:pathLst>
                <a:path extrusionOk="0" h="5786" w="12138">
                  <a:moveTo>
                    <a:pt x="5776" y="0"/>
                  </a:moveTo>
                  <a:cubicBezTo>
                    <a:pt x="4601" y="0"/>
                    <a:pt x="3632" y="904"/>
                    <a:pt x="3483" y="2073"/>
                  </a:cubicBezTo>
                  <a:cubicBezTo>
                    <a:pt x="3464" y="2072"/>
                    <a:pt x="3446" y="2069"/>
                    <a:pt x="3427" y="2069"/>
                  </a:cubicBezTo>
                  <a:cubicBezTo>
                    <a:pt x="1982" y="2069"/>
                    <a:pt x="810" y="3275"/>
                    <a:pt x="810" y="4764"/>
                  </a:cubicBezTo>
                  <a:cubicBezTo>
                    <a:pt x="810" y="4860"/>
                    <a:pt x="816" y="4955"/>
                    <a:pt x="824" y="5047"/>
                  </a:cubicBezTo>
                  <a:cubicBezTo>
                    <a:pt x="440" y="5127"/>
                    <a:pt x="129" y="5412"/>
                    <a:pt x="1" y="5786"/>
                  </a:cubicBezTo>
                  <a:lnTo>
                    <a:pt x="12037" y="5786"/>
                  </a:lnTo>
                  <a:cubicBezTo>
                    <a:pt x="12102" y="5570"/>
                    <a:pt x="12137" y="5340"/>
                    <a:pt x="12137" y="5101"/>
                  </a:cubicBezTo>
                  <a:cubicBezTo>
                    <a:pt x="12138" y="3955"/>
                    <a:pt x="11323" y="3005"/>
                    <a:pt x="10258" y="2825"/>
                  </a:cubicBezTo>
                  <a:cubicBezTo>
                    <a:pt x="10258" y="2814"/>
                    <a:pt x="10259" y="2804"/>
                    <a:pt x="10259" y="2793"/>
                  </a:cubicBezTo>
                  <a:cubicBezTo>
                    <a:pt x="10259" y="2051"/>
                    <a:pt x="9675" y="1450"/>
                    <a:pt x="8956" y="1450"/>
                  </a:cubicBezTo>
                  <a:cubicBezTo>
                    <a:pt x="8593" y="1450"/>
                    <a:pt x="8266" y="1601"/>
                    <a:pt x="8029" y="1846"/>
                  </a:cubicBezTo>
                  <a:cubicBezTo>
                    <a:pt x="7794" y="790"/>
                    <a:pt x="6876" y="0"/>
                    <a:pt x="5776"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32"/>
            <p:cNvSpPr/>
            <p:nvPr/>
          </p:nvSpPr>
          <p:spPr>
            <a:xfrm>
              <a:off x="2946125" y="1423775"/>
              <a:ext cx="230650" cy="109925"/>
            </a:xfrm>
            <a:custGeom>
              <a:rect b="b" l="l" r="r" t="t"/>
              <a:pathLst>
                <a:path extrusionOk="0" h="4397" w="9226">
                  <a:moveTo>
                    <a:pt x="4387" y="0"/>
                  </a:moveTo>
                  <a:cubicBezTo>
                    <a:pt x="3493" y="0"/>
                    <a:pt x="2757" y="687"/>
                    <a:pt x="2645" y="1575"/>
                  </a:cubicBezTo>
                  <a:cubicBezTo>
                    <a:pt x="2632" y="1575"/>
                    <a:pt x="2617" y="1573"/>
                    <a:pt x="2603" y="1573"/>
                  </a:cubicBezTo>
                  <a:cubicBezTo>
                    <a:pt x="1504" y="1573"/>
                    <a:pt x="613" y="2491"/>
                    <a:pt x="613" y="3621"/>
                  </a:cubicBezTo>
                  <a:cubicBezTo>
                    <a:pt x="613" y="3693"/>
                    <a:pt x="617" y="3764"/>
                    <a:pt x="625" y="3835"/>
                  </a:cubicBezTo>
                  <a:cubicBezTo>
                    <a:pt x="333" y="3896"/>
                    <a:pt x="98" y="4113"/>
                    <a:pt x="0" y="4396"/>
                  </a:cubicBezTo>
                  <a:lnTo>
                    <a:pt x="9149" y="4396"/>
                  </a:lnTo>
                  <a:cubicBezTo>
                    <a:pt x="9198" y="4232"/>
                    <a:pt x="9226" y="4058"/>
                    <a:pt x="9226" y="3877"/>
                  </a:cubicBezTo>
                  <a:cubicBezTo>
                    <a:pt x="9223" y="3006"/>
                    <a:pt x="8605" y="2284"/>
                    <a:pt x="7795" y="2148"/>
                  </a:cubicBezTo>
                  <a:cubicBezTo>
                    <a:pt x="7795" y="2140"/>
                    <a:pt x="7796" y="2131"/>
                    <a:pt x="7796" y="2123"/>
                  </a:cubicBezTo>
                  <a:cubicBezTo>
                    <a:pt x="7796" y="1559"/>
                    <a:pt x="7352" y="1102"/>
                    <a:pt x="6805" y="1102"/>
                  </a:cubicBezTo>
                  <a:cubicBezTo>
                    <a:pt x="6528" y="1102"/>
                    <a:pt x="6279" y="1217"/>
                    <a:pt x="6100" y="1404"/>
                  </a:cubicBezTo>
                  <a:cubicBezTo>
                    <a:pt x="5919" y="600"/>
                    <a:pt x="5222" y="0"/>
                    <a:pt x="4387"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32"/>
            <p:cNvSpPr/>
            <p:nvPr/>
          </p:nvSpPr>
          <p:spPr>
            <a:xfrm>
              <a:off x="2796100" y="1389075"/>
              <a:ext cx="303450" cy="144675"/>
            </a:xfrm>
            <a:custGeom>
              <a:rect b="b" l="l" r="r" t="t"/>
              <a:pathLst>
                <a:path extrusionOk="0" h="5787" w="12138">
                  <a:moveTo>
                    <a:pt x="5774" y="1"/>
                  </a:moveTo>
                  <a:cubicBezTo>
                    <a:pt x="4599" y="1"/>
                    <a:pt x="3630" y="904"/>
                    <a:pt x="3482" y="2072"/>
                  </a:cubicBezTo>
                  <a:cubicBezTo>
                    <a:pt x="3462" y="2071"/>
                    <a:pt x="3444" y="2069"/>
                    <a:pt x="3426" y="2069"/>
                  </a:cubicBezTo>
                  <a:cubicBezTo>
                    <a:pt x="1979" y="2069"/>
                    <a:pt x="808" y="3275"/>
                    <a:pt x="808" y="4765"/>
                  </a:cubicBezTo>
                  <a:cubicBezTo>
                    <a:pt x="808" y="4859"/>
                    <a:pt x="813" y="4955"/>
                    <a:pt x="823" y="5047"/>
                  </a:cubicBezTo>
                  <a:cubicBezTo>
                    <a:pt x="440" y="5128"/>
                    <a:pt x="129" y="5413"/>
                    <a:pt x="0" y="5786"/>
                  </a:cubicBezTo>
                  <a:lnTo>
                    <a:pt x="12036" y="5786"/>
                  </a:lnTo>
                  <a:cubicBezTo>
                    <a:pt x="12100" y="5570"/>
                    <a:pt x="12136" y="5340"/>
                    <a:pt x="12136" y="5102"/>
                  </a:cubicBezTo>
                  <a:cubicBezTo>
                    <a:pt x="12137" y="3954"/>
                    <a:pt x="11323" y="3004"/>
                    <a:pt x="10256" y="2825"/>
                  </a:cubicBezTo>
                  <a:cubicBezTo>
                    <a:pt x="10256" y="2814"/>
                    <a:pt x="10257" y="2803"/>
                    <a:pt x="10257" y="2793"/>
                  </a:cubicBezTo>
                  <a:cubicBezTo>
                    <a:pt x="10257" y="2051"/>
                    <a:pt x="9673" y="1449"/>
                    <a:pt x="8954" y="1449"/>
                  </a:cubicBezTo>
                  <a:cubicBezTo>
                    <a:pt x="8591" y="1449"/>
                    <a:pt x="8265" y="1601"/>
                    <a:pt x="8027" y="1846"/>
                  </a:cubicBezTo>
                  <a:cubicBezTo>
                    <a:pt x="7791" y="790"/>
                    <a:pt x="6873" y="1"/>
                    <a:pt x="5774"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32"/>
            <p:cNvSpPr/>
            <p:nvPr/>
          </p:nvSpPr>
          <p:spPr>
            <a:xfrm>
              <a:off x="2348750" y="1435275"/>
              <a:ext cx="196750" cy="93750"/>
            </a:xfrm>
            <a:custGeom>
              <a:rect b="b" l="l" r="r" t="t"/>
              <a:pathLst>
                <a:path extrusionOk="0" h="3750" w="7870">
                  <a:moveTo>
                    <a:pt x="3744" y="0"/>
                  </a:moveTo>
                  <a:cubicBezTo>
                    <a:pt x="2981" y="0"/>
                    <a:pt x="2353" y="586"/>
                    <a:pt x="2257" y="1343"/>
                  </a:cubicBezTo>
                  <a:cubicBezTo>
                    <a:pt x="2245" y="1343"/>
                    <a:pt x="2232" y="1342"/>
                    <a:pt x="2220" y="1342"/>
                  </a:cubicBezTo>
                  <a:cubicBezTo>
                    <a:pt x="1283" y="1342"/>
                    <a:pt x="522" y="2125"/>
                    <a:pt x="522" y="3089"/>
                  </a:cubicBezTo>
                  <a:cubicBezTo>
                    <a:pt x="522" y="3151"/>
                    <a:pt x="526" y="3211"/>
                    <a:pt x="533" y="3272"/>
                  </a:cubicBezTo>
                  <a:cubicBezTo>
                    <a:pt x="284" y="3323"/>
                    <a:pt x="84" y="3509"/>
                    <a:pt x="1" y="3750"/>
                  </a:cubicBezTo>
                  <a:lnTo>
                    <a:pt x="7804" y="3750"/>
                  </a:lnTo>
                  <a:cubicBezTo>
                    <a:pt x="7845" y="3610"/>
                    <a:pt x="7869" y="3460"/>
                    <a:pt x="7869" y="3307"/>
                  </a:cubicBezTo>
                  <a:cubicBezTo>
                    <a:pt x="7869" y="2562"/>
                    <a:pt x="7341" y="1948"/>
                    <a:pt x="6649" y="1830"/>
                  </a:cubicBezTo>
                  <a:cubicBezTo>
                    <a:pt x="6649" y="1822"/>
                    <a:pt x="6651" y="1816"/>
                    <a:pt x="6651" y="1810"/>
                  </a:cubicBezTo>
                  <a:cubicBezTo>
                    <a:pt x="6651" y="1329"/>
                    <a:pt x="6272" y="939"/>
                    <a:pt x="5806" y="939"/>
                  </a:cubicBezTo>
                  <a:cubicBezTo>
                    <a:pt x="5569" y="939"/>
                    <a:pt x="5358" y="1037"/>
                    <a:pt x="5204" y="1197"/>
                  </a:cubicBezTo>
                  <a:cubicBezTo>
                    <a:pt x="5051" y="511"/>
                    <a:pt x="4456" y="0"/>
                    <a:pt x="3744" y="0"/>
                  </a:cubicBezTo>
                  <a:close/>
                </a:path>
              </a:pathLst>
            </a:custGeom>
            <a:solidFill>
              <a:srgbClr val="D4A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32"/>
            <p:cNvSpPr/>
            <p:nvPr/>
          </p:nvSpPr>
          <p:spPr>
            <a:xfrm>
              <a:off x="2322200" y="1453950"/>
              <a:ext cx="157475" cy="75100"/>
            </a:xfrm>
            <a:custGeom>
              <a:rect b="b" l="l" r="r" t="t"/>
              <a:pathLst>
                <a:path extrusionOk="0" h="3004" w="6299">
                  <a:moveTo>
                    <a:pt x="2996" y="1"/>
                  </a:moveTo>
                  <a:cubicBezTo>
                    <a:pt x="2386" y="1"/>
                    <a:pt x="1883" y="471"/>
                    <a:pt x="1806" y="1077"/>
                  </a:cubicBezTo>
                  <a:cubicBezTo>
                    <a:pt x="1796" y="1077"/>
                    <a:pt x="1787" y="1075"/>
                    <a:pt x="1778" y="1075"/>
                  </a:cubicBezTo>
                  <a:cubicBezTo>
                    <a:pt x="1027" y="1075"/>
                    <a:pt x="420" y="1701"/>
                    <a:pt x="420" y="2474"/>
                  </a:cubicBezTo>
                  <a:cubicBezTo>
                    <a:pt x="420" y="2524"/>
                    <a:pt x="422" y="2572"/>
                    <a:pt x="427" y="2620"/>
                  </a:cubicBezTo>
                  <a:cubicBezTo>
                    <a:pt x="228" y="2661"/>
                    <a:pt x="67" y="2810"/>
                    <a:pt x="1" y="3004"/>
                  </a:cubicBezTo>
                  <a:lnTo>
                    <a:pt x="6247" y="3004"/>
                  </a:lnTo>
                  <a:cubicBezTo>
                    <a:pt x="6280" y="2893"/>
                    <a:pt x="6299" y="2772"/>
                    <a:pt x="6299" y="2649"/>
                  </a:cubicBezTo>
                  <a:cubicBezTo>
                    <a:pt x="6298" y="2053"/>
                    <a:pt x="5875" y="1560"/>
                    <a:pt x="5321" y="1467"/>
                  </a:cubicBezTo>
                  <a:cubicBezTo>
                    <a:pt x="5321" y="1462"/>
                    <a:pt x="5323" y="1456"/>
                    <a:pt x="5323" y="1450"/>
                  </a:cubicBezTo>
                  <a:cubicBezTo>
                    <a:pt x="5323" y="1066"/>
                    <a:pt x="5019" y="753"/>
                    <a:pt x="4646" y="753"/>
                  </a:cubicBezTo>
                  <a:cubicBezTo>
                    <a:pt x="4458" y="753"/>
                    <a:pt x="4288" y="832"/>
                    <a:pt x="4165" y="959"/>
                  </a:cubicBezTo>
                  <a:cubicBezTo>
                    <a:pt x="4042" y="411"/>
                    <a:pt x="3567" y="1"/>
                    <a:pt x="2996" y="1"/>
                  </a:cubicBezTo>
                  <a:close/>
                </a:path>
              </a:pathLst>
            </a:custGeom>
            <a:solidFill>
              <a:srgbClr val="BE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32"/>
            <p:cNvSpPr/>
            <p:nvPr/>
          </p:nvSpPr>
          <p:spPr>
            <a:xfrm>
              <a:off x="2967275" y="1465750"/>
              <a:ext cx="36000" cy="68000"/>
            </a:xfrm>
            <a:custGeom>
              <a:rect b="b" l="l" r="r" t="t"/>
              <a:pathLst>
                <a:path extrusionOk="0" h="2720" w="1440">
                  <a:moveTo>
                    <a:pt x="21" y="1"/>
                  </a:moveTo>
                  <a:cubicBezTo>
                    <a:pt x="10" y="1"/>
                    <a:pt x="0" y="10"/>
                    <a:pt x="0" y="21"/>
                  </a:cubicBezTo>
                  <a:lnTo>
                    <a:pt x="0" y="2699"/>
                  </a:lnTo>
                  <a:cubicBezTo>
                    <a:pt x="0" y="2710"/>
                    <a:pt x="10" y="2719"/>
                    <a:pt x="21" y="2719"/>
                  </a:cubicBezTo>
                  <a:lnTo>
                    <a:pt x="1418" y="2719"/>
                  </a:lnTo>
                  <a:cubicBezTo>
                    <a:pt x="1429" y="2719"/>
                    <a:pt x="1439" y="2710"/>
                    <a:pt x="1438" y="2699"/>
                  </a:cubicBezTo>
                  <a:lnTo>
                    <a:pt x="1438" y="21"/>
                  </a:lnTo>
                  <a:cubicBezTo>
                    <a:pt x="1438" y="10"/>
                    <a:pt x="1429" y="1"/>
                    <a:pt x="1418"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32"/>
            <p:cNvSpPr/>
            <p:nvPr/>
          </p:nvSpPr>
          <p:spPr>
            <a:xfrm>
              <a:off x="3184700" y="1465750"/>
              <a:ext cx="35950" cy="68000"/>
            </a:xfrm>
            <a:custGeom>
              <a:rect b="b" l="l" r="r" t="t"/>
              <a:pathLst>
                <a:path extrusionOk="0" h="2720" w="1438">
                  <a:moveTo>
                    <a:pt x="21" y="1"/>
                  </a:moveTo>
                  <a:cubicBezTo>
                    <a:pt x="9" y="1"/>
                    <a:pt x="0" y="10"/>
                    <a:pt x="0" y="21"/>
                  </a:cubicBezTo>
                  <a:lnTo>
                    <a:pt x="0" y="2699"/>
                  </a:lnTo>
                  <a:cubicBezTo>
                    <a:pt x="0" y="2710"/>
                    <a:pt x="9" y="2719"/>
                    <a:pt x="21" y="2719"/>
                  </a:cubicBezTo>
                  <a:lnTo>
                    <a:pt x="1416" y="2719"/>
                  </a:lnTo>
                  <a:cubicBezTo>
                    <a:pt x="1428" y="2719"/>
                    <a:pt x="1437" y="2710"/>
                    <a:pt x="1437" y="2699"/>
                  </a:cubicBezTo>
                  <a:lnTo>
                    <a:pt x="1437" y="21"/>
                  </a:lnTo>
                  <a:cubicBezTo>
                    <a:pt x="1437" y="10"/>
                    <a:pt x="1428" y="1"/>
                    <a:pt x="1416"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32"/>
            <p:cNvSpPr/>
            <p:nvPr/>
          </p:nvSpPr>
          <p:spPr>
            <a:xfrm>
              <a:off x="2951925" y="1402475"/>
              <a:ext cx="288950" cy="95050"/>
            </a:xfrm>
            <a:custGeom>
              <a:rect b="b" l="l" r="r" t="t"/>
              <a:pathLst>
                <a:path extrusionOk="0" h="3802" w="11558">
                  <a:moveTo>
                    <a:pt x="1402" y="1"/>
                  </a:moveTo>
                  <a:cubicBezTo>
                    <a:pt x="701" y="1"/>
                    <a:pt x="134" y="873"/>
                    <a:pt x="134" y="1567"/>
                  </a:cubicBezTo>
                  <a:lnTo>
                    <a:pt x="0" y="3802"/>
                  </a:lnTo>
                  <a:lnTo>
                    <a:pt x="11558" y="3802"/>
                  </a:lnTo>
                  <a:lnTo>
                    <a:pt x="11423" y="1567"/>
                  </a:lnTo>
                  <a:cubicBezTo>
                    <a:pt x="11423" y="873"/>
                    <a:pt x="10856" y="1"/>
                    <a:pt x="1015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32"/>
            <p:cNvSpPr/>
            <p:nvPr/>
          </p:nvSpPr>
          <p:spPr>
            <a:xfrm>
              <a:off x="2951925" y="1450025"/>
              <a:ext cx="288950" cy="47500"/>
            </a:xfrm>
            <a:custGeom>
              <a:rect b="b" l="l" r="r" t="t"/>
              <a:pathLst>
                <a:path extrusionOk="0" h="1900" w="11558">
                  <a:moveTo>
                    <a:pt x="114" y="0"/>
                  </a:moveTo>
                  <a:lnTo>
                    <a:pt x="0" y="1900"/>
                  </a:lnTo>
                  <a:lnTo>
                    <a:pt x="11558" y="1900"/>
                  </a:lnTo>
                  <a:lnTo>
                    <a:pt x="11446" y="0"/>
                  </a:lnTo>
                  <a:close/>
                </a:path>
              </a:pathLst>
            </a:custGeom>
            <a:solidFill>
              <a:srgbClr val="000000">
                <a:alpha val="441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32"/>
            <p:cNvSpPr/>
            <p:nvPr/>
          </p:nvSpPr>
          <p:spPr>
            <a:xfrm>
              <a:off x="2976725" y="1317700"/>
              <a:ext cx="239750" cy="98600"/>
            </a:xfrm>
            <a:custGeom>
              <a:rect b="b" l="l" r="r" t="t"/>
              <a:pathLst>
                <a:path extrusionOk="0" h="3944" w="9590">
                  <a:moveTo>
                    <a:pt x="2382" y="0"/>
                  </a:moveTo>
                  <a:cubicBezTo>
                    <a:pt x="1606" y="0"/>
                    <a:pt x="921" y="554"/>
                    <a:pt x="704" y="1358"/>
                  </a:cubicBezTo>
                  <a:lnTo>
                    <a:pt x="1" y="3943"/>
                  </a:lnTo>
                  <a:lnTo>
                    <a:pt x="9589" y="3943"/>
                  </a:lnTo>
                  <a:lnTo>
                    <a:pt x="8886" y="1358"/>
                  </a:lnTo>
                  <a:cubicBezTo>
                    <a:pt x="8668" y="552"/>
                    <a:pt x="7984" y="0"/>
                    <a:pt x="7209"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2"/>
            <p:cNvSpPr/>
            <p:nvPr/>
          </p:nvSpPr>
          <p:spPr>
            <a:xfrm>
              <a:off x="2997450" y="1326900"/>
              <a:ext cx="197725" cy="67300"/>
            </a:xfrm>
            <a:custGeom>
              <a:rect b="b" l="l" r="r" t="t"/>
              <a:pathLst>
                <a:path extrusionOk="0" h="2692" w="7909">
                  <a:moveTo>
                    <a:pt x="1501" y="0"/>
                  </a:moveTo>
                  <a:cubicBezTo>
                    <a:pt x="1134" y="0"/>
                    <a:pt x="812" y="217"/>
                    <a:pt x="709" y="530"/>
                  </a:cubicBezTo>
                  <a:lnTo>
                    <a:pt x="0" y="2691"/>
                  </a:lnTo>
                  <a:lnTo>
                    <a:pt x="7909" y="2691"/>
                  </a:lnTo>
                  <a:lnTo>
                    <a:pt x="7200" y="530"/>
                  </a:lnTo>
                  <a:cubicBezTo>
                    <a:pt x="7097" y="215"/>
                    <a:pt x="6775" y="0"/>
                    <a:pt x="640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2"/>
            <p:cNvSpPr/>
            <p:nvPr/>
          </p:nvSpPr>
          <p:spPr>
            <a:xfrm>
              <a:off x="2946750" y="1477650"/>
              <a:ext cx="299150" cy="26475"/>
            </a:xfrm>
            <a:custGeom>
              <a:rect b="b" l="l" r="r" t="t"/>
              <a:pathLst>
                <a:path extrusionOk="0" h="1059" w="11966">
                  <a:moveTo>
                    <a:pt x="401" y="1"/>
                  </a:moveTo>
                  <a:cubicBezTo>
                    <a:pt x="180" y="1"/>
                    <a:pt x="0" y="180"/>
                    <a:pt x="0" y="399"/>
                  </a:cubicBezTo>
                  <a:lnTo>
                    <a:pt x="0" y="660"/>
                  </a:lnTo>
                  <a:cubicBezTo>
                    <a:pt x="0" y="879"/>
                    <a:pt x="181" y="1058"/>
                    <a:pt x="401" y="1058"/>
                  </a:cubicBezTo>
                  <a:lnTo>
                    <a:pt x="11563" y="1058"/>
                  </a:lnTo>
                  <a:cubicBezTo>
                    <a:pt x="11785" y="1058"/>
                    <a:pt x="11965" y="880"/>
                    <a:pt x="11966" y="660"/>
                  </a:cubicBezTo>
                  <a:lnTo>
                    <a:pt x="11966" y="399"/>
                  </a:lnTo>
                  <a:cubicBezTo>
                    <a:pt x="11966" y="180"/>
                    <a:pt x="11785" y="1"/>
                    <a:pt x="11565" y="1"/>
                  </a:cubicBezTo>
                  <a:lnTo>
                    <a:pt x="9577" y="1"/>
                  </a:lnTo>
                  <a:lnTo>
                    <a:pt x="8290" y="530"/>
                  </a:lnTo>
                  <a:lnTo>
                    <a:pt x="3763" y="530"/>
                  </a:lnTo>
                  <a:lnTo>
                    <a:pt x="266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2"/>
            <p:cNvSpPr/>
            <p:nvPr/>
          </p:nvSpPr>
          <p:spPr>
            <a:xfrm>
              <a:off x="2957900" y="1485125"/>
              <a:ext cx="54725" cy="11600"/>
            </a:xfrm>
            <a:custGeom>
              <a:rect b="b" l="l" r="r" t="t"/>
              <a:pathLst>
                <a:path extrusionOk="0" h="464" w="2189">
                  <a:moveTo>
                    <a:pt x="7" y="0"/>
                  </a:moveTo>
                  <a:cubicBezTo>
                    <a:pt x="4" y="0"/>
                    <a:pt x="1" y="2"/>
                    <a:pt x="1" y="6"/>
                  </a:cubicBezTo>
                  <a:lnTo>
                    <a:pt x="1" y="457"/>
                  </a:lnTo>
                  <a:cubicBezTo>
                    <a:pt x="1" y="462"/>
                    <a:pt x="4" y="464"/>
                    <a:pt x="7" y="464"/>
                  </a:cubicBezTo>
                  <a:lnTo>
                    <a:pt x="2181" y="464"/>
                  </a:lnTo>
                  <a:cubicBezTo>
                    <a:pt x="2184" y="464"/>
                    <a:pt x="2189" y="460"/>
                    <a:pt x="2188" y="457"/>
                  </a:cubicBezTo>
                  <a:lnTo>
                    <a:pt x="2188" y="6"/>
                  </a:lnTo>
                  <a:cubicBezTo>
                    <a:pt x="2188" y="2"/>
                    <a:pt x="2184" y="0"/>
                    <a:pt x="21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2"/>
            <p:cNvSpPr/>
            <p:nvPr/>
          </p:nvSpPr>
          <p:spPr>
            <a:xfrm>
              <a:off x="3182000" y="1485125"/>
              <a:ext cx="54675" cy="11600"/>
            </a:xfrm>
            <a:custGeom>
              <a:rect b="b" l="l" r="r" t="t"/>
              <a:pathLst>
                <a:path extrusionOk="0" h="464" w="2187">
                  <a:moveTo>
                    <a:pt x="6" y="0"/>
                  </a:moveTo>
                  <a:cubicBezTo>
                    <a:pt x="3" y="0"/>
                    <a:pt x="0" y="2"/>
                    <a:pt x="0" y="6"/>
                  </a:cubicBezTo>
                  <a:lnTo>
                    <a:pt x="0" y="457"/>
                  </a:lnTo>
                  <a:cubicBezTo>
                    <a:pt x="0" y="462"/>
                    <a:pt x="3" y="464"/>
                    <a:pt x="6" y="464"/>
                  </a:cubicBezTo>
                  <a:lnTo>
                    <a:pt x="2181" y="464"/>
                  </a:lnTo>
                  <a:cubicBezTo>
                    <a:pt x="2184" y="464"/>
                    <a:pt x="2187" y="460"/>
                    <a:pt x="2187" y="457"/>
                  </a:cubicBezTo>
                  <a:lnTo>
                    <a:pt x="2187" y="6"/>
                  </a:lnTo>
                  <a:cubicBezTo>
                    <a:pt x="2187" y="2"/>
                    <a:pt x="2184" y="0"/>
                    <a:pt x="2181"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2"/>
            <p:cNvSpPr/>
            <p:nvPr/>
          </p:nvSpPr>
          <p:spPr>
            <a:xfrm>
              <a:off x="3207500" y="1383775"/>
              <a:ext cx="44000" cy="24850"/>
            </a:xfrm>
            <a:custGeom>
              <a:rect b="b" l="l" r="r" t="t"/>
              <a:pathLst>
                <a:path extrusionOk="0" h="994" w="1760">
                  <a:moveTo>
                    <a:pt x="1036" y="0"/>
                  </a:moveTo>
                  <a:cubicBezTo>
                    <a:pt x="508" y="0"/>
                    <a:pt x="673" y="119"/>
                    <a:pt x="420" y="275"/>
                  </a:cubicBezTo>
                  <a:cubicBezTo>
                    <a:pt x="331" y="329"/>
                    <a:pt x="255" y="347"/>
                    <a:pt x="193" y="347"/>
                  </a:cubicBezTo>
                  <a:cubicBezTo>
                    <a:pt x="68" y="347"/>
                    <a:pt x="0" y="275"/>
                    <a:pt x="0" y="275"/>
                  </a:cubicBezTo>
                  <a:lnTo>
                    <a:pt x="0" y="275"/>
                  </a:lnTo>
                  <a:lnTo>
                    <a:pt x="165" y="626"/>
                  </a:lnTo>
                  <a:cubicBezTo>
                    <a:pt x="181" y="615"/>
                    <a:pt x="201" y="610"/>
                    <a:pt x="224" y="610"/>
                  </a:cubicBezTo>
                  <a:cubicBezTo>
                    <a:pt x="326" y="610"/>
                    <a:pt x="477" y="713"/>
                    <a:pt x="521" y="779"/>
                  </a:cubicBezTo>
                  <a:cubicBezTo>
                    <a:pt x="629" y="944"/>
                    <a:pt x="804" y="960"/>
                    <a:pt x="907" y="975"/>
                  </a:cubicBezTo>
                  <a:cubicBezTo>
                    <a:pt x="1001" y="988"/>
                    <a:pt x="1084" y="994"/>
                    <a:pt x="1157" y="994"/>
                  </a:cubicBezTo>
                  <a:cubicBezTo>
                    <a:pt x="1593" y="994"/>
                    <a:pt x="1685" y="783"/>
                    <a:pt x="1706" y="592"/>
                  </a:cubicBezTo>
                  <a:cubicBezTo>
                    <a:pt x="1726" y="413"/>
                    <a:pt x="1760" y="14"/>
                    <a:pt x="1125" y="1"/>
                  </a:cubicBezTo>
                  <a:cubicBezTo>
                    <a:pt x="1094" y="1"/>
                    <a:pt x="1064" y="0"/>
                    <a:pt x="103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2"/>
            <p:cNvSpPr/>
            <p:nvPr/>
          </p:nvSpPr>
          <p:spPr>
            <a:xfrm>
              <a:off x="2942350" y="1383775"/>
              <a:ext cx="44050" cy="24850"/>
            </a:xfrm>
            <a:custGeom>
              <a:rect b="b" l="l" r="r" t="t"/>
              <a:pathLst>
                <a:path extrusionOk="0" h="994" w="1762">
                  <a:moveTo>
                    <a:pt x="726" y="0"/>
                  </a:moveTo>
                  <a:cubicBezTo>
                    <a:pt x="698" y="0"/>
                    <a:pt x="668" y="1"/>
                    <a:pt x="636" y="1"/>
                  </a:cubicBezTo>
                  <a:cubicBezTo>
                    <a:pt x="1" y="14"/>
                    <a:pt x="36" y="413"/>
                    <a:pt x="56" y="592"/>
                  </a:cubicBezTo>
                  <a:cubicBezTo>
                    <a:pt x="76" y="783"/>
                    <a:pt x="167" y="994"/>
                    <a:pt x="604" y="994"/>
                  </a:cubicBezTo>
                  <a:cubicBezTo>
                    <a:pt x="678" y="994"/>
                    <a:pt x="761" y="988"/>
                    <a:pt x="855" y="975"/>
                  </a:cubicBezTo>
                  <a:cubicBezTo>
                    <a:pt x="958" y="960"/>
                    <a:pt x="1132" y="944"/>
                    <a:pt x="1240" y="779"/>
                  </a:cubicBezTo>
                  <a:cubicBezTo>
                    <a:pt x="1283" y="713"/>
                    <a:pt x="1435" y="610"/>
                    <a:pt x="1538" y="610"/>
                  </a:cubicBezTo>
                  <a:cubicBezTo>
                    <a:pt x="1560" y="610"/>
                    <a:pt x="1580" y="615"/>
                    <a:pt x="1596" y="626"/>
                  </a:cubicBezTo>
                  <a:lnTo>
                    <a:pt x="1761" y="275"/>
                  </a:lnTo>
                  <a:lnTo>
                    <a:pt x="1761" y="275"/>
                  </a:lnTo>
                  <a:cubicBezTo>
                    <a:pt x="1761" y="275"/>
                    <a:pt x="1693" y="347"/>
                    <a:pt x="1569" y="347"/>
                  </a:cubicBezTo>
                  <a:cubicBezTo>
                    <a:pt x="1506" y="347"/>
                    <a:pt x="1430" y="329"/>
                    <a:pt x="1341" y="275"/>
                  </a:cubicBezTo>
                  <a:cubicBezTo>
                    <a:pt x="1087" y="119"/>
                    <a:pt x="1252" y="0"/>
                    <a:pt x="72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2"/>
            <p:cNvSpPr/>
            <p:nvPr/>
          </p:nvSpPr>
          <p:spPr>
            <a:xfrm>
              <a:off x="2953850" y="1439000"/>
              <a:ext cx="39325" cy="26775"/>
            </a:xfrm>
            <a:custGeom>
              <a:rect b="b" l="l" r="r" t="t"/>
              <a:pathLst>
                <a:path extrusionOk="0" h="1071" w="1573">
                  <a:moveTo>
                    <a:pt x="1143" y="1"/>
                  </a:moveTo>
                  <a:cubicBezTo>
                    <a:pt x="1140" y="1"/>
                    <a:pt x="1138" y="1"/>
                    <a:pt x="1135" y="1"/>
                  </a:cubicBezTo>
                  <a:lnTo>
                    <a:pt x="60" y="20"/>
                  </a:lnTo>
                  <a:lnTo>
                    <a:pt x="0" y="1071"/>
                  </a:lnTo>
                  <a:lnTo>
                    <a:pt x="1143" y="1071"/>
                  </a:lnTo>
                  <a:cubicBezTo>
                    <a:pt x="1380" y="1071"/>
                    <a:pt x="1572" y="878"/>
                    <a:pt x="1573" y="643"/>
                  </a:cubicBezTo>
                  <a:lnTo>
                    <a:pt x="1573" y="431"/>
                  </a:lnTo>
                  <a:cubicBezTo>
                    <a:pt x="1573" y="192"/>
                    <a:pt x="1379" y="1"/>
                    <a:pt x="1143"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2"/>
            <p:cNvSpPr/>
            <p:nvPr/>
          </p:nvSpPr>
          <p:spPr>
            <a:xfrm>
              <a:off x="3200500" y="1439000"/>
              <a:ext cx="38525" cy="26775"/>
            </a:xfrm>
            <a:custGeom>
              <a:rect b="b" l="l" r="r" t="t"/>
              <a:pathLst>
                <a:path extrusionOk="0" h="1071" w="1541">
                  <a:moveTo>
                    <a:pt x="430" y="1"/>
                  </a:moveTo>
                  <a:cubicBezTo>
                    <a:pt x="194" y="1"/>
                    <a:pt x="0" y="192"/>
                    <a:pt x="0" y="431"/>
                  </a:cubicBezTo>
                  <a:lnTo>
                    <a:pt x="0" y="643"/>
                  </a:lnTo>
                  <a:cubicBezTo>
                    <a:pt x="0" y="878"/>
                    <a:pt x="192" y="1071"/>
                    <a:pt x="431" y="1071"/>
                  </a:cubicBezTo>
                  <a:lnTo>
                    <a:pt x="1540" y="1071"/>
                  </a:lnTo>
                  <a:lnTo>
                    <a:pt x="1479" y="18"/>
                  </a:lnTo>
                  <a:lnTo>
                    <a:pt x="438" y="1"/>
                  </a:lnTo>
                  <a:cubicBezTo>
                    <a:pt x="435" y="1"/>
                    <a:pt x="433" y="1"/>
                    <a:pt x="430" y="1"/>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2"/>
            <p:cNvSpPr/>
            <p:nvPr/>
          </p:nvSpPr>
          <p:spPr>
            <a:xfrm>
              <a:off x="3042600" y="1465750"/>
              <a:ext cx="107950" cy="19400"/>
            </a:xfrm>
            <a:custGeom>
              <a:rect b="b" l="l" r="r" t="t"/>
              <a:pathLst>
                <a:path extrusionOk="0" h="776" w="4318">
                  <a:moveTo>
                    <a:pt x="0" y="1"/>
                  </a:moveTo>
                  <a:lnTo>
                    <a:pt x="0" y="775"/>
                  </a:lnTo>
                  <a:lnTo>
                    <a:pt x="4317" y="775"/>
                  </a:lnTo>
                  <a:lnTo>
                    <a:pt x="431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2"/>
            <p:cNvSpPr/>
            <p:nvPr/>
          </p:nvSpPr>
          <p:spPr>
            <a:xfrm>
              <a:off x="2953850" y="1439250"/>
              <a:ext cx="14750" cy="26525"/>
            </a:xfrm>
            <a:custGeom>
              <a:rect b="b" l="l" r="r" t="t"/>
              <a:pathLst>
                <a:path extrusionOk="0" h="1061" w="590">
                  <a:moveTo>
                    <a:pt x="589" y="0"/>
                  </a:moveTo>
                  <a:lnTo>
                    <a:pt x="60" y="10"/>
                  </a:lnTo>
                  <a:lnTo>
                    <a:pt x="0" y="1061"/>
                  </a:lnTo>
                  <a:lnTo>
                    <a:pt x="537" y="1061"/>
                  </a:lnTo>
                  <a:lnTo>
                    <a:pt x="589"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2"/>
            <p:cNvSpPr/>
            <p:nvPr/>
          </p:nvSpPr>
          <p:spPr>
            <a:xfrm>
              <a:off x="3227300" y="1439275"/>
              <a:ext cx="11725" cy="26500"/>
            </a:xfrm>
            <a:custGeom>
              <a:rect b="b" l="l" r="r" t="t"/>
              <a:pathLst>
                <a:path extrusionOk="0" h="1060" w="469">
                  <a:moveTo>
                    <a:pt x="1" y="0"/>
                  </a:moveTo>
                  <a:lnTo>
                    <a:pt x="47" y="1060"/>
                  </a:lnTo>
                  <a:lnTo>
                    <a:pt x="468" y="1060"/>
                  </a:lnTo>
                  <a:lnTo>
                    <a:pt x="407" y="7"/>
                  </a:lnTo>
                  <a:lnTo>
                    <a:pt x="1"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2"/>
            <p:cNvSpPr/>
            <p:nvPr/>
          </p:nvSpPr>
          <p:spPr>
            <a:xfrm>
              <a:off x="2310725" y="1140875"/>
              <a:ext cx="416725" cy="392100"/>
            </a:xfrm>
            <a:custGeom>
              <a:rect b="b" l="l" r="r" t="t"/>
              <a:pathLst>
                <a:path extrusionOk="0" h="15684" w="16669">
                  <a:moveTo>
                    <a:pt x="1" y="0"/>
                  </a:moveTo>
                  <a:lnTo>
                    <a:pt x="1" y="15683"/>
                  </a:lnTo>
                  <a:lnTo>
                    <a:pt x="16669" y="15683"/>
                  </a:lnTo>
                  <a:lnTo>
                    <a:pt x="1666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32"/>
            <p:cNvSpPr/>
            <p:nvPr/>
          </p:nvSpPr>
          <p:spPr>
            <a:xfrm>
              <a:off x="2306050" y="1140875"/>
              <a:ext cx="303775" cy="392100"/>
            </a:xfrm>
            <a:custGeom>
              <a:rect b="b" l="l" r="r" t="t"/>
              <a:pathLst>
                <a:path extrusionOk="0" h="15684" w="12151">
                  <a:moveTo>
                    <a:pt x="1" y="0"/>
                  </a:moveTo>
                  <a:lnTo>
                    <a:pt x="1" y="15683"/>
                  </a:lnTo>
                  <a:lnTo>
                    <a:pt x="12150" y="15683"/>
                  </a:lnTo>
                  <a:lnTo>
                    <a:pt x="1215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32"/>
            <p:cNvSpPr/>
            <p:nvPr/>
          </p:nvSpPr>
          <p:spPr>
            <a:xfrm>
              <a:off x="2269175" y="1046425"/>
              <a:ext cx="501300" cy="94475"/>
            </a:xfrm>
            <a:custGeom>
              <a:rect b="b" l="l" r="r" t="t"/>
              <a:pathLst>
                <a:path extrusionOk="0" h="3779" w="20052">
                  <a:moveTo>
                    <a:pt x="1" y="0"/>
                  </a:moveTo>
                  <a:lnTo>
                    <a:pt x="1" y="3778"/>
                  </a:lnTo>
                  <a:lnTo>
                    <a:pt x="20052" y="3778"/>
                  </a:lnTo>
                  <a:lnTo>
                    <a:pt x="200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32"/>
            <p:cNvSpPr/>
            <p:nvPr/>
          </p:nvSpPr>
          <p:spPr>
            <a:xfrm>
              <a:off x="2269175" y="1046425"/>
              <a:ext cx="323325" cy="94475"/>
            </a:xfrm>
            <a:custGeom>
              <a:rect b="b" l="l" r="r" t="t"/>
              <a:pathLst>
                <a:path extrusionOk="0" h="3779" w="12933">
                  <a:moveTo>
                    <a:pt x="1" y="0"/>
                  </a:moveTo>
                  <a:lnTo>
                    <a:pt x="1" y="3778"/>
                  </a:lnTo>
                  <a:lnTo>
                    <a:pt x="12933" y="3778"/>
                  </a:lnTo>
                  <a:lnTo>
                    <a:pt x="12933"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32"/>
            <p:cNvSpPr/>
            <p:nvPr/>
          </p:nvSpPr>
          <p:spPr>
            <a:xfrm>
              <a:off x="2269175" y="1498025"/>
              <a:ext cx="488850" cy="34950"/>
            </a:xfrm>
            <a:custGeom>
              <a:rect b="b" l="l" r="r" t="t"/>
              <a:pathLst>
                <a:path extrusionOk="0" h="1398" w="19554">
                  <a:moveTo>
                    <a:pt x="1" y="1"/>
                  </a:moveTo>
                  <a:lnTo>
                    <a:pt x="1" y="1397"/>
                  </a:lnTo>
                  <a:lnTo>
                    <a:pt x="19554" y="1397"/>
                  </a:lnTo>
                  <a:lnTo>
                    <a:pt x="1955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32"/>
            <p:cNvSpPr/>
            <p:nvPr/>
          </p:nvSpPr>
          <p:spPr>
            <a:xfrm>
              <a:off x="2600200" y="1498025"/>
              <a:ext cx="157825" cy="34950"/>
            </a:xfrm>
            <a:custGeom>
              <a:rect b="b" l="l" r="r" t="t"/>
              <a:pathLst>
                <a:path extrusionOk="0" h="1398" w="6313">
                  <a:moveTo>
                    <a:pt x="1" y="1"/>
                  </a:moveTo>
                  <a:lnTo>
                    <a:pt x="1" y="1397"/>
                  </a:lnTo>
                  <a:lnTo>
                    <a:pt x="6313" y="1397"/>
                  </a:lnTo>
                  <a:lnTo>
                    <a:pt x="631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32"/>
            <p:cNvSpPr/>
            <p:nvPr/>
          </p:nvSpPr>
          <p:spPr>
            <a:xfrm>
              <a:off x="2631750" y="1173975"/>
              <a:ext cx="68400" cy="262550"/>
            </a:xfrm>
            <a:custGeom>
              <a:rect b="b" l="l" r="r" t="t"/>
              <a:pathLst>
                <a:path extrusionOk="0" h="10502" w="2736">
                  <a:moveTo>
                    <a:pt x="1" y="0"/>
                  </a:moveTo>
                  <a:lnTo>
                    <a:pt x="1" y="10501"/>
                  </a:lnTo>
                  <a:lnTo>
                    <a:pt x="2736" y="10501"/>
                  </a:lnTo>
                  <a:lnTo>
                    <a:pt x="2736"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32"/>
            <p:cNvSpPr/>
            <p:nvPr/>
          </p:nvSpPr>
          <p:spPr>
            <a:xfrm>
              <a:off x="2631750" y="1173975"/>
              <a:ext cx="60525" cy="262550"/>
            </a:xfrm>
            <a:custGeom>
              <a:rect b="b" l="l" r="r" t="t"/>
              <a:pathLst>
                <a:path extrusionOk="0" h="10502" w="2421">
                  <a:moveTo>
                    <a:pt x="1" y="0"/>
                  </a:moveTo>
                  <a:lnTo>
                    <a:pt x="1" y="10501"/>
                  </a:lnTo>
                  <a:lnTo>
                    <a:pt x="2421" y="10501"/>
                  </a:lnTo>
                  <a:lnTo>
                    <a:pt x="242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32"/>
            <p:cNvSpPr/>
            <p:nvPr/>
          </p:nvSpPr>
          <p:spPr>
            <a:xfrm>
              <a:off x="2337250" y="1173975"/>
              <a:ext cx="68400" cy="262550"/>
            </a:xfrm>
            <a:custGeom>
              <a:rect b="b" l="l" r="r" t="t"/>
              <a:pathLst>
                <a:path extrusionOk="0" h="10502" w="2736">
                  <a:moveTo>
                    <a:pt x="0" y="0"/>
                  </a:moveTo>
                  <a:lnTo>
                    <a:pt x="0" y="10501"/>
                  </a:lnTo>
                  <a:lnTo>
                    <a:pt x="2735" y="10501"/>
                  </a:lnTo>
                  <a:lnTo>
                    <a:pt x="273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32"/>
            <p:cNvSpPr/>
            <p:nvPr/>
          </p:nvSpPr>
          <p:spPr>
            <a:xfrm>
              <a:off x="2347750" y="1173975"/>
              <a:ext cx="60525" cy="262550"/>
            </a:xfrm>
            <a:custGeom>
              <a:rect b="b" l="l" r="r" t="t"/>
              <a:pathLst>
                <a:path extrusionOk="0" h="10502" w="2421">
                  <a:moveTo>
                    <a:pt x="0" y="0"/>
                  </a:moveTo>
                  <a:lnTo>
                    <a:pt x="0" y="10501"/>
                  </a:lnTo>
                  <a:lnTo>
                    <a:pt x="2420" y="10501"/>
                  </a:lnTo>
                  <a:lnTo>
                    <a:pt x="242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32"/>
            <p:cNvSpPr/>
            <p:nvPr/>
          </p:nvSpPr>
          <p:spPr>
            <a:xfrm>
              <a:off x="2439475" y="1173975"/>
              <a:ext cx="142350" cy="324075"/>
            </a:xfrm>
            <a:custGeom>
              <a:rect b="b" l="l" r="r" t="t"/>
              <a:pathLst>
                <a:path extrusionOk="0" h="12963" w="5694">
                  <a:moveTo>
                    <a:pt x="1" y="0"/>
                  </a:moveTo>
                  <a:lnTo>
                    <a:pt x="1" y="12963"/>
                  </a:lnTo>
                  <a:lnTo>
                    <a:pt x="5694" y="12963"/>
                  </a:lnTo>
                  <a:lnTo>
                    <a:pt x="569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32"/>
            <p:cNvSpPr/>
            <p:nvPr/>
          </p:nvSpPr>
          <p:spPr>
            <a:xfrm>
              <a:off x="2449000" y="1173975"/>
              <a:ext cx="132825" cy="324075"/>
            </a:xfrm>
            <a:custGeom>
              <a:rect b="b" l="l" r="r" t="t"/>
              <a:pathLst>
                <a:path extrusionOk="0" h="12963" w="5313">
                  <a:moveTo>
                    <a:pt x="0" y="0"/>
                  </a:moveTo>
                  <a:lnTo>
                    <a:pt x="0" y="12963"/>
                  </a:lnTo>
                  <a:lnTo>
                    <a:pt x="5313" y="12963"/>
                  </a:lnTo>
                  <a:lnTo>
                    <a:pt x="531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32"/>
            <p:cNvSpPr/>
            <p:nvPr/>
          </p:nvSpPr>
          <p:spPr>
            <a:xfrm>
              <a:off x="2279700" y="1450750"/>
              <a:ext cx="7800" cy="62225"/>
            </a:xfrm>
            <a:custGeom>
              <a:rect b="b" l="l" r="r" t="t"/>
              <a:pathLst>
                <a:path extrusionOk="0" h="2489" w="312">
                  <a:moveTo>
                    <a:pt x="1" y="0"/>
                  </a:moveTo>
                  <a:lnTo>
                    <a:pt x="1" y="2489"/>
                  </a:lnTo>
                  <a:lnTo>
                    <a:pt x="312" y="2489"/>
                  </a:lnTo>
                  <a:lnTo>
                    <a:pt x="3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32"/>
            <p:cNvSpPr/>
            <p:nvPr/>
          </p:nvSpPr>
          <p:spPr>
            <a:xfrm>
              <a:off x="2342825" y="1450750"/>
              <a:ext cx="7800" cy="62225"/>
            </a:xfrm>
            <a:custGeom>
              <a:rect b="b" l="l" r="r" t="t"/>
              <a:pathLst>
                <a:path extrusionOk="0" h="2489" w="312">
                  <a:moveTo>
                    <a:pt x="0" y="0"/>
                  </a:moveTo>
                  <a:lnTo>
                    <a:pt x="0" y="2489"/>
                  </a:lnTo>
                  <a:lnTo>
                    <a:pt x="311" y="2489"/>
                  </a:lnTo>
                  <a:lnTo>
                    <a:pt x="3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32"/>
            <p:cNvSpPr/>
            <p:nvPr/>
          </p:nvSpPr>
          <p:spPr>
            <a:xfrm>
              <a:off x="2668925" y="1450750"/>
              <a:ext cx="7800" cy="62225"/>
            </a:xfrm>
            <a:custGeom>
              <a:rect b="b" l="l" r="r" t="t"/>
              <a:pathLst>
                <a:path extrusionOk="0" h="2489" w="312">
                  <a:moveTo>
                    <a:pt x="0" y="0"/>
                  </a:moveTo>
                  <a:lnTo>
                    <a:pt x="0" y="2489"/>
                  </a:lnTo>
                  <a:lnTo>
                    <a:pt x="311" y="2489"/>
                  </a:lnTo>
                  <a:lnTo>
                    <a:pt x="31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32"/>
            <p:cNvSpPr/>
            <p:nvPr/>
          </p:nvSpPr>
          <p:spPr>
            <a:xfrm>
              <a:off x="2742525" y="1450750"/>
              <a:ext cx="7825" cy="62225"/>
            </a:xfrm>
            <a:custGeom>
              <a:rect b="b" l="l" r="r" t="t"/>
              <a:pathLst>
                <a:path extrusionOk="0" h="2489" w="313">
                  <a:moveTo>
                    <a:pt x="1" y="0"/>
                  </a:moveTo>
                  <a:lnTo>
                    <a:pt x="1" y="2489"/>
                  </a:lnTo>
                  <a:lnTo>
                    <a:pt x="312" y="2489"/>
                  </a:lnTo>
                  <a:lnTo>
                    <a:pt x="312"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0" name="Google Shape;530;p32"/>
            <p:cNvSpPr/>
            <p:nvPr/>
          </p:nvSpPr>
          <p:spPr>
            <a:xfrm>
              <a:off x="2269175" y="1445575"/>
              <a:ext cx="491650" cy="10375"/>
            </a:xfrm>
            <a:custGeom>
              <a:rect b="b" l="l" r="r" t="t"/>
              <a:pathLst>
                <a:path extrusionOk="0" h="415" w="19666">
                  <a:moveTo>
                    <a:pt x="1" y="0"/>
                  </a:moveTo>
                  <a:lnTo>
                    <a:pt x="1" y="415"/>
                  </a:lnTo>
                  <a:lnTo>
                    <a:pt x="19666" y="415"/>
                  </a:lnTo>
                  <a:lnTo>
                    <a:pt x="19666"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32"/>
            <p:cNvSpPr/>
            <p:nvPr/>
          </p:nvSpPr>
          <p:spPr>
            <a:xfrm>
              <a:off x="2609800" y="1445575"/>
              <a:ext cx="151025" cy="10375"/>
            </a:xfrm>
            <a:custGeom>
              <a:rect b="b" l="l" r="r" t="t"/>
              <a:pathLst>
                <a:path extrusionOk="0" h="415" w="6041">
                  <a:moveTo>
                    <a:pt x="0" y="0"/>
                  </a:moveTo>
                  <a:lnTo>
                    <a:pt x="0" y="415"/>
                  </a:lnTo>
                  <a:lnTo>
                    <a:pt x="6041" y="415"/>
                  </a:lnTo>
                  <a:lnTo>
                    <a:pt x="6041"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32"/>
            <p:cNvSpPr/>
            <p:nvPr/>
          </p:nvSpPr>
          <p:spPr>
            <a:xfrm>
              <a:off x="2864725" y="1364475"/>
              <a:ext cx="279675" cy="17700"/>
            </a:xfrm>
            <a:custGeom>
              <a:rect b="b" l="l" r="r" t="t"/>
              <a:pathLst>
                <a:path extrusionOk="0" h="708" w="11187">
                  <a:moveTo>
                    <a:pt x="1" y="1"/>
                  </a:moveTo>
                  <a:lnTo>
                    <a:pt x="1" y="708"/>
                  </a:lnTo>
                  <a:lnTo>
                    <a:pt x="11187" y="708"/>
                  </a:lnTo>
                  <a:lnTo>
                    <a:pt x="11187"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32"/>
            <p:cNvSpPr/>
            <p:nvPr/>
          </p:nvSpPr>
          <p:spPr>
            <a:xfrm>
              <a:off x="2811200" y="1347675"/>
              <a:ext cx="69850" cy="158200"/>
            </a:xfrm>
            <a:custGeom>
              <a:rect b="b" l="l" r="r" t="t"/>
              <a:pathLst>
                <a:path extrusionOk="0" h="6328" w="2794">
                  <a:moveTo>
                    <a:pt x="1" y="1"/>
                  </a:moveTo>
                  <a:lnTo>
                    <a:pt x="1" y="6328"/>
                  </a:lnTo>
                  <a:lnTo>
                    <a:pt x="2794" y="6328"/>
                  </a:lnTo>
                  <a:lnTo>
                    <a:pt x="2794"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32"/>
            <p:cNvSpPr/>
            <p:nvPr/>
          </p:nvSpPr>
          <p:spPr>
            <a:xfrm>
              <a:off x="2800775" y="1347675"/>
              <a:ext cx="69825" cy="158200"/>
            </a:xfrm>
            <a:custGeom>
              <a:rect b="b" l="l" r="r" t="t"/>
              <a:pathLst>
                <a:path extrusionOk="0" h="6328" w="2793">
                  <a:moveTo>
                    <a:pt x="1" y="1"/>
                  </a:moveTo>
                  <a:lnTo>
                    <a:pt x="1" y="6328"/>
                  </a:lnTo>
                  <a:lnTo>
                    <a:pt x="2793" y="6328"/>
                  </a:lnTo>
                  <a:lnTo>
                    <a:pt x="279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32"/>
            <p:cNvSpPr/>
            <p:nvPr/>
          </p:nvSpPr>
          <p:spPr>
            <a:xfrm>
              <a:off x="2812775" y="1355450"/>
              <a:ext cx="46575" cy="150425"/>
            </a:xfrm>
            <a:custGeom>
              <a:rect b="b" l="l" r="r" t="t"/>
              <a:pathLst>
                <a:path extrusionOk="0" h="6017" w="1863">
                  <a:moveTo>
                    <a:pt x="1" y="0"/>
                  </a:moveTo>
                  <a:lnTo>
                    <a:pt x="1" y="6017"/>
                  </a:lnTo>
                  <a:lnTo>
                    <a:pt x="1863" y="6017"/>
                  </a:lnTo>
                  <a:lnTo>
                    <a:pt x="186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32"/>
            <p:cNvSpPr/>
            <p:nvPr/>
          </p:nvSpPr>
          <p:spPr>
            <a:xfrm>
              <a:off x="2854300" y="1364475"/>
              <a:ext cx="279675" cy="17700"/>
            </a:xfrm>
            <a:custGeom>
              <a:rect b="b" l="l" r="r" t="t"/>
              <a:pathLst>
                <a:path extrusionOk="0" h="708" w="11187">
                  <a:moveTo>
                    <a:pt x="1" y="1"/>
                  </a:moveTo>
                  <a:lnTo>
                    <a:pt x="1" y="708"/>
                  </a:lnTo>
                  <a:lnTo>
                    <a:pt x="11187" y="708"/>
                  </a:lnTo>
                  <a:lnTo>
                    <a:pt x="11187"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32"/>
            <p:cNvSpPr/>
            <p:nvPr/>
          </p:nvSpPr>
          <p:spPr>
            <a:xfrm>
              <a:off x="2841050" y="1361900"/>
              <a:ext cx="26475" cy="24825"/>
            </a:xfrm>
            <a:custGeom>
              <a:rect b="b" l="l" r="r" t="t"/>
              <a:pathLst>
                <a:path extrusionOk="0" h="993" w="1059">
                  <a:moveTo>
                    <a:pt x="530" y="0"/>
                  </a:moveTo>
                  <a:cubicBezTo>
                    <a:pt x="238" y="0"/>
                    <a:pt x="1" y="222"/>
                    <a:pt x="1" y="496"/>
                  </a:cubicBezTo>
                  <a:cubicBezTo>
                    <a:pt x="1" y="771"/>
                    <a:pt x="238" y="992"/>
                    <a:pt x="530" y="992"/>
                  </a:cubicBezTo>
                  <a:cubicBezTo>
                    <a:pt x="822" y="992"/>
                    <a:pt x="1058" y="771"/>
                    <a:pt x="1058" y="496"/>
                  </a:cubicBezTo>
                  <a:cubicBezTo>
                    <a:pt x="1058" y="222"/>
                    <a:pt x="822" y="0"/>
                    <a:pt x="5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32"/>
            <p:cNvSpPr/>
            <p:nvPr/>
          </p:nvSpPr>
          <p:spPr>
            <a:xfrm>
              <a:off x="3089850" y="1370150"/>
              <a:ext cx="38075" cy="5950"/>
            </a:xfrm>
            <a:custGeom>
              <a:rect b="b" l="l" r="r" t="t"/>
              <a:pathLst>
                <a:path extrusionOk="0" h="238" w="1523">
                  <a:moveTo>
                    <a:pt x="0" y="1"/>
                  </a:moveTo>
                  <a:lnTo>
                    <a:pt x="0" y="237"/>
                  </a:lnTo>
                  <a:lnTo>
                    <a:pt x="1522" y="237"/>
                  </a:lnTo>
                  <a:lnTo>
                    <a:pt x="15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32"/>
            <p:cNvSpPr/>
            <p:nvPr/>
          </p:nvSpPr>
          <p:spPr>
            <a:xfrm>
              <a:off x="3041500" y="1370150"/>
              <a:ext cx="38075" cy="5950"/>
            </a:xfrm>
            <a:custGeom>
              <a:rect b="b" l="l" r="r" t="t"/>
              <a:pathLst>
                <a:path extrusionOk="0" h="238" w="1523">
                  <a:moveTo>
                    <a:pt x="1" y="1"/>
                  </a:moveTo>
                  <a:lnTo>
                    <a:pt x="1" y="237"/>
                  </a:lnTo>
                  <a:lnTo>
                    <a:pt x="1523" y="237"/>
                  </a:lnTo>
                  <a:lnTo>
                    <a:pt x="15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32"/>
            <p:cNvSpPr/>
            <p:nvPr/>
          </p:nvSpPr>
          <p:spPr>
            <a:xfrm>
              <a:off x="2993150" y="1370150"/>
              <a:ext cx="38100" cy="5950"/>
            </a:xfrm>
            <a:custGeom>
              <a:rect b="b" l="l" r="r" t="t"/>
              <a:pathLst>
                <a:path extrusionOk="0" h="238" w="1524">
                  <a:moveTo>
                    <a:pt x="1" y="1"/>
                  </a:moveTo>
                  <a:lnTo>
                    <a:pt x="1" y="237"/>
                  </a:lnTo>
                  <a:lnTo>
                    <a:pt x="1523" y="237"/>
                  </a:lnTo>
                  <a:lnTo>
                    <a:pt x="152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32"/>
            <p:cNvSpPr/>
            <p:nvPr/>
          </p:nvSpPr>
          <p:spPr>
            <a:xfrm>
              <a:off x="2944825" y="1370150"/>
              <a:ext cx="38050" cy="5950"/>
            </a:xfrm>
            <a:custGeom>
              <a:rect b="b" l="l" r="r" t="t"/>
              <a:pathLst>
                <a:path extrusionOk="0" h="238" w="1522">
                  <a:moveTo>
                    <a:pt x="0" y="1"/>
                  </a:moveTo>
                  <a:lnTo>
                    <a:pt x="0" y="237"/>
                  </a:lnTo>
                  <a:lnTo>
                    <a:pt x="1521" y="237"/>
                  </a:lnTo>
                  <a:lnTo>
                    <a:pt x="152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32"/>
            <p:cNvSpPr/>
            <p:nvPr/>
          </p:nvSpPr>
          <p:spPr>
            <a:xfrm>
              <a:off x="2896475" y="1370150"/>
              <a:ext cx="38050" cy="5950"/>
            </a:xfrm>
            <a:custGeom>
              <a:rect b="b" l="l" r="r" t="t"/>
              <a:pathLst>
                <a:path extrusionOk="0" h="238" w="1522">
                  <a:moveTo>
                    <a:pt x="1" y="1"/>
                  </a:moveTo>
                  <a:lnTo>
                    <a:pt x="1" y="237"/>
                  </a:lnTo>
                  <a:lnTo>
                    <a:pt x="1522" y="237"/>
                  </a:lnTo>
                  <a:lnTo>
                    <a:pt x="1522"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32"/>
            <p:cNvSpPr/>
            <p:nvPr/>
          </p:nvSpPr>
          <p:spPr>
            <a:xfrm>
              <a:off x="2829100" y="1398775"/>
              <a:ext cx="13125" cy="112375"/>
            </a:xfrm>
            <a:custGeom>
              <a:rect b="b" l="l" r="r" t="t"/>
              <a:pathLst>
                <a:path extrusionOk="0" h="4495" w="525">
                  <a:moveTo>
                    <a:pt x="1" y="1"/>
                  </a:moveTo>
                  <a:lnTo>
                    <a:pt x="1" y="4494"/>
                  </a:lnTo>
                  <a:lnTo>
                    <a:pt x="525" y="4494"/>
                  </a:lnTo>
                  <a:lnTo>
                    <a:pt x="525"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32"/>
            <p:cNvSpPr/>
            <p:nvPr/>
          </p:nvSpPr>
          <p:spPr>
            <a:xfrm>
              <a:off x="2787525" y="1494675"/>
              <a:ext cx="106300" cy="39500"/>
            </a:xfrm>
            <a:custGeom>
              <a:rect b="b" l="l" r="r" t="t"/>
              <a:pathLst>
                <a:path extrusionOk="0" h="1580" w="4252">
                  <a:moveTo>
                    <a:pt x="1" y="1"/>
                  </a:moveTo>
                  <a:lnTo>
                    <a:pt x="1" y="1580"/>
                  </a:lnTo>
                  <a:lnTo>
                    <a:pt x="4252" y="1580"/>
                  </a:lnTo>
                  <a:lnTo>
                    <a:pt x="425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32"/>
            <p:cNvSpPr/>
            <p:nvPr/>
          </p:nvSpPr>
          <p:spPr>
            <a:xfrm>
              <a:off x="2863800" y="1494675"/>
              <a:ext cx="30000" cy="39500"/>
            </a:xfrm>
            <a:custGeom>
              <a:rect b="b" l="l" r="r" t="t"/>
              <a:pathLst>
                <a:path extrusionOk="0" h="1580" w="1200">
                  <a:moveTo>
                    <a:pt x="0" y="1"/>
                  </a:moveTo>
                  <a:lnTo>
                    <a:pt x="0" y="1580"/>
                  </a:lnTo>
                  <a:lnTo>
                    <a:pt x="1200" y="1580"/>
                  </a:lnTo>
                  <a:lnTo>
                    <a:pt x="1200"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46" name="Google Shape;546;p32">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32">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32">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49" name="Google Shape;549;p32"/>
          <p:cNvGrpSpPr/>
          <p:nvPr/>
        </p:nvGrpSpPr>
        <p:grpSpPr>
          <a:xfrm>
            <a:off x="480570" y="460939"/>
            <a:ext cx="271609" cy="249173"/>
            <a:chOff x="6319908" y="3696721"/>
            <a:chExt cx="373963" cy="343119"/>
          </a:xfrm>
        </p:grpSpPr>
        <p:sp>
          <p:nvSpPr>
            <p:cNvPr id="550" name="Google Shape;550;p32"/>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32"/>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32"/>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3" name="Google Shape;553;p32"/>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32"/>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32">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6" name="Google Shape;556;p32"/>
          <p:cNvGrpSpPr/>
          <p:nvPr/>
        </p:nvGrpSpPr>
        <p:grpSpPr>
          <a:xfrm>
            <a:off x="521795" y="932476"/>
            <a:ext cx="189159" cy="120273"/>
            <a:chOff x="404850" y="546850"/>
            <a:chExt cx="181500" cy="115425"/>
          </a:xfrm>
        </p:grpSpPr>
        <p:cxnSp>
          <p:nvCxnSpPr>
            <p:cNvPr id="557" name="Google Shape;557;p32"/>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558" name="Google Shape;558;p32"/>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559" name="Google Shape;559;p32"/>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
        <p:nvSpPr>
          <p:cNvPr id="560" name="Google Shape;560;p32"/>
          <p:cNvSpPr/>
          <p:nvPr/>
        </p:nvSpPr>
        <p:spPr>
          <a:xfrm>
            <a:off x="4226925" y="4289975"/>
            <a:ext cx="2681018" cy="681168"/>
          </a:xfrm>
          <a:custGeom>
            <a:rect b="b" l="l" r="r" t="t"/>
            <a:pathLst>
              <a:path extrusionOk="0" h="23112" w="145116">
                <a:moveTo>
                  <a:pt x="145116" y="6882"/>
                </a:moveTo>
                <a:cubicBezTo>
                  <a:pt x="136245" y="7996"/>
                  <a:pt x="107047" y="14679"/>
                  <a:pt x="91891" y="13565"/>
                </a:cubicBezTo>
                <a:cubicBezTo>
                  <a:pt x="76735" y="12451"/>
                  <a:pt x="69495" y="-1392"/>
                  <a:pt x="54180" y="199"/>
                </a:cubicBezTo>
                <a:cubicBezTo>
                  <a:pt x="38865" y="1790"/>
                  <a:pt x="9030" y="19293"/>
                  <a:pt x="0" y="23112"/>
                </a:cubicBezTo>
              </a:path>
            </a:pathLst>
          </a:custGeom>
          <a:noFill/>
          <a:ln cap="flat" cmpd="sng" w="19050">
            <a:solidFill>
              <a:schemeClr val="dk2"/>
            </a:solidFill>
            <a:prstDash val="dash"/>
            <a:round/>
            <a:headEnd len="med" w="med" type="none"/>
            <a:tailEnd len="med" w="med" type="none"/>
          </a:ln>
        </p:spPr>
      </p:sp>
      <p:sp>
        <p:nvSpPr>
          <p:cNvPr id="561" name="Google Shape;561;p32"/>
          <p:cNvSpPr/>
          <p:nvPr/>
        </p:nvSpPr>
        <p:spPr>
          <a:xfrm>
            <a:off x="6908049" y="65875"/>
            <a:ext cx="1985657" cy="3798012"/>
          </a:xfrm>
          <a:custGeom>
            <a:rect b="b" l="l" r="r" t="t"/>
            <a:pathLst>
              <a:path extrusionOk="0" h="118623" w="79039">
                <a:moveTo>
                  <a:pt x="52987" y="118623"/>
                </a:moveTo>
                <a:cubicBezTo>
                  <a:pt x="57323" y="114844"/>
                  <a:pt x="79599" y="104461"/>
                  <a:pt x="79002" y="95948"/>
                </a:cubicBezTo>
                <a:cubicBezTo>
                  <a:pt x="78405" y="87435"/>
                  <a:pt x="50997" y="77053"/>
                  <a:pt x="49406" y="67546"/>
                </a:cubicBezTo>
                <a:cubicBezTo>
                  <a:pt x="47815" y="58039"/>
                  <a:pt x="73433" y="47019"/>
                  <a:pt x="69455" y="38904"/>
                </a:cubicBezTo>
                <a:cubicBezTo>
                  <a:pt x="65477" y="30789"/>
                  <a:pt x="37115" y="25339"/>
                  <a:pt x="25539" y="18855"/>
                </a:cubicBezTo>
                <a:cubicBezTo>
                  <a:pt x="13963" y="12371"/>
                  <a:pt x="4257" y="3143"/>
                  <a:pt x="0" y="0"/>
                </a:cubicBezTo>
              </a:path>
            </a:pathLst>
          </a:custGeom>
          <a:noFill/>
          <a:ln cap="flat" cmpd="sng" w="19050">
            <a:solidFill>
              <a:schemeClr val="dk2"/>
            </a:solidFill>
            <a:prstDash val="dash"/>
            <a:round/>
            <a:headEnd len="med" w="med" type="none"/>
            <a:tailEnd len="med" w="med" type="none"/>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33"/>
          <p:cNvSpPr/>
          <p:nvPr/>
        </p:nvSpPr>
        <p:spPr>
          <a:xfrm>
            <a:off x="1136650" y="1242700"/>
            <a:ext cx="1780200" cy="6027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33"/>
          <p:cNvSpPr txBox="1"/>
          <p:nvPr>
            <p:ph type="title"/>
          </p:nvPr>
        </p:nvSpPr>
        <p:spPr>
          <a:xfrm>
            <a:off x="1136650" y="5400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IoT Smart Parking System</a:t>
            </a:r>
            <a:endParaRPr/>
          </a:p>
        </p:txBody>
      </p:sp>
      <p:sp>
        <p:nvSpPr>
          <p:cNvPr id="568" name="Google Shape;568;p33"/>
          <p:cNvSpPr txBox="1"/>
          <p:nvPr>
            <p:ph idx="1" type="subTitle"/>
          </p:nvPr>
        </p:nvSpPr>
        <p:spPr>
          <a:xfrm>
            <a:off x="3960550" y="1242700"/>
            <a:ext cx="28521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Automated vehicle identification</a:t>
            </a:r>
            <a:endParaRPr/>
          </a:p>
        </p:txBody>
      </p:sp>
      <p:sp>
        <p:nvSpPr>
          <p:cNvPr id="569" name="Google Shape;569;p33"/>
          <p:cNvSpPr txBox="1"/>
          <p:nvPr>
            <p:ph idx="4" type="subTitle"/>
          </p:nvPr>
        </p:nvSpPr>
        <p:spPr>
          <a:xfrm>
            <a:off x="3960550" y="2660250"/>
            <a:ext cx="27834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Pay-per-use via RFID tags</a:t>
            </a:r>
            <a:endParaRPr/>
          </a:p>
        </p:txBody>
      </p:sp>
      <p:sp>
        <p:nvSpPr>
          <p:cNvPr id="570" name="Google Shape;570;p33"/>
          <p:cNvSpPr txBox="1"/>
          <p:nvPr>
            <p:ph idx="5" type="title"/>
          </p:nvPr>
        </p:nvSpPr>
        <p:spPr>
          <a:xfrm>
            <a:off x="1136650" y="1277200"/>
            <a:ext cx="1780200" cy="60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RFID-Based Access Control</a:t>
            </a:r>
            <a:endParaRPr sz="1600"/>
          </a:p>
        </p:txBody>
      </p:sp>
      <p:sp>
        <p:nvSpPr>
          <p:cNvPr id="571" name="Google Shape;571;p33"/>
          <p:cNvSpPr txBox="1"/>
          <p:nvPr>
            <p:ph idx="6" type="subTitle"/>
          </p:nvPr>
        </p:nvSpPr>
        <p:spPr>
          <a:xfrm>
            <a:off x="3960550" y="4126375"/>
            <a:ext cx="27834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Full audit trail with timestamps</a:t>
            </a:r>
            <a:endParaRPr/>
          </a:p>
        </p:txBody>
      </p:sp>
      <p:sp>
        <p:nvSpPr>
          <p:cNvPr id="572" name="Google Shape;572;p33"/>
          <p:cNvSpPr/>
          <p:nvPr/>
        </p:nvSpPr>
        <p:spPr>
          <a:xfrm>
            <a:off x="7666300" y="2704013"/>
            <a:ext cx="534000" cy="507000"/>
          </a:xfrm>
          <a:prstGeom prst="roundRect">
            <a:avLst>
              <a:gd fmla="val 16667" name="adj"/>
            </a:avLst>
          </a:prstGeom>
          <a:solidFill>
            <a:schemeClr val="accent2"/>
          </a:solidFill>
          <a:ln>
            <a:noFill/>
          </a:ln>
          <a:effectLst>
            <a:outerShdw blurRad="57150" rotWithShape="0" algn="bl" dir="5400000" dist="2857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33"/>
          <p:cNvSpPr/>
          <p:nvPr/>
        </p:nvSpPr>
        <p:spPr>
          <a:xfrm>
            <a:off x="7666250" y="2003800"/>
            <a:ext cx="534000" cy="507000"/>
          </a:xfrm>
          <a:prstGeom prst="roundRect">
            <a:avLst>
              <a:gd fmla="val 16667" name="adj"/>
            </a:avLst>
          </a:prstGeom>
          <a:solidFill>
            <a:schemeClr val="accent2"/>
          </a:solidFill>
          <a:ln>
            <a:noFill/>
          </a:ln>
          <a:effectLst>
            <a:outerShdw blurRad="57150" rotWithShape="0" algn="bl" dir="5400000" dist="2857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4" name="Google Shape;574;p33"/>
          <p:cNvCxnSpPr>
            <a:stCxn id="569" idx="3"/>
            <a:endCxn id="572" idx="1"/>
          </p:cNvCxnSpPr>
          <p:nvPr/>
        </p:nvCxnSpPr>
        <p:spPr>
          <a:xfrm flipH="1" rot="10800000">
            <a:off x="6743950" y="2957400"/>
            <a:ext cx="922500" cy="4200"/>
          </a:xfrm>
          <a:prstGeom prst="straightConnector1">
            <a:avLst/>
          </a:prstGeom>
          <a:noFill/>
          <a:ln cap="rnd" cmpd="sng" w="9525">
            <a:solidFill>
              <a:schemeClr val="dk1"/>
            </a:solidFill>
            <a:prstDash val="solid"/>
            <a:round/>
            <a:headEnd len="med" w="med" type="none"/>
            <a:tailEnd len="med" w="med" type="none"/>
          </a:ln>
        </p:spPr>
      </p:cxnSp>
      <p:cxnSp>
        <p:nvCxnSpPr>
          <p:cNvPr id="575" name="Google Shape;575;p33"/>
          <p:cNvCxnSpPr>
            <a:stCxn id="566" idx="3"/>
            <a:endCxn id="568" idx="1"/>
          </p:cNvCxnSpPr>
          <p:nvPr/>
        </p:nvCxnSpPr>
        <p:spPr>
          <a:xfrm>
            <a:off x="2916850" y="1544050"/>
            <a:ext cx="1043700" cy="0"/>
          </a:xfrm>
          <a:prstGeom prst="straightConnector1">
            <a:avLst/>
          </a:prstGeom>
          <a:noFill/>
          <a:ln cap="rnd" cmpd="sng" w="9525">
            <a:solidFill>
              <a:schemeClr val="dk1"/>
            </a:solidFill>
            <a:prstDash val="solid"/>
            <a:round/>
            <a:headEnd len="med" w="med" type="none"/>
            <a:tailEnd len="med" w="med" type="none"/>
          </a:ln>
        </p:spPr>
      </p:cxnSp>
      <p:cxnSp>
        <p:nvCxnSpPr>
          <p:cNvPr id="576" name="Google Shape;576;p33"/>
          <p:cNvCxnSpPr>
            <a:stCxn id="568" idx="3"/>
            <a:endCxn id="577" idx="1"/>
          </p:cNvCxnSpPr>
          <p:nvPr/>
        </p:nvCxnSpPr>
        <p:spPr>
          <a:xfrm>
            <a:off x="6812650" y="1544050"/>
            <a:ext cx="853500" cy="0"/>
          </a:xfrm>
          <a:prstGeom prst="straightConnector1">
            <a:avLst/>
          </a:prstGeom>
          <a:noFill/>
          <a:ln cap="rnd" cmpd="sng" w="9525">
            <a:solidFill>
              <a:schemeClr val="dk1"/>
            </a:solidFill>
            <a:prstDash val="solid"/>
            <a:round/>
            <a:headEnd len="med" w="med" type="none"/>
            <a:tailEnd len="med" w="med" type="none"/>
          </a:ln>
        </p:spPr>
      </p:cxnSp>
      <p:cxnSp>
        <p:nvCxnSpPr>
          <p:cNvPr id="578" name="Google Shape;578;p33"/>
          <p:cNvCxnSpPr>
            <a:stCxn id="571" idx="3"/>
            <a:endCxn id="579" idx="1"/>
          </p:cNvCxnSpPr>
          <p:nvPr/>
        </p:nvCxnSpPr>
        <p:spPr>
          <a:xfrm flipH="1" rot="10800000">
            <a:off x="6743950" y="4419025"/>
            <a:ext cx="922500" cy="8700"/>
          </a:xfrm>
          <a:prstGeom prst="straightConnector1">
            <a:avLst/>
          </a:prstGeom>
          <a:noFill/>
          <a:ln cap="rnd" cmpd="sng" w="9525">
            <a:solidFill>
              <a:schemeClr val="dk1"/>
            </a:solidFill>
            <a:prstDash val="solid"/>
            <a:round/>
            <a:headEnd len="med" w="med" type="none"/>
            <a:tailEnd len="med" w="med" type="none"/>
          </a:ln>
        </p:spPr>
      </p:cxnSp>
      <p:grpSp>
        <p:nvGrpSpPr>
          <p:cNvPr id="580" name="Google Shape;580;p33"/>
          <p:cNvGrpSpPr/>
          <p:nvPr/>
        </p:nvGrpSpPr>
        <p:grpSpPr>
          <a:xfrm>
            <a:off x="7803213" y="2807823"/>
            <a:ext cx="260035" cy="308782"/>
            <a:chOff x="3019375" y="2343725"/>
            <a:chExt cx="364450" cy="455700"/>
          </a:xfrm>
        </p:grpSpPr>
        <p:sp>
          <p:nvSpPr>
            <p:cNvPr id="581" name="Google Shape;581;p33"/>
            <p:cNvSpPr/>
            <p:nvPr/>
          </p:nvSpPr>
          <p:spPr>
            <a:xfrm>
              <a:off x="3145300" y="2415475"/>
              <a:ext cx="112500" cy="165400"/>
            </a:xfrm>
            <a:custGeom>
              <a:rect b="b" l="l" r="r" t="t"/>
              <a:pathLst>
                <a:path extrusionOk="0" h="6616" w="4500">
                  <a:moveTo>
                    <a:pt x="2346" y="525"/>
                  </a:moveTo>
                  <a:cubicBezTo>
                    <a:pt x="3426" y="525"/>
                    <a:pt x="3974" y="1066"/>
                    <a:pt x="3974" y="2136"/>
                  </a:cubicBezTo>
                  <a:lnTo>
                    <a:pt x="3974" y="2188"/>
                  </a:lnTo>
                  <a:lnTo>
                    <a:pt x="3973" y="2188"/>
                  </a:lnTo>
                  <a:cubicBezTo>
                    <a:pt x="3973" y="2752"/>
                    <a:pt x="3814" y="3176"/>
                    <a:pt x="3498" y="3446"/>
                  </a:cubicBezTo>
                  <a:cubicBezTo>
                    <a:pt x="3212" y="3692"/>
                    <a:pt x="2802" y="3815"/>
                    <a:pt x="2277" y="3815"/>
                  </a:cubicBezTo>
                  <a:lnTo>
                    <a:pt x="1345" y="3815"/>
                  </a:lnTo>
                  <a:cubicBezTo>
                    <a:pt x="1200" y="3815"/>
                    <a:pt x="1082" y="3933"/>
                    <a:pt x="1082" y="4078"/>
                  </a:cubicBezTo>
                  <a:lnTo>
                    <a:pt x="1082" y="6008"/>
                  </a:lnTo>
                  <a:cubicBezTo>
                    <a:pt x="1066" y="6033"/>
                    <a:pt x="964" y="6088"/>
                    <a:pt x="804" y="6088"/>
                  </a:cubicBezTo>
                  <a:cubicBezTo>
                    <a:pt x="635" y="6088"/>
                    <a:pt x="537" y="6031"/>
                    <a:pt x="526" y="6009"/>
                  </a:cubicBezTo>
                  <a:lnTo>
                    <a:pt x="526" y="595"/>
                  </a:lnTo>
                  <a:cubicBezTo>
                    <a:pt x="526" y="567"/>
                    <a:pt x="578" y="525"/>
                    <a:pt x="671" y="525"/>
                  </a:cubicBezTo>
                  <a:close/>
                  <a:moveTo>
                    <a:pt x="670" y="1"/>
                  </a:moveTo>
                  <a:cubicBezTo>
                    <a:pt x="294" y="1"/>
                    <a:pt x="0" y="262"/>
                    <a:pt x="0" y="597"/>
                  </a:cubicBezTo>
                  <a:lnTo>
                    <a:pt x="0" y="6011"/>
                  </a:lnTo>
                  <a:cubicBezTo>
                    <a:pt x="0" y="6366"/>
                    <a:pt x="331" y="6616"/>
                    <a:pt x="804" y="6616"/>
                  </a:cubicBezTo>
                  <a:cubicBezTo>
                    <a:pt x="1271" y="6616"/>
                    <a:pt x="1608" y="6363"/>
                    <a:pt x="1608" y="6011"/>
                  </a:cubicBezTo>
                  <a:lnTo>
                    <a:pt x="1608" y="4342"/>
                  </a:lnTo>
                  <a:lnTo>
                    <a:pt x="2280" y="4342"/>
                  </a:lnTo>
                  <a:cubicBezTo>
                    <a:pt x="3690" y="4342"/>
                    <a:pt x="4499" y="3557"/>
                    <a:pt x="4499" y="2189"/>
                  </a:cubicBezTo>
                  <a:lnTo>
                    <a:pt x="4499" y="2138"/>
                  </a:lnTo>
                  <a:cubicBezTo>
                    <a:pt x="4499" y="779"/>
                    <a:pt x="3714" y="1"/>
                    <a:pt x="234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82" name="Google Shape;582;p33"/>
            <p:cNvSpPr/>
            <p:nvPr/>
          </p:nvSpPr>
          <p:spPr>
            <a:xfrm>
              <a:off x="3172350" y="2439175"/>
              <a:ext cx="58350" cy="63575"/>
            </a:xfrm>
            <a:custGeom>
              <a:rect b="b" l="l" r="r" t="t"/>
              <a:pathLst>
                <a:path extrusionOk="0" h="2543" w="2334">
                  <a:moveTo>
                    <a:pt x="1198" y="526"/>
                  </a:moveTo>
                  <a:cubicBezTo>
                    <a:pt x="1460" y="526"/>
                    <a:pt x="1808" y="598"/>
                    <a:pt x="1808" y="1221"/>
                  </a:cubicBezTo>
                  <a:lnTo>
                    <a:pt x="1808" y="1322"/>
                  </a:lnTo>
                  <a:cubicBezTo>
                    <a:pt x="1808" y="1945"/>
                    <a:pt x="1460" y="2017"/>
                    <a:pt x="1198" y="2017"/>
                  </a:cubicBezTo>
                  <a:lnTo>
                    <a:pt x="526" y="2017"/>
                  </a:lnTo>
                  <a:lnTo>
                    <a:pt x="526" y="526"/>
                  </a:lnTo>
                  <a:close/>
                  <a:moveTo>
                    <a:pt x="263" y="1"/>
                  </a:moveTo>
                  <a:cubicBezTo>
                    <a:pt x="118" y="1"/>
                    <a:pt x="0" y="118"/>
                    <a:pt x="0" y="264"/>
                  </a:cubicBezTo>
                  <a:lnTo>
                    <a:pt x="0" y="2279"/>
                  </a:lnTo>
                  <a:cubicBezTo>
                    <a:pt x="0" y="2425"/>
                    <a:pt x="118" y="2542"/>
                    <a:pt x="263" y="2542"/>
                  </a:cubicBezTo>
                  <a:lnTo>
                    <a:pt x="1195" y="2542"/>
                  </a:lnTo>
                  <a:cubicBezTo>
                    <a:pt x="1908" y="2542"/>
                    <a:pt x="2333" y="2085"/>
                    <a:pt x="2333" y="1322"/>
                  </a:cubicBezTo>
                  <a:lnTo>
                    <a:pt x="2333" y="1221"/>
                  </a:lnTo>
                  <a:cubicBezTo>
                    <a:pt x="2333" y="458"/>
                    <a:pt x="1909" y="1"/>
                    <a:pt x="119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83" name="Google Shape;583;p33"/>
            <p:cNvSpPr/>
            <p:nvPr/>
          </p:nvSpPr>
          <p:spPr>
            <a:xfrm>
              <a:off x="3019425" y="2343725"/>
              <a:ext cx="364375" cy="355125"/>
            </a:xfrm>
            <a:custGeom>
              <a:rect b="b" l="l" r="r" t="t"/>
              <a:pathLst>
                <a:path extrusionOk="0" h="14205" w="14575">
                  <a:moveTo>
                    <a:pt x="3073" y="0"/>
                  </a:moveTo>
                  <a:cubicBezTo>
                    <a:pt x="3021" y="0"/>
                    <a:pt x="2970" y="12"/>
                    <a:pt x="2921" y="35"/>
                  </a:cubicBezTo>
                  <a:lnTo>
                    <a:pt x="1668" y="642"/>
                  </a:lnTo>
                  <a:lnTo>
                    <a:pt x="500" y="76"/>
                  </a:lnTo>
                  <a:cubicBezTo>
                    <a:pt x="452" y="53"/>
                    <a:pt x="400" y="41"/>
                    <a:pt x="348" y="41"/>
                  </a:cubicBezTo>
                  <a:cubicBezTo>
                    <a:pt x="284" y="41"/>
                    <a:pt x="220" y="59"/>
                    <a:pt x="163" y="95"/>
                  </a:cubicBezTo>
                  <a:cubicBezTo>
                    <a:pt x="62" y="159"/>
                    <a:pt x="0" y="268"/>
                    <a:pt x="0" y="389"/>
                  </a:cubicBezTo>
                  <a:lnTo>
                    <a:pt x="0" y="13943"/>
                  </a:lnTo>
                  <a:cubicBezTo>
                    <a:pt x="0" y="14088"/>
                    <a:pt x="117" y="14205"/>
                    <a:pt x="263" y="14205"/>
                  </a:cubicBezTo>
                  <a:cubicBezTo>
                    <a:pt x="408" y="14205"/>
                    <a:pt x="525" y="14088"/>
                    <a:pt x="525" y="13942"/>
                  </a:cubicBezTo>
                  <a:lnTo>
                    <a:pt x="525" y="673"/>
                  </a:lnTo>
                  <a:lnTo>
                    <a:pt x="1516" y="1151"/>
                  </a:lnTo>
                  <a:cubicBezTo>
                    <a:pt x="1564" y="1174"/>
                    <a:pt x="1616" y="1186"/>
                    <a:pt x="1667" y="1186"/>
                  </a:cubicBezTo>
                  <a:cubicBezTo>
                    <a:pt x="1719" y="1186"/>
                    <a:pt x="1770" y="1174"/>
                    <a:pt x="1819" y="1151"/>
                  </a:cubicBezTo>
                  <a:lnTo>
                    <a:pt x="3072" y="545"/>
                  </a:lnTo>
                  <a:lnTo>
                    <a:pt x="4326" y="1151"/>
                  </a:lnTo>
                  <a:cubicBezTo>
                    <a:pt x="4374" y="1174"/>
                    <a:pt x="4426" y="1186"/>
                    <a:pt x="4477" y="1186"/>
                  </a:cubicBezTo>
                  <a:cubicBezTo>
                    <a:pt x="4528" y="1186"/>
                    <a:pt x="4580" y="1174"/>
                    <a:pt x="4628" y="1151"/>
                  </a:cubicBezTo>
                  <a:lnTo>
                    <a:pt x="5881" y="545"/>
                  </a:lnTo>
                  <a:lnTo>
                    <a:pt x="7135" y="1151"/>
                  </a:lnTo>
                  <a:cubicBezTo>
                    <a:pt x="7183" y="1174"/>
                    <a:pt x="7235" y="1186"/>
                    <a:pt x="7286" y="1186"/>
                  </a:cubicBezTo>
                  <a:cubicBezTo>
                    <a:pt x="7338" y="1186"/>
                    <a:pt x="7389" y="1174"/>
                    <a:pt x="7437" y="1151"/>
                  </a:cubicBezTo>
                  <a:lnTo>
                    <a:pt x="8691" y="545"/>
                  </a:lnTo>
                  <a:lnTo>
                    <a:pt x="9945" y="1151"/>
                  </a:lnTo>
                  <a:cubicBezTo>
                    <a:pt x="9993" y="1174"/>
                    <a:pt x="10045" y="1186"/>
                    <a:pt x="10096" y="1186"/>
                  </a:cubicBezTo>
                  <a:cubicBezTo>
                    <a:pt x="10147" y="1186"/>
                    <a:pt x="10199" y="1174"/>
                    <a:pt x="10247" y="1151"/>
                  </a:cubicBezTo>
                  <a:lnTo>
                    <a:pt x="11501" y="545"/>
                  </a:lnTo>
                  <a:lnTo>
                    <a:pt x="12754" y="1151"/>
                  </a:lnTo>
                  <a:cubicBezTo>
                    <a:pt x="12802" y="1174"/>
                    <a:pt x="12854" y="1186"/>
                    <a:pt x="12905" y="1186"/>
                  </a:cubicBezTo>
                  <a:cubicBezTo>
                    <a:pt x="12957" y="1186"/>
                    <a:pt x="13008" y="1174"/>
                    <a:pt x="13057" y="1151"/>
                  </a:cubicBezTo>
                  <a:lnTo>
                    <a:pt x="14047" y="673"/>
                  </a:lnTo>
                  <a:lnTo>
                    <a:pt x="14047" y="2896"/>
                  </a:lnTo>
                  <a:cubicBezTo>
                    <a:pt x="14047" y="3042"/>
                    <a:pt x="14164" y="3159"/>
                    <a:pt x="14310" y="3159"/>
                  </a:cubicBezTo>
                  <a:cubicBezTo>
                    <a:pt x="14456" y="3159"/>
                    <a:pt x="14572" y="3042"/>
                    <a:pt x="14572" y="2896"/>
                  </a:cubicBezTo>
                  <a:lnTo>
                    <a:pt x="14572" y="389"/>
                  </a:lnTo>
                  <a:cubicBezTo>
                    <a:pt x="14574" y="268"/>
                    <a:pt x="14512" y="158"/>
                    <a:pt x="14411" y="95"/>
                  </a:cubicBezTo>
                  <a:cubicBezTo>
                    <a:pt x="14354" y="59"/>
                    <a:pt x="14291" y="41"/>
                    <a:pt x="14227" y="41"/>
                  </a:cubicBezTo>
                  <a:cubicBezTo>
                    <a:pt x="14175" y="41"/>
                    <a:pt x="14123" y="53"/>
                    <a:pt x="14075" y="76"/>
                  </a:cubicBezTo>
                  <a:lnTo>
                    <a:pt x="12906" y="642"/>
                  </a:lnTo>
                  <a:lnTo>
                    <a:pt x="11652" y="35"/>
                  </a:lnTo>
                  <a:cubicBezTo>
                    <a:pt x="11604" y="12"/>
                    <a:pt x="11552" y="0"/>
                    <a:pt x="11501" y="0"/>
                  </a:cubicBezTo>
                  <a:cubicBezTo>
                    <a:pt x="11449" y="0"/>
                    <a:pt x="11398" y="12"/>
                    <a:pt x="11350" y="35"/>
                  </a:cubicBezTo>
                  <a:lnTo>
                    <a:pt x="10097" y="642"/>
                  </a:lnTo>
                  <a:lnTo>
                    <a:pt x="8842" y="35"/>
                  </a:lnTo>
                  <a:cubicBezTo>
                    <a:pt x="8795" y="12"/>
                    <a:pt x="8743" y="0"/>
                    <a:pt x="8692" y="0"/>
                  </a:cubicBezTo>
                  <a:cubicBezTo>
                    <a:pt x="8640" y="0"/>
                    <a:pt x="8589" y="12"/>
                    <a:pt x="8541" y="35"/>
                  </a:cubicBezTo>
                  <a:lnTo>
                    <a:pt x="7287" y="642"/>
                  </a:lnTo>
                  <a:lnTo>
                    <a:pt x="6034" y="35"/>
                  </a:lnTo>
                  <a:cubicBezTo>
                    <a:pt x="5985" y="12"/>
                    <a:pt x="5934" y="0"/>
                    <a:pt x="5882" y="0"/>
                  </a:cubicBezTo>
                  <a:cubicBezTo>
                    <a:pt x="5831" y="0"/>
                    <a:pt x="5779" y="12"/>
                    <a:pt x="5731" y="35"/>
                  </a:cubicBezTo>
                  <a:lnTo>
                    <a:pt x="4477" y="642"/>
                  </a:lnTo>
                  <a:lnTo>
                    <a:pt x="3224" y="35"/>
                  </a:lnTo>
                  <a:cubicBezTo>
                    <a:pt x="3176" y="12"/>
                    <a:pt x="3124" y="0"/>
                    <a:pt x="307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84" name="Google Shape;584;p33"/>
            <p:cNvSpPr/>
            <p:nvPr/>
          </p:nvSpPr>
          <p:spPr>
            <a:xfrm>
              <a:off x="3019375" y="2452725"/>
              <a:ext cx="364450" cy="346700"/>
            </a:xfrm>
            <a:custGeom>
              <a:rect b="b" l="l" r="r" t="t"/>
              <a:pathLst>
                <a:path extrusionOk="0" h="13868" w="14578">
                  <a:moveTo>
                    <a:pt x="14312" y="1"/>
                  </a:moveTo>
                  <a:cubicBezTo>
                    <a:pt x="14166" y="1"/>
                    <a:pt x="14050" y="118"/>
                    <a:pt x="14050" y="263"/>
                  </a:cubicBezTo>
                  <a:lnTo>
                    <a:pt x="14050" y="12770"/>
                  </a:lnTo>
                  <a:lnTo>
                    <a:pt x="12907" y="13322"/>
                  </a:lnTo>
                  <a:lnTo>
                    <a:pt x="11653" y="12715"/>
                  </a:lnTo>
                  <a:cubicBezTo>
                    <a:pt x="11605" y="12692"/>
                    <a:pt x="11553" y="12680"/>
                    <a:pt x="11502" y="12680"/>
                  </a:cubicBezTo>
                  <a:cubicBezTo>
                    <a:pt x="11450" y="12680"/>
                    <a:pt x="11399" y="12692"/>
                    <a:pt x="11351" y="12715"/>
                  </a:cubicBezTo>
                  <a:lnTo>
                    <a:pt x="10098" y="13322"/>
                  </a:lnTo>
                  <a:lnTo>
                    <a:pt x="8843" y="12715"/>
                  </a:lnTo>
                  <a:cubicBezTo>
                    <a:pt x="8796" y="12692"/>
                    <a:pt x="8744" y="12680"/>
                    <a:pt x="8693" y="12680"/>
                  </a:cubicBezTo>
                  <a:cubicBezTo>
                    <a:pt x="8641" y="12680"/>
                    <a:pt x="8590" y="12692"/>
                    <a:pt x="8542" y="12715"/>
                  </a:cubicBezTo>
                  <a:lnTo>
                    <a:pt x="7288" y="13322"/>
                  </a:lnTo>
                  <a:lnTo>
                    <a:pt x="6035" y="12715"/>
                  </a:lnTo>
                  <a:cubicBezTo>
                    <a:pt x="5986" y="12692"/>
                    <a:pt x="5934" y="12680"/>
                    <a:pt x="5883" y="12680"/>
                  </a:cubicBezTo>
                  <a:cubicBezTo>
                    <a:pt x="5831" y="12680"/>
                    <a:pt x="5779" y="12692"/>
                    <a:pt x="5732" y="12715"/>
                  </a:cubicBezTo>
                  <a:lnTo>
                    <a:pt x="4478" y="13322"/>
                  </a:lnTo>
                  <a:lnTo>
                    <a:pt x="3225" y="12715"/>
                  </a:lnTo>
                  <a:cubicBezTo>
                    <a:pt x="3177" y="12692"/>
                    <a:pt x="3125" y="12680"/>
                    <a:pt x="3074" y="12680"/>
                  </a:cubicBezTo>
                  <a:cubicBezTo>
                    <a:pt x="3022" y="12680"/>
                    <a:pt x="2971" y="12692"/>
                    <a:pt x="2922" y="12715"/>
                  </a:cubicBezTo>
                  <a:lnTo>
                    <a:pt x="1668" y="13322"/>
                  </a:lnTo>
                  <a:lnTo>
                    <a:pt x="525" y="12770"/>
                  </a:lnTo>
                  <a:lnTo>
                    <a:pt x="525" y="11292"/>
                  </a:lnTo>
                  <a:cubicBezTo>
                    <a:pt x="525" y="11146"/>
                    <a:pt x="409" y="11030"/>
                    <a:pt x="263" y="11030"/>
                  </a:cubicBezTo>
                  <a:cubicBezTo>
                    <a:pt x="118" y="11030"/>
                    <a:pt x="0" y="11146"/>
                    <a:pt x="0" y="11292"/>
                  </a:cubicBezTo>
                  <a:lnTo>
                    <a:pt x="0" y="12881"/>
                  </a:lnTo>
                  <a:cubicBezTo>
                    <a:pt x="0" y="13014"/>
                    <a:pt x="77" y="13137"/>
                    <a:pt x="198" y="13194"/>
                  </a:cubicBezTo>
                  <a:lnTo>
                    <a:pt x="1518" y="13832"/>
                  </a:lnTo>
                  <a:cubicBezTo>
                    <a:pt x="1566" y="13855"/>
                    <a:pt x="1618" y="13867"/>
                    <a:pt x="1669" y="13867"/>
                  </a:cubicBezTo>
                  <a:cubicBezTo>
                    <a:pt x="1721" y="13867"/>
                    <a:pt x="1772" y="13855"/>
                    <a:pt x="1821" y="13832"/>
                  </a:cubicBezTo>
                  <a:lnTo>
                    <a:pt x="3074" y="13226"/>
                  </a:lnTo>
                  <a:lnTo>
                    <a:pt x="4328" y="13832"/>
                  </a:lnTo>
                  <a:cubicBezTo>
                    <a:pt x="4375" y="13856"/>
                    <a:pt x="4426" y="13867"/>
                    <a:pt x="4479" y="13867"/>
                  </a:cubicBezTo>
                  <a:cubicBezTo>
                    <a:pt x="4530" y="13867"/>
                    <a:pt x="4582" y="13856"/>
                    <a:pt x="4631" y="13832"/>
                  </a:cubicBezTo>
                  <a:lnTo>
                    <a:pt x="5885" y="13226"/>
                  </a:lnTo>
                  <a:lnTo>
                    <a:pt x="7138" y="13832"/>
                  </a:lnTo>
                  <a:cubicBezTo>
                    <a:pt x="7187" y="13855"/>
                    <a:pt x="7238" y="13867"/>
                    <a:pt x="7290" y="13867"/>
                  </a:cubicBezTo>
                  <a:cubicBezTo>
                    <a:pt x="7341" y="13867"/>
                    <a:pt x="7393" y="13855"/>
                    <a:pt x="7441" y="13832"/>
                  </a:cubicBezTo>
                  <a:lnTo>
                    <a:pt x="8694" y="13226"/>
                  </a:lnTo>
                  <a:lnTo>
                    <a:pt x="9948" y="13832"/>
                  </a:lnTo>
                  <a:cubicBezTo>
                    <a:pt x="9997" y="13855"/>
                    <a:pt x="10048" y="13867"/>
                    <a:pt x="10100" y="13867"/>
                  </a:cubicBezTo>
                  <a:cubicBezTo>
                    <a:pt x="10151" y="13867"/>
                    <a:pt x="10203" y="13855"/>
                    <a:pt x="10251" y="13832"/>
                  </a:cubicBezTo>
                  <a:lnTo>
                    <a:pt x="11504" y="13226"/>
                  </a:lnTo>
                  <a:lnTo>
                    <a:pt x="12757" y="13832"/>
                  </a:lnTo>
                  <a:cubicBezTo>
                    <a:pt x="12805" y="13855"/>
                    <a:pt x="12857" y="13867"/>
                    <a:pt x="12908" y="13867"/>
                  </a:cubicBezTo>
                  <a:cubicBezTo>
                    <a:pt x="12960" y="13867"/>
                    <a:pt x="13011" y="13855"/>
                    <a:pt x="13060" y="13832"/>
                  </a:cubicBezTo>
                  <a:lnTo>
                    <a:pt x="14381" y="13195"/>
                  </a:lnTo>
                  <a:cubicBezTo>
                    <a:pt x="14500" y="13137"/>
                    <a:pt x="14577" y="13015"/>
                    <a:pt x="14577" y="12883"/>
                  </a:cubicBezTo>
                  <a:lnTo>
                    <a:pt x="14577" y="265"/>
                  </a:lnTo>
                  <a:cubicBezTo>
                    <a:pt x="14576" y="118"/>
                    <a:pt x="14458" y="1"/>
                    <a:pt x="143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85" name="Google Shape;585;p33"/>
            <p:cNvSpPr/>
            <p:nvPr/>
          </p:nvSpPr>
          <p:spPr>
            <a:xfrm>
              <a:off x="3044700" y="2387600"/>
              <a:ext cx="313675" cy="367875"/>
            </a:xfrm>
            <a:custGeom>
              <a:rect b="b" l="l" r="r" t="t"/>
              <a:pathLst>
                <a:path extrusionOk="0" h="14715" w="12547">
                  <a:moveTo>
                    <a:pt x="11823" y="526"/>
                  </a:moveTo>
                  <a:cubicBezTo>
                    <a:pt x="11932" y="526"/>
                    <a:pt x="12021" y="615"/>
                    <a:pt x="12021" y="724"/>
                  </a:cubicBezTo>
                  <a:lnTo>
                    <a:pt x="12021" y="13992"/>
                  </a:lnTo>
                  <a:cubicBezTo>
                    <a:pt x="12021" y="14101"/>
                    <a:pt x="11932" y="14190"/>
                    <a:pt x="11823" y="14190"/>
                  </a:cubicBezTo>
                  <a:lnTo>
                    <a:pt x="724" y="14190"/>
                  </a:lnTo>
                  <a:cubicBezTo>
                    <a:pt x="615" y="14190"/>
                    <a:pt x="525" y="14101"/>
                    <a:pt x="525" y="13992"/>
                  </a:cubicBezTo>
                  <a:lnTo>
                    <a:pt x="525" y="724"/>
                  </a:lnTo>
                  <a:cubicBezTo>
                    <a:pt x="525" y="615"/>
                    <a:pt x="615" y="526"/>
                    <a:pt x="724" y="526"/>
                  </a:cubicBezTo>
                  <a:close/>
                  <a:moveTo>
                    <a:pt x="724" y="1"/>
                  </a:moveTo>
                  <a:cubicBezTo>
                    <a:pt x="325" y="1"/>
                    <a:pt x="0" y="325"/>
                    <a:pt x="0" y="724"/>
                  </a:cubicBezTo>
                  <a:lnTo>
                    <a:pt x="0" y="13992"/>
                  </a:lnTo>
                  <a:cubicBezTo>
                    <a:pt x="0" y="14390"/>
                    <a:pt x="325" y="14715"/>
                    <a:pt x="724" y="14715"/>
                  </a:cubicBezTo>
                  <a:lnTo>
                    <a:pt x="11823" y="14715"/>
                  </a:lnTo>
                  <a:cubicBezTo>
                    <a:pt x="12222" y="14715"/>
                    <a:pt x="12546" y="14390"/>
                    <a:pt x="12546" y="13992"/>
                  </a:cubicBezTo>
                  <a:lnTo>
                    <a:pt x="12546" y="724"/>
                  </a:lnTo>
                  <a:cubicBezTo>
                    <a:pt x="12546" y="325"/>
                    <a:pt x="12222" y="1"/>
                    <a:pt x="11823"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86" name="Google Shape;586;p33"/>
            <p:cNvSpPr/>
            <p:nvPr/>
          </p:nvSpPr>
          <p:spPr>
            <a:xfrm>
              <a:off x="3169225" y="2599125"/>
              <a:ext cx="144450" cy="13175"/>
            </a:xfrm>
            <a:custGeom>
              <a:rect b="b" l="l" r="r" t="t"/>
              <a:pathLst>
                <a:path extrusionOk="0" h="527" w="5778">
                  <a:moveTo>
                    <a:pt x="263" y="1"/>
                  </a:moveTo>
                  <a:cubicBezTo>
                    <a:pt x="118" y="1"/>
                    <a:pt x="1" y="118"/>
                    <a:pt x="1" y="263"/>
                  </a:cubicBezTo>
                  <a:cubicBezTo>
                    <a:pt x="1" y="409"/>
                    <a:pt x="118" y="526"/>
                    <a:pt x="263" y="526"/>
                  </a:cubicBezTo>
                  <a:lnTo>
                    <a:pt x="5515" y="526"/>
                  </a:lnTo>
                  <a:cubicBezTo>
                    <a:pt x="5660" y="526"/>
                    <a:pt x="5778" y="409"/>
                    <a:pt x="5778" y="263"/>
                  </a:cubicBezTo>
                  <a:cubicBezTo>
                    <a:pt x="5778" y="119"/>
                    <a:pt x="5660" y="1"/>
                    <a:pt x="551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87" name="Google Shape;587;p33"/>
            <p:cNvSpPr/>
            <p:nvPr/>
          </p:nvSpPr>
          <p:spPr>
            <a:xfrm>
              <a:off x="3089350" y="2599125"/>
              <a:ext cx="49700" cy="13175"/>
            </a:xfrm>
            <a:custGeom>
              <a:rect b="b" l="l" r="r" t="t"/>
              <a:pathLst>
                <a:path extrusionOk="0" h="527" w="1988">
                  <a:moveTo>
                    <a:pt x="263" y="1"/>
                  </a:moveTo>
                  <a:cubicBezTo>
                    <a:pt x="118" y="1"/>
                    <a:pt x="1" y="118"/>
                    <a:pt x="1" y="263"/>
                  </a:cubicBezTo>
                  <a:cubicBezTo>
                    <a:pt x="1" y="409"/>
                    <a:pt x="118" y="526"/>
                    <a:pt x="263" y="526"/>
                  </a:cubicBezTo>
                  <a:lnTo>
                    <a:pt x="1724" y="526"/>
                  </a:lnTo>
                  <a:cubicBezTo>
                    <a:pt x="1869" y="526"/>
                    <a:pt x="1987" y="409"/>
                    <a:pt x="1987" y="263"/>
                  </a:cubicBezTo>
                  <a:cubicBezTo>
                    <a:pt x="1988" y="119"/>
                    <a:pt x="1869" y="1"/>
                    <a:pt x="172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88" name="Google Shape;588;p33"/>
            <p:cNvSpPr/>
            <p:nvPr/>
          </p:nvSpPr>
          <p:spPr>
            <a:xfrm>
              <a:off x="3089400" y="2648875"/>
              <a:ext cx="224275" cy="13150"/>
            </a:xfrm>
            <a:custGeom>
              <a:rect b="b" l="l" r="r" t="t"/>
              <a:pathLst>
                <a:path extrusionOk="0" h="526" w="8971">
                  <a:moveTo>
                    <a:pt x="263" y="0"/>
                  </a:moveTo>
                  <a:cubicBezTo>
                    <a:pt x="117" y="0"/>
                    <a:pt x="1" y="118"/>
                    <a:pt x="1" y="263"/>
                  </a:cubicBezTo>
                  <a:cubicBezTo>
                    <a:pt x="1" y="409"/>
                    <a:pt x="117" y="525"/>
                    <a:pt x="263" y="525"/>
                  </a:cubicBezTo>
                  <a:lnTo>
                    <a:pt x="8708" y="525"/>
                  </a:lnTo>
                  <a:cubicBezTo>
                    <a:pt x="8853" y="525"/>
                    <a:pt x="8971" y="409"/>
                    <a:pt x="8971" y="263"/>
                  </a:cubicBezTo>
                  <a:cubicBezTo>
                    <a:pt x="8971" y="118"/>
                    <a:pt x="8853" y="0"/>
                    <a:pt x="87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589" name="Google Shape;589;p33"/>
            <p:cNvSpPr/>
            <p:nvPr/>
          </p:nvSpPr>
          <p:spPr>
            <a:xfrm>
              <a:off x="3089400" y="2703025"/>
              <a:ext cx="224275" cy="13150"/>
            </a:xfrm>
            <a:custGeom>
              <a:rect b="b" l="l" r="r" t="t"/>
              <a:pathLst>
                <a:path extrusionOk="0" h="526" w="8971">
                  <a:moveTo>
                    <a:pt x="263" y="0"/>
                  </a:moveTo>
                  <a:cubicBezTo>
                    <a:pt x="117" y="0"/>
                    <a:pt x="1" y="118"/>
                    <a:pt x="1" y="263"/>
                  </a:cubicBezTo>
                  <a:cubicBezTo>
                    <a:pt x="1" y="408"/>
                    <a:pt x="117" y="526"/>
                    <a:pt x="263" y="526"/>
                  </a:cubicBezTo>
                  <a:lnTo>
                    <a:pt x="8708" y="526"/>
                  </a:lnTo>
                  <a:cubicBezTo>
                    <a:pt x="8853" y="526"/>
                    <a:pt x="8971" y="408"/>
                    <a:pt x="8971" y="263"/>
                  </a:cubicBezTo>
                  <a:cubicBezTo>
                    <a:pt x="8971" y="118"/>
                    <a:pt x="8853" y="0"/>
                    <a:pt x="870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grpSp>
      <p:sp>
        <p:nvSpPr>
          <p:cNvPr id="590" name="Google Shape;590;p33">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33">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33">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3" name="Google Shape;593;p33"/>
          <p:cNvGrpSpPr/>
          <p:nvPr/>
        </p:nvGrpSpPr>
        <p:grpSpPr>
          <a:xfrm>
            <a:off x="480570" y="460939"/>
            <a:ext cx="271609" cy="249173"/>
            <a:chOff x="6319908" y="3696721"/>
            <a:chExt cx="373963" cy="343119"/>
          </a:xfrm>
        </p:grpSpPr>
        <p:sp>
          <p:nvSpPr>
            <p:cNvPr id="594" name="Google Shape;594;p33"/>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33"/>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33"/>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7" name="Google Shape;597;p33"/>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33"/>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33">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33"/>
          <p:cNvGrpSpPr/>
          <p:nvPr/>
        </p:nvGrpSpPr>
        <p:grpSpPr>
          <a:xfrm>
            <a:off x="521795" y="932476"/>
            <a:ext cx="189159" cy="120273"/>
            <a:chOff x="404850" y="546850"/>
            <a:chExt cx="181500" cy="115425"/>
          </a:xfrm>
        </p:grpSpPr>
        <p:cxnSp>
          <p:nvCxnSpPr>
            <p:cNvPr id="601" name="Google Shape;601;p33"/>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602" name="Google Shape;602;p33"/>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603" name="Google Shape;603;p33"/>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
        <p:nvSpPr>
          <p:cNvPr id="604" name="Google Shape;604;p33"/>
          <p:cNvSpPr/>
          <p:nvPr/>
        </p:nvSpPr>
        <p:spPr>
          <a:xfrm>
            <a:off x="1136650" y="1966813"/>
            <a:ext cx="1780200" cy="6027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33"/>
          <p:cNvSpPr txBox="1"/>
          <p:nvPr>
            <p:ph idx="5" type="title"/>
          </p:nvPr>
        </p:nvSpPr>
        <p:spPr>
          <a:xfrm>
            <a:off x="1045750" y="1977625"/>
            <a:ext cx="1962000" cy="60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Real-Time </a:t>
            </a:r>
            <a:endParaRPr sz="1600"/>
          </a:p>
          <a:p>
            <a:pPr indent="0" lvl="0" marL="0" rtl="0" algn="ctr">
              <a:spcBef>
                <a:spcPts val="0"/>
              </a:spcBef>
              <a:spcAft>
                <a:spcPts val="0"/>
              </a:spcAft>
              <a:buNone/>
            </a:pPr>
            <a:r>
              <a:rPr lang="en" sz="1600"/>
              <a:t>Cloud Monitoring</a:t>
            </a:r>
            <a:endParaRPr sz="1600"/>
          </a:p>
        </p:txBody>
      </p:sp>
      <p:cxnSp>
        <p:nvCxnSpPr>
          <p:cNvPr id="606" name="Google Shape;606;p33"/>
          <p:cNvCxnSpPr>
            <a:stCxn id="604" idx="3"/>
            <a:endCxn id="607" idx="1"/>
          </p:cNvCxnSpPr>
          <p:nvPr/>
        </p:nvCxnSpPr>
        <p:spPr>
          <a:xfrm flipH="1" rot="10800000">
            <a:off x="2916850" y="2265463"/>
            <a:ext cx="1043700" cy="2700"/>
          </a:xfrm>
          <a:prstGeom prst="straightConnector1">
            <a:avLst/>
          </a:prstGeom>
          <a:noFill/>
          <a:ln cap="rnd" cmpd="sng" w="9525">
            <a:solidFill>
              <a:schemeClr val="dk1"/>
            </a:solidFill>
            <a:prstDash val="solid"/>
            <a:round/>
            <a:headEnd len="med" w="med" type="none"/>
            <a:tailEnd len="med" w="med" type="none"/>
          </a:ln>
        </p:spPr>
      </p:cxnSp>
      <p:sp>
        <p:nvSpPr>
          <p:cNvPr id="608" name="Google Shape;608;p33"/>
          <p:cNvSpPr/>
          <p:nvPr/>
        </p:nvSpPr>
        <p:spPr>
          <a:xfrm>
            <a:off x="1136650" y="2678050"/>
            <a:ext cx="1780200" cy="6027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33"/>
          <p:cNvSpPr txBox="1"/>
          <p:nvPr>
            <p:ph idx="5" type="title"/>
          </p:nvPr>
        </p:nvSpPr>
        <p:spPr>
          <a:xfrm>
            <a:off x="1136650" y="2712550"/>
            <a:ext cx="1780200" cy="60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Automated Billing</a:t>
            </a:r>
            <a:endParaRPr sz="1600"/>
          </a:p>
        </p:txBody>
      </p:sp>
      <p:cxnSp>
        <p:nvCxnSpPr>
          <p:cNvPr id="610" name="Google Shape;610;p33"/>
          <p:cNvCxnSpPr>
            <a:stCxn id="608" idx="3"/>
            <a:endCxn id="569" idx="1"/>
          </p:cNvCxnSpPr>
          <p:nvPr/>
        </p:nvCxnSpPr>
        <p:spPr>
          <a:xfrm flipH="1" rot="10800000">
            <a:off x="2916850" y="2961700"/>
            <a:ext cx="1043700" cy="17700"/>
          </a:xfrm>
          <a:prstGeom prst="straightConnector1">
            <a:avLst/>
          </a:prstGeom>
          <a:noFill/>
          <a:ln cap="rnd" cmpd="sng" w="9525">
            <a:solidFill>
              <a:schemeClr val="dk1"/>
            </a:solidFill>
            <a:prstDash val="solid"/>
            <a:round/>
            <a:headEnd len="med" w="med" type="none"/>
            <a:tailEnd len="med" w="med" type="none"/>
          </a:ln>
        </p:spPr>
      </p:cxnSp>
      <p:sp>
        <p:nvSpPr>
          <p:cNvPr id="611" name="Google Shape;611;p33"/>
          <p:cNvSpPr/>
          <p:nvPr/>
        </p:nvSpPr>
        <p:spPr>
          <a:xfrm>
            <a:off x="1136650" y="3372025"/>
            <a:ext cx="1780200" cy="6027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33"/>
          <p:cNvSpPr txBox="1"/>
          <p:nvPr>
            <p:ph idx="5" type="title"/>
          </p:nvPr>
        </p:nvSpPr>
        <p:spPr>
          <a:xfrm>
            <a:off x="1136650" y="3389275"/>
            <a:ext cx="1780200" cy="60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sz="1600"/>
              <a:t>Barrier Automation</a:t>
            </a:r>
            <a:endParaRPr sz="1600"/>
          </a:p>
        </p:txBody>
      </p:sp>
      <p:cxnSp>
        <p:nvCxnSpPr>
          <p:cNvPr id="613" name="Google Shape;613;p33"/>
          <p:cNvCxnSpPr>
            <a:stCxn id="611" idx="3"/>
            <a:endCxn id="614" idx="1"/>
          </p:cNvCxnSpPr>
          <p:nvPr/>
        </p:nvCxnSpPr>
        <p:spPr>
          <a:xfrm flipH="1" rot="10800000">
            <a:off x="2916850" y="3657775"/>
            <a:ext cx="1078200" cy="15600"/>
          </a:xfrm>
          <a:prstGeom prst="straightConnector1">
            <a:avLst/>
          </a:prstGeom>
          <a:noFill/>
          <a:ln cap="rnd" cmpd="sng" w="9525">
            <a:solidFill>
              <a:schemeClr val="dk1"/>
            </a:solidFill>
            <a:prstDash val="solid"/>
            <a:round/>
            <a:headEnd len="med" w="med" type="none"/>
            <a:tailEnd len="med" w="med" type="none"/>
          </a:ln>
        </p:spPr>
      </p:cxnSp>
      <p:sp>
        <p:nvSpPr>
          <p:cNvPr id="615" name="Google Shape;615;p33"/>
          <p:cNvSpPr/>
          <p:nvPr/>
        </p:nvSpPr>
        <p:spPr>
          <a:xfrm>
            <a:off x="1136650" y="4126375"/>
            <a:ext cx="1780200" cy="6027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33"/>
          <p:cNvSpPr txBox="1"/>
          <p:nvPr>
            <p:ph idx="5" type="title"/>
          </p:nvPr>
        </p:nvSpPr>
        <p:spPr>
          <a:xfrm>
            <a:off x="1136650" y="4126375"/>
            <a:ext cx="1780200" cy="56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600"/>
              <a:t>Data         Logging</a:t>
            </a:r>
            <a:endParaRPr sz="1600"/>
          </a:p>
        </p:txBody>
      </p:sp>
      <p:cxnSp>
        <p:nvCxnSpPr>
          <p:cNvPr id="617" name="Google Shape;617;p33"/>
          <p:cNvCxnSpPr>
            <a:stCxn id="615" idx="3"/>
            <a:endCxn id="571" idx="1"/>
          </p:cNvCxnSpPr>
          <p:nvPr/>
        </p:nvCxnSpPr>
        <p:spPr>
          <a:xfrm>
            <a:off x="2916850" y="4427725"/>
            <a:ext cx="1043700" cy="0"/>
          </a:xfrm>
          <a:prstGeom prst="straightConnector1">
            <a:avLst/>
          </a:prstGeom>
          <a:noFill/>
          <a:ln cap="rnd" cmpd="sng" w="9525">
            <a:solidFill>
              <a:schemeClr val="dk1"/>
            </a:solidFill>
            <a:prstDash val="solid"/>
            <a:round/>
            <a:headEnd len="med" w="med" type="none"/>
            <a:tailEnd len="med" w="med" type="none"/>
          </a:ln>
        </p:spPr>
      </p:cxnSp>
      <p:sp>
        <p:nvSpPr>
          <p:cNvPr id="607" name="Google Shape;607;p33"/>
          <p:cNvSpPr txBox="1"/>
          <p:nvPr>
            <p:ph idx="1" type="subTitle"/>
          </p:nvPr>
        </p:nvSpPr>
        <p:spPr>
          <a:xfrm>
            <a:off x="3960550" y="1964100"/>
            <a:ext cx="2852100" cy="60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Live parking occupancy updates</a:t>
            </a:r>
            <a:endParaRPr/>
          </a:p>
          <a:p>
            <a:pPr indent="0" lvl="0" marL="0" rtl="0" algn="ctr">
              <a:spcBef>
                <a:spcPts val="0"/>
              </a:spcBef>
              <a:spcAft>
                <a:spcPts val="0"/>
              </a:spcAft>
              <a:buNone/>
            </a:pPr>
            <a:r>
              <a:t/>
            </a:r>
            <a:endParaRPr/>
          </a:p>
        </p:txBody>
      </p:sp>
      <p:sp>
        <p:nvSpPr>
          <p:cNvPr id="614" name="Google Shape;614;p33"/>
          <p:cNvSpPr txBox="1"/>
          <p:nvPr>
            <p:ph idx="4" type="subTitle"/>
          </p:nvPr>
        </p:nvSpPr>
        <p:spPr>
          <a:xfrm>
            <a:off x="3994900" y="3356388"/>
            <a:ext cx="2783400" cy="60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Smart entry/exit gates</a:t>
            </a:r>
            <a:endParaRPr/>
          </a:p>
        </p:txBody>
      </p:sp>
      <p:sp>
        <p:nvSpPr>
          <p:cNvPr id="577" name="Google Shape;577;p33"/>
          <p:cNvSpPr/>
          <p:nvPr/>
        </p:nvSpPr>
        <p:spPr>
          <a:xfrm>
            <a:off x="7666250" y="1290546"/>
            <a:ext cx="534000" cy="507000"/>
          </a:xfrm>
          <a:prstGeom prst="roundRect">
            <a:avLst>
              <a:gd fmla="val 16667" name="adj"/>
            </a:avLst>
          </a:prstGeom>
          <a:solidFill>
            <a:schemeClr val="accent2"/>
          </a:solidFill>
          <a:ln>
            <a:noFill/>
          </a:ln>
          <a:effectLst>
            <a:outerShdw blurRad="57150" rotWithShape="0" algn="bl" dir="5400000" dist="2857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8" name="Google Shape;618;p33"/>
          <p:cNvGrpSpPr/>
          <p:nvPr/>
        </p:nvGrpSpPr>
        <p:grpSpPr>
          <a:xfrm>
            <a:off x="7770690" y="1407468"/>
            <a:ext cx="325069" cy="273348"/>
            <a:chOff x="4632600" y="1721775"/>
            <a:chExt cx="455725" cy="403525"/>
          </a:xfrm>
        </p:grpSpPr>
        <p:sp>
          <p:nvSpPr>
            <p:cNvPr id="619" name="Google Shape;619;p33"/>
            <p:cNvSpPr/>
            <p:nvPr/>
          </p:nvSpPr>
          <p:spPr>
            <a:xfrm>
              <a:off x="4940400" y="1791475"/>
              <a:ext cx="77075" cy="55275"/>
            </a:xfrm>
            <a:custGeom>
              <a:rect b="b" l="l" r="r" t="t"/>
              <a:pathLst>
                <a:path extrusionOk="0" h="2211" w="3083">
                  <a:moveTo>
                    <a:pt x="1988" y="597"/>
                  </a:moveTo>
                  <a:lnTo>
                    <a:pt x="2294" y="901"/>
                  </a:lnTo>
                  <a:cubicBezTo>
                    <a:pt x="2473" y="1076"/>
                    <a:pt x="2483" y="1286"/>
                    <a:pt x="2272" y="1500"/>
                  </a:cubicBezTo>
                  <a:lnTo>
                    <a:pt x="2240" y="1533"/>
                  </a:lnTo>
                  <a:cubicBezTo>
                    <a:pt x="2131" y="1643"/>
                    <a:pt x="2022" y="1695"/>
                    <a:pt x="1918" y="1695"/>
                  </a:cubicBezTo>
                  <a:cubicBezTo>
                    <a:pt x="1820" y="1695"/>
                    <a:pt x="1726" y="1649"/>
                    <a:pt x="1639" y="1564"/>
                  </a:cubicBezTo>
                  <a:lnTo>
                    <a:pt x="1334" y="1260"/>
                  </a:lnTo>
                  <a:lnTo>
                    <a:pt x="1988" y="597"/>
                  </a:lnTo>
                  <a:close/>
                  <a:moveTo>
                    <a:pt x="1934" y="1"/>
                  </a:moveTo>
                  <a:cubicBezTo>
                    <a:pt x="1895" y="1"/>
                    <a:pt x="1860" y="15"/>
                    <a:pt x="1834" y="41"/>
                  </a:cubicBezTo>
                  <a:lnTo>
                    <a:pt x="73" y="1822"/>
                  </a:lnTo>
                  <a:cubicBezTo>
                    <a:pt x="0" y="1897"/>
                    <a:pt x="51" y="2022"/>
                    <a:pt x="140" y="2111"/>
                  </a:cubicBezTo>
                  <a:cubicBezTo>
                    <a:pt x="199" y="2168"/>
                    <a:pt x="275" y="2210"/>
                    <a:pt x="342" y="2210"/>
                  </a:cubicBezTo>
                  <a:cubicBezTo>
                    <a:pt x="375" y="2210"/>
                    <a:pt x="405" y="2200"/>
                    <a:pt x="430" y="2176"/>
                  </a:cubicBezTo>
                  <a:lnTo>
                    <a:pt x="1058" y="1539"/>
                  </a:lnTo>
                  <a:lnTo>
                    <a:pt x="1364" y="1843"/>
                  </a:lnTo>
                  <a:cubicBezTo>
                    <a:pt x="1559" y="2035"/>
                    <a:pt x="1779" y="2155"/>
                    <a:pt x="2010" y="2155"/>
                  </a:cubicBezTo>
                  <a:cubicBezTo>
                    <a:pt x="2210" y="2155"/>
                    <a:pt x="2417" y="2066"/>
                    <a:pt x="2623" y="1857"/>
                  </a:cubicBezTo>
                  <a:lnTo>
                    <a:pt x="2640" y="1841"/>
                  </a:lnTo>
                  <a:cubicBezTo>
                    <a:pt x="3083" y="1392"/>
                    <a:pt x="2975" y="954"/>
                    <a:pt x="2627" y="610"/>
                  </a:cubicBezTo>
                  <a:lnTo>
                    <a:pt x="2076" y="65"/>
                  </a:lnTo>
                  <a:cubicBezTo>
                    <a:pt x="2031" y="21"/>
                    <a:pt x="1980" y="1"/>
                    <a:pt x="193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20" name="Google Shape;620;p33"/>
            <p:cNvSpPr/>
            <p:nvPr/>
          </p:nvSpPr>
          <p:spPr>
            <a:xfrm>
              <a:off x="4921600" y="1779675"/>
              <a:ext cx="8375" cy="8350"/>
            </a:xfrm>
            <a:custGeom>
              <a:rect b="b" l="l" r="r" t="t"/>
              <a:pathLst>
                <a:path extrusionOk="0" h="334" w="335">
                  <a:moveTo>
                    <a:pt x="334" y="0"/>
                  </a:moveTo>
                  <a:lnTo>
                    <a:pt x="1" y="33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21" name="Google Shape;621;p33"/>
            <p:cNvSpPr/>
            <p:nvPr/>
          </p:nvSpPr>
          <p:spPr>
            <a:xfrm>
              <a:off x="4929950" y="1778825"/>
              <a:ext cx="850" cy="875"/>
            </a:xfrm>
            <a:custGeom>
              <a:rect b="b" l="l" r="r" t="t"/>
              <a:pathLst>
                <a:path extrusionOk="0" h="35" w="34">
                  <a:moveTo>
                    <a:pt x="33" y="1"/>
                  </a:moveTo>
                  <a:lnTo>
                    <a:pt x="0" y="3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22" name="Google Shape;622;p33"/>
            <p:cNvSpPr/>
            <p:nvPr/>
          </p:nvSpPr>
          <p:spPr>
            <a:xfrm>
              <a:off x="4912250" y="1793575"/>
              <a:ext cx="3850" cy="3800"/>
            </a:xfrm>
            <a:custGeom>
              <a:rect b="b" l="l" r="r" t="t"/>
              <a:pathLst>
                <a:path extrusionOk="0" h="152" w="154">
                  <a:moveTo>
                    <a:pt x="153" y="0"/>
                  </a:moveTo>
                  <a:lnTo>
                    <a:pt x="1" y="152"/>
                  </a:lnTo>
                  <a:cubicBezTo>
                    <a:pt x="50" y="103"/>
                    <a:pt x="102" y="53"/>
                    <a:pt x="15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23" name="Google Shape;623;p33"/>
            <p:cNvSpPr/>
            <p:nvPr/>
          </p:nvSpPr>
          <p:spPr>
            <a:xfrm>
              <a:off x="4919600" y="1788000"/>
              <a:ext cx="2050" cy="2050"/>
            </a:xfrm>
            <a:custGeom>
              <a:rect b="b" l="l" r="r" t="t"/>
              <a:pathLst>
                <a:path extrusionOk="0" h="82" w="82">
                  <a:moveTo>
                    <a:pt x="82" y="0"/>
                  </a:moveTo>
                  <a:lnTo>
                    <a:pt x="0" y="8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24" name="Google Shape;624;p33"/>
            <p:cNvSpPr/>
            <p:nvPr/>
          </p:nvSpPr>
          <p:spPr>
            <a:xfrm>
              <a:off x="4917025" y="1790025"/>
              <a:ext cx="2600" cy="2600"/>
            </a:xfrm>
            <a:custGeom>
              <a:rect b="b" l="l" r="r" t="t"/>
              <a:pathLst>
                <a:path extrusionOk="0" h="104" w="104">
                  <a:moveTo>
                    <a:pt x="103" y="0"/>
                  </a:moveTo>
                  <a:lnTo>
                    <a:pt x="0" y="10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25" name="Google Shape;625;p33"/>
            <p:cNvSpPr/>
            <p:nvPr/>
          </p:nvSpPr>
          <p:spPr>
            <a:xfrm>
              <a:off x="4916075" y="1792600"/>
              <a:ext cx="975" cy="1000"/>
            </a:xfrm>
            <a:custGeom>
              <a:rect b="b" l="l" r="r" t="t"/>
              <a:pathLst>
                <a:path extrusionOk="0" h="40" w="39">
                  <a:moveTo>
                    <a:pt x="38" y="0"/>
                  </a:moveTo>
                  <a:lnTo>
                    <a:pt x="0" y="39"/>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26" name="Google Shape;626;p33"/>
            <p:cNvSpPr/>
            <p:nvPr/>
          </p:nvSpPr>
          <p:spPr>
            <a:xfrm>
              <a:off x="4935675" y="1766850"/>
              <a:ext cx="7050" cy="7050"/>
            </a:xfrm>
            <a:custGeom>
              <a:rect b="b" l="l" r="r" t="t"/>
              <a:pathLst>
                <a:path extrusionOk="0" h="282" w="282">
                  <a:moveTo>
                    <a:pt x="282" y="1"/>
                  </a:moveTo>
                  <a:lnTo>
                    <a:pt x="1" y="282"/>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27" name="Google Shape;627;p33"/>
            <p:cNvSpPr/>
            <p:nvPr/>
          </p:nvSpPr>
          <p:spPr>
            <a:xfrm>
              <a:off x="4971600" y="1737800"/>
              <a:ext cx="100" cy="100"/>
            </a:xfrm>
            <a:custGeom>
              <a:rect b="b" l="l" r="r" t="t"/>
              <a:pathLst>
                <a:path extrusionOk="0" h="4" w="4">
                  <a:moveTo>
                    <a:pt x="3" y="0"/>
                  </a:moveTo>
                  <a:lnTo>
                    <a:pt x="0" y="3"/>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28" name="Google Shape;628;p33"/>
            <p:cNvSpPr/>
            <p:nvPr/>
          </p:nvSpPr>
          <p:spPr>
            <a:xfrm>
              <a:off x="4974100" y="1735300"/>
              <a:ext cx="100" cy="125"/>
            </a:xfrm>
            <a:custGeom>
              <a:rect b="b" l="l" r="r" t="t"/>
              <a:pathLst>
                <a:path extrusionOk="0" h="5" w="4">
                  <a:moveTo>
                    <a:pt x="3" y="0"/>
                  </a:moveTo>
                  <a:lnTo>
                    <a:pt x="0" y="5"/>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29" name="Google Shape;629;p33"/>
            <p:cNvSpPr/>
            <p:nvPr/>
          </p:nvSpPr>
          <p:spPr>
            <a:xfrm>
              <a:off x="4971675" y="1735650"/>
              <a:ext cx="2150" cy="2225"/>
            </a:xfrm>
            <a:custGeom>
              <a:rect b="b" l="l" r="r" t="t"/>
              <a:pathLst>
                <a:path extrusionOk="0" h="89" w="86">
                  <a:moveTo>
                    <a:pt x="86" y="1"/>
                  </a:moveTo>
                  <a:lnTo>
                    <a:pt x="62" y="25"/>
                  </a:lnTo>
                  <a:lnTo>
                    <a:pt x="62" y="25"/>
                  </a:lnTo>
                  <a:cubicBezTo>
                    <a:pt x="72" y="15"/>
                    <a:pt x="80" y="7"/>
                    <a:pt x="86" y="1"/>
                  </a:cubicBezTo>
                  <a:close/>
                  <a:moveTo>
                    <a:pt x="62" y="25"/>
                  </a:moveTo>
                  <a:lnTo>
                    <a:pt x="62" y="25"/>
                  </a:lnTo>
                  <a:cubicBezTo>
                    <a:pt x="46" y="41"/>
                    <a:pt x="25" y="62"/>
                    <a:pt x="0" y="88"/>
                  </a:cubicBezTo>
                  <a:lnTo>
                    <a:pt x="62" y="25"/>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30" name="Google Shape;630;p33"/>
            <p:cNvSpPr/>
            <p:nvPr/>
          </p:nvSpPr>
          <p:spPr>
            <a:xfrm>
              <a:off x="4942700" y="1766400"/>
              <a:ext cx="475" cy="475"/>
            </a:xfrm>
            <a:custGeom>
              <a:rect b="b" l="l" r="r" t="t"/>
              <a:pathLst>
                <a:path extrusionOk="0" h="19" w="19">
                  <a:moveTo>
                    <a:pt x="18" y="0"/>
                  </a:moveTo>
                  <a:lnTo>
                    <a:pt x="1" y="19"/>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31" name="Google Shape;631;p33"/>
            <p:cNvSpPr/>
            <p:nvPr/>
          </p:nvSpPr>
          <p:spPr>
            <a:xfrm>
              <a:off x="4943200" y="1737900"/>
              <a:ext cx="28425" cy="28525"/>
            </a:xfrm>
            <a:custGeom>
              <a:rect b="b" l="l" r="r" t="t"/>
              <a:pathLst>
                <a:path extrusionOk="0" h="1141" w="1137">
                  <a:moveTo>
                    <a:pt x="1136" y="0"/>
                  </a:moveTo>
                  <a:cubicBezTo>
                    <a:pt x="939" y="196"/>
                    <a:pt x="491" y="647"/>
                    <a:pt x="0" y="1140"/>
                  </a:cubicBezTo>
                  <a:lnTo>
                    <a:pt x="1136"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32" name="Google Shape;632;p33"/>
            <p:cNvSpPr/>
            <p:nvPr/>
          </p:nvSpPr>
          <p:spPr>
            <a:xfrm>
              <a:off x="4930775" y="1773875"/>
              <a:ext cx="4925" cy="4975"/>
            </a:xfrm>
            <a:custGeom>
              <a:rect b="b" l="l" r="r" t="t"/>
              <a:pathLst>
                <a:path extrusionOk="0" h="199" w="197">
                  <a:moveTo>
                    <a:pt x="197" y="1"/>
                  </a:moveTo>
                  <a:lnTo>
                    <a:pt x="0" y="199"/>
                  </a:lnTo>
                  <a:cubicBezTo>
                    <a:pt x="66" y="133"/>
                    <a:pt x="132" y="68"/>
                    <a:pt x="19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33" name="Google Shape;633;p33"/>
            <p:cNvSpPr/>
            <p:nvPr/>
          </p:nvSpPr>
          <p:spPr>
            <a:xfrm>
              <a:off x="4897600" y="1809950"/>
              <a:ext cx="2175" cy="2200"/>
            </a:xfrm>
            <a:custGeom>
              <a:rect b="b" l="l" r="r" t="t"/>
              <a:pathLst>
                <a:path extrusionOk="0" h="88" w="87">
                  <a:moveTo>
                    <a:pt x="87" y="0"/>
                  </a:moveTo>
                  <a:lnTo>
                    <a:pt x="87" y="0"/>
                  </a:lnTo>
                  <a:cubicBezTo>
                    <a:pt x="45" y="41"/>
                    <a:pt x="15" y="71"/>
                    <a:pt x="0" y="88"/>
                  </a:cubicBezTo>
                  <a:lnTo>
                    <a:pt x="87"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34" name="Google Shape;634;p33"/>
            <p:cNvSpPr/>
            <p:nvPr/>
          </p:nvSpPr>
          <p:spPr>
            <a:xfrm>
              <a:off x="4899750" y="1809875"/>
              <a:ext cx="75" cy="100"/>
            </a:xfrm>
            <a:custGeom>
              <a:rect b="b" l="l" r="r" t="t"/>
              <a:pathLst>
                <a:path extrusionOk="0" h="4" w="3">
                  <a:moveTo>
                    <a:pt x="3" y="0"/>
                  </a:moveTo>
                  <a:cubicBezTo>
                    <a:pt x="2" y="0"/>
                    <a:pt x="1" y="2"/>
                    <a:pt x="1" y="3"/>
                  </a:cubicBezTo>
                  <a:lnTo>
                    <a:pt x="3"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35" name="Google Shape;635;p33"/>
            <p:cNvSpPr/>
            <p:nvPr/>
          </p:nvSpPr>
          <p:spPr>
            <a:xfrm>
              <a:off x="4897300" y="1812125"/>
              <a:ext cx="275" cy="300"/>
            </a:xfrm>
            <a:custGeom>
              <a:rect b="b" l="l" r="r" t="t"/>
              <a:pathLst>
                <a:path extrusionOk="0" h="12" w="11">
                  <a:moveTo>
                    <a:pt x="11" y="1"/>
                  </a:moveTo>
                  <a:lnTo>
                    <a:pt x="1" y="1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36" name="Google Shape;636;p33"/>
            <p:cNvSpPr/>
            <p:nvPr/>
          </p:nvSpPr>
          <p:spPr>
            <a:xfrm>
              <a:off x="4911675" y="1797350"/>
              <a:ext cx="650" cy="675"/>
            </a:xfrm>
            <a:custGeom>
              <a:rect b="b" l="l" r="r" t="t"/>
              <a:pathLst>
                <a:path extrusionOk="0" h="27" w="26">
                  <a:moveTo>
                    <a:pt x="26" y="1"/>
                  </a:moveTo>
                  <a:lnTo>
                    <a:pt x="0" y="27"/>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37" name="Google Shape;637;p33"/>
            <p:cNvSpPr/>
            <p:nvPr/>
          </p:nvSpPr>
          <p:spPr>
            <a:xfrm>
              <a:off x="4632600" y="1721775"/>
              <a:ext cx="455725" cy="403525"/>
            </a:xfrm>
            <a:custGeom>
              <a:rect b="b" l="l" r="r" t="t"/>
              <a:pathLst>
                <a:path extrusionOk="0" h="16141" w="18229">
                  <a:moveTo>
                    <a:pt x="7716" y="7405"/>
                  </a:moveTo>
                  <a:cubicBezTo>
                    <a:pt x="7724" y="7409"/>
                    <a:pt x="7733" y="7412"/>
                    <a:pt x="7741" y="7415"/>
                  </a:cubicBezTo>
                  <a:lnTo>
                    <a:pt x="8422" y="7648"/>
                  </a:lnTo>
                  <a:lnTo>
                    <a:pt x="8663" y="8326"/>
                  </a:lnTo>
                  <a:cubicBezTo>
                    <a:pt x="8683" y="8382"/>
                    <a:pt x="8721" y="8428"/>
                    <a:pt x="8770" y="8459"/>
                  </a:cubicBezTo>
                  <a:lnTo>
                    <a:pt x="8440" y="8790"/>
                  </a:lnTo>
                  <a:cubicBezTo>
                    <a:pt x="8366" y="8863"/>
                    <a:pt x="8268" y="8903"/>
                    <a:pt x="8163" y="8903"/>
                  </a:cubicBezTo>
                  <a:lnTo>
                    <a:pt x="8154" y="8903"/>
                  </a:lnTo>
                  <a:cubicBezTo>
                    <a:pt x="7999" y="8903"/>
                    <a:pt x="7778" y="8730"/>
                    <a:pt x="7716" y="8568"/>
                  </a:cubicBezTo>
                  <a:lnTo>
                    <a:pt x="7716" y="7405"/>
                  </a:lnTo>
                  <a:close/>
                  <a:moveTo>
                    <a:pt x="11882" y="8056"/>
                  </a:moveTo>
                  <a:cubicBezTo>
                    <a:pt x="12000" y="8056"/>
                    <a:pt x="12119" y="8089"/>
                    <a:pt x="12222" y="8156"/>
                  </a:cubicBezTo>
                  <a:lnTo>
                    <a:pt x="11259" y="9118"/>
                  </a:lnTo>
                  <a:lnTo>
                    <a:pt x="11048" y="8907"/>
                  </a:lnTo>
                  <a:cubicBezTo>
                    <a:pt x="10973" y="8831"/>
                    <a:pt x="10973" y="8707"/>
                    <a:pt x="11048" y="8631"/>
                  </a:cubicBezTo>
                  <a:lnTo>
                    <a:pt x="11441" y="8239"/>
                  </a:lnTo>
                  <a:cubicBezTo>
                    <a:pt x="11563" y="8116"/>
                    <a:pt x="11722" y="8056"/>
                    <a:pt x="11882" y="8056"/>
                  </a:cubicBezTo>
                  <a:close/>
                  <a:moveTo>
                    <a:pt x="3977" y="14206"/>
                  </a:moveTo>
                  <a:cubicBezTo>
                    <a:pt x="4093" y="14206"/>
                    <a:pt x="4189" y="14302"/>
                    <a:pt x="4189" y="14418"/>
                  </a:cubicBezTo>
                  <a:cubicBezTo>
                    <a:pt x="4189" y="14536"/>
                    <a:pt x="4093" y="14632"/>
                    <a:pt x="3977" y="14632"/>
                  </a:cubicBezTo>
                  <a:cubicBezTo>
                    <a:pt x="3859" y="14632"/>
                    <a:pt x="3764" y="14536"/>
                    <a:pt x="3764" y="14418"/>
                  </a:cubicBezTo>
                  <a:cubicBezTo>
                    <a:pt x="3764" y="14302"/>
                    <a:pt x="3859" y="14206"/>
                    <a:pt x="3977" y="14206"/>
                  </a:cubicBezTo>
                  <a:close/>
                  <a:moveTo>
                    <a:pt x="1562" y="11000"/>
                  </a:moveTo>
                  <a:cubicBezTo>
                    <a:pt x="1581" y="11000"/>
                    <a:pt x="1599" y="11007"/>
                    <a:pt x="1614" y="11021"/>
                  </a:cubicBezTo>
                  <a:lnTo>
                    <a:pt x="1852" y="11260"/>
                  </a:lnTo>
                  <a:lnTo>
                    <a:pt x="4461" y="13868"/>
                  </a:lnTo>
                  <a:cubicBezTo>
                    <a:pt x="4332" y="13753"/>
                    <a:pt x="4162" y="13684"/>
                    <a:pt x="3977" y="13684"/>
                  </a:cubicBezTo>
                  <a:cubicBezTo>
                    <a:pt x="3572" y="13684"/>
                    <a:pt x="3243" y="14014"/>
                    <a:pt x="3243" y="14417"/>
                  </a:cubicBezTo>
                  <a:cubicBezTo>
                    <a:pt x="3243" y="14822"/>
                    <a:pt x="3572" y="15152"/>
                    <a:pt x="3977" y="15152"/>
                  </a:cubicBezTo>
                  <a:cubicBezTo>
                    <a:pt x="4380" y="15152"/>
                    <a:pt x="4710" y="14822"/>
                    <a:pt x="4710" y="14417"/>
                  </a:cubicBezTo>
                  <a:cubicBezTo>
                    <a:pt x="4710" y="14232"/>
                    <a:pt x="4641" y="14063"/>
                    <a:pt x="4525" y="13934"/>
                  </a:cubicBezTo>
                  <a:lnTo>
                    <a:pt x="4525" y="13934"/>
                  </a:lnTo>
                  <a:lnTo>
                    <a:pt x="4881" y="14289"/>
                  </a:lnTo>
                  <a:lnTo>
                    <a:pt x="5121" y="14529"/>
                  </a:lnTo>
                  <a:cubicBezTo>
                    <a:pt x="5138" y="14546"/>
                    <a:pt x="5141" y="14566"/>
                    <a:pt x="5141" y="14580"/>
                  </a:cubicBezTo>
                  <a:cubicBezTo>
                    <a:pt x="5141" y="14595"/>
                    <a:pt x="5137" y="14615"/>
                    <a:pt x="5121" y="14632"/>
                  </a:cubicBezTo>
                  <a:lnTo>
                    <a:pt x="4153" y="15599"/>
                  </a:lnTo>
                  <a:cubicBezTo>
                    <a:pt x="4138" y="15613"/>
                    <a:pt x="4120" y="15620"/>
                    <a:pt x="4101" y="15620"/>
                  </a:cubicBezTo>
                  <a:cubicBezTo>
                    <a:pt x="4083" y="15620"/>
                    <a:pt x="4065" y="15613"/>
                    <a:pt x="4051" y="15599"/>
                  </a:cubicBezTo>
                  <a:lnTo>
                    <a:pt x="544" y="12092"/>
                  </a:lnTo>
                  <a:cubicBezTo>
                    <a:pt x="525" y="12074"/>
                    <a:pt x="523" y="12054"/>
                    <a:pt x="523" y="12040"/>
                  </a:cubicBezTo>
                  <a:cubicBezTo>
                    <a:pt x="523" y="12027"/>
                    <a:pt x="526" y="12007"/>
                    <a:pt x="544" y="11989"/>
                  </a:cubicBezTo>
                  <a:lnTo>
                    <a:pt x="1512" y="11021"/>
                  </a:lnTo>
                  <a:cubicBezTo>
                    <a:pt x="1526" y="11007"/>
                    <a:pt x="1544" y="11000"/>
                    <a:pt x="1562" y="11000"/>
                  </a:cubicBezTo>
                  <a:close/>
                  <a:moveTo>
                    <a:pt x="13665" y="1"/>
                  </a:moveTo>
                  <a:cubicBezTo>
                    <a:pt x="13543" y="1"/>
                    <a:pt x="13421" y="47"/>
                    <a:pt x="13328" y="140"/>
                  </a:cubicBezTo>
                  <a:lnTo>
                    <a:pt x="10306" y="3172"/>
                  </a:lnTo>
                  <a:cubicBezTo>
                    <a:pt x="9496" y="3081"/>
                    <a:pt x="8634" y="2979"/>
                    <a:pt x="8379" y="2948"/>
                  </a:cubicBezTo>
                  <a:cubicBezTo>
                    <a:pt x="8322" y="2941"/>
                    <a:pt x="8264" y="2937"/>
                    <a:pt x="8207" y="2937"/>
                  </a:cubicBezTo>
                  <a:cubicBezTo>
                    <a:pt x="7864" y="2937"/>
                    <a:pt x="7527" y="3057"/>
                    <a:pt x="7262" y="3276"/>
                  </a:cubicBezTo>
                  <a:lnTo>
                    <a:pt x="4912" y="5221"/>
                  </a:lnTo>
                  <a:cubicBezTo>
                    <a:pt x="4530" y="5536"/>
                    <a:pt x="4260" y="5955"/>
                    <a:pt x="4127" y="6434"/>
                  </a:cubicBezTo>
                  <a:cubicBezTo>
                    <a:pt x="4087" y="6580"/>
                    <a:pt x="4040" y="6743"/>
                    <a:pt x="3990" y="6918"/>
                  </a:cubicBezTo>
                  <a:cubicBezTo>
                    <a:pt x="3951" y="7057"/>
                    <a:pt x="4031" y="7201"/>
                    <a:pt x="4169" y="7240"/>
                  </a:cubicBezTo>
                  <a:cubicBezTo>
                    <a:pt x="4193" y="7247"/>
                    <a:pt x="4217" y="7250"/>
                    <a:pt x="4241" y="7250"/>
                  </a:cubicBezTo>
                  <a:cubicBezTo>
                    <a:pt x="4355" y="7250"/>
                    <a:pt x="4459" y="7175"/>
                    <a:pt x="4491" y="7061"/>
                  </a:cubicBezTo>
                  <a:cubicBezTo>
                    <a:pt x="4541" y="6885"/>
                    <a:pt x="4587" y="6719"/>
                    <a:pt x="4627" y="6573"/>
                  </a:cubicBezTo>
                  <a:cubicBezTo>
                    <a:pt x="4730" y="6199"/>
                    <a:pt x="4942" y="5871"/>
                    <a:pt x="5243" y="5624"/>
                  </a:cubicBezTo>
                  <a:lnTo>
                    <a:pt x="7593" y="3680"/>
                  </a:lnTo>
                  <a:cubicBezTo>
                    <a:pt x="7764" y="3538"/>
                    <a:pt x="7982" y="3461"/>
                    <a:pt x="8204" y="3461"/>
                  </a:cubicBezTo>
                  <a:cubicBezTo>
                    <a:pt x="8241" y="3461"/>
                    <a:pt x="8279" y="3463"/>
                    <a:pt x="8316" y="3468"/>
                  </a:cubicBezTo>
                  <a:cubicBezTo>
                    <a:pt x="8528" y="3493"/>
                    <a:pt x="9162" y="3568"/>
                    <a:pt x="9835" y="3646"/>
                  </a:cubicBezTo>
                  <a:lnTo>
                    <a:pt x="8448" y="5036"/>
                  </a:lnTo>
                  <a:lnTo>
                    <a:pt x="8417" y="5067"/>
                  </a:lnTo>
                  <a:lnTo>
                    <a:pt x="8343" y="5078"/>
                  </a:lnTo>
                  <a:cubicBezTo>
                    <a:pt x="8297" y="5085"/>
                    <a:pt x="8253" y="5105"/>
                    <a:pt x="8217" y="5135"/>
                  </a:cubicBezTo>
                  <a:lnTo>
                    <a:pt x="7292" y="5896"/>
                  </a:lnTo>
                  <a:cubicBezTo>
                    <a:pt x="7231" y="5945"/>
                    <a:pt x="7196" y="6020"/>
                    <a:pt x="7196" y="6097"/>
                  </a:cubicBezTo>
                  <a:lnTo>
                    <a:pt x="7196" y="8610"/>
                  </a:lnTo>
                  <a:cubicBezTo>
                    <a:pt x="7196" y="8634"/>
                    <a:pt x="7199" y="8656"/>
                    <a:pt x="7205" y="8677"/>
                  </a:cubicBezTo>
                  <a:cubicBezTo>
                    <a:pt x="7313" y="9077"/>
                    <a:pt x="7756" y="9427"/>
                    <a:pt x="8155" y="9427"/>
                  </a:cubicBezTo>
                  <a:lnTo>
                    <a:pt x="8164" y="9427"/>
                  </a:lnTo>
                  <a:cubicBezTo>
                    <a:pt x="8409" y="9427"/>
                    <a:pt x="8638" y="9332"/>
                    <a:pt x="8809" y="9160"/>
                  </a:cubicBezTo>
                  <a:lnTo>
                    <a:pt x="9429" y="8539"/>
                  </a:lnTo>
                  <a:lnTo>
                    <a:pt x="9905" y="8064"/>
                  </a:lnTo>
                  <a:cubicBezTo>
                    <a:pt x="10409" y="7560"/>
                    <a:pt x="11328" y="7175"/>
                    <a:pt x="12000" y="7175"/>
                  </a:cubicBezTo>
                  <a:cubicBezTo>
                    <a:pt x="12029" y="7175"/>
                    <a:pt x="12058" y="7176"/>
                    <a:pt x="12086" y="7177"/>
                  </a:cubicBezTo>
                  <a:lnTo>
                    <a:pt x="12087" y="7177"/>
                  </a:lnTo>
                  <a:cubicBezTo>
                    <a:pt x="12122" y="7178"/>
                    <a:pt x="12155" y="7182"/>
                    <a:pt x="12188" y="7185"/>
                  </a:cubicBezTo>
                  <a:cubicBezTo>
                    <a:pt x="12204" y="7189"/>
                    <a:pt x="12221" y="7191"/>
                    <a:pt x="12236" y="7194"/>
                  </a:cubicBezTo>
                  <a:lnTo>
                    <a:pt x="12237" y="7194"/>
                  </a:lnTo>
                  <a:cubicBezTo>
                    <a:pt x="12376" y="7219"/>
                    <a:pt x="12479" y="7270"/>
                    <a:pt x="12536" y="7339"/>
                  </a:cubicBezTo>
                  <a:cubicBezTo>
                    <a:pt x="12543" y="7347"/>
                    <a:pt x="12548" y="7353"/>
                    <a:pt x="12555" y="7359"/>
                  </a:cubicBezTo>
                  <a:cubicBezTo>
                    <a:pt x="12657" y="7461"/>
                    <a:pt x="12657" y="7545"/>
                    <a:pt x="12646" y="7606"/>
                  </a:cubicBezTo>
                  <a:cubicBezTo>
                    <a:pt x="12636" y="7656"/>
                    <a:pt x="12612" y="7710"/>
                    <a:pt x="12577" y="7767"/>
                  </a:cubicBezTo>
                  <a:cubicBezTo>
                    <a:pt x="12373" y="7612"/>
                    <a:pt x="12128" y="7535"/>
                    <a:pt x="11884" y="7535"/>
                  </a:cubicBezTo>
                  <a:cubicBezTo>
                    <a:pt x="11590" y="7535"/>
                    <a:pt x="11297" y="7646"/>
                    <a:pt x="11074" y="7869"/>
                  </a:cubicBezTo>
                  <a:lnTo>
                    <a:pt x="10681" y="8261"/>
                  </a:lnTo>
                  <a:cubicBezTo>
                    <a:pt x="10402" y="8541"/>
                    <a:pt x="10402" y="8996"/>
                    <a:pt x="10681" y="9275"/>
                  </a:cubicBezTo>
                  <a:lnTo>
                    <a:pt x="10892" y="9486"/>
                  </a:lnTo>
                  <a:lnTo>
                    <a:pt x="9825" y="10554"/>
                  </a:lnTo>
                  <a:cubicBezTo>
                    <a:pt x="9817" y="10562"/>
                    <a:pt x="9810" y="10568"/>
                    <a:pt x="9804" y="10577"/>
                  </a:cubicBezTo>
                  <a:lnTo>
                    <a:pt x="8914" y="11703"/>
                  </a:lnTo>
                  <a:cubicBezTo>
                    <a:pt x="8581" y="12122"/>
                    <a:pt x="8137" y="12436"/>
                    <a:pt x="7633" y="12610"/>
                  </a:cubicBezTo>
                  <a:lnTo>
                    <a:pt x="5877" y="13201"/>
                  </a:lnTo>
                  <a:cubicBezTo>
                    <a:pt x="5622" y="13276"/>
                    <a:pt x="5389" y="13415"/>
                    <a:pt x="5202" y="13603"/>
                  </a:cubicBezTo>
                  <a:lnTo>
                    <a:pt x="5065" y="13739"/>
                  </a:lnTo>
                  <a:lnTo>
                    <a:pt x="2403" y="11076"/>
                  </a:lnTo>
                  <a:lnTo>
                    <a:pt x="3447" y="10033"/>
                  </a:lnTo>
                  <a:cubicBezTo>
                    <a:pt x="3465" y="10015"/>
                    <a:pt x="3482" y="9993"/>
                    <a:pt x="3494" y="9970"/>
                  </a:cubicBezTo>
                  <a:cubicBezTo>
                    <a:pt x="3630" y="9710"/>
                    <a:pt x="3797" y="9282"/>
                    <a:pt x="3993" y="8693"/>
                  </a:cubicBezTo>
                  <a:cubicBezTo>
                    <a:pt x="4038" y="8557"/>
                    <a:pt x="3964" y="8409"/>
                    <a:pt x="3828" y="8363"/>
                  </a:cubicBezTo>
                  <a:cubicBezTo>
                    <a:pt x="3801" y="8355"/>
                    <a:pt x="3774" y="8350"/>
                    <a:pt x="3747" y="8350"/>
                  </a:cubicBezTo>
                  <a:cubicBezTo>
                    <a:pt x="3637" y="8350"/>
                    <a:pt x="3535" y="8419"/>
                    <a:pt x="3499" y="8528"/>
                  </a:cubicBezTo>
                  <a:cubicBezTo>
                    <a:pt x="3321" y="9062"/>
                    <a:pt x="3170" y="9454"/>
                    <a:pt x="3050" y="9694"/>
                  </a:cubicBezTo>
                  <a:lnTo>
                    <a:pt x="2036" y="10708"/>
                  </a:lnTo>
                  <a:lnTo>
                    <a:pt x="1981" y="10653"/>
                  </a:lnTo>
                  <a:cubicBezTo>
                    <a:pt x="1865" y="10537"/>
                    <a:pt x="1714" y="10479"/>
                    <a:pt x="1562" y="10479"/>
                  </a:cubicBezTo>
                  <a:cubicBezTo>
                    <a:pt x="1410" y="10479"/>
                    <a:pt x="1258" y="10537"/>
                    <a:pt x="1142" y="10653"/>
                  </a:cubicBezTo>
                  <a:lnTo>
                    <a:pt x="174" y="11621"/>
                  </a:lnTo>
                  <a:cubicBezTo>
                    <a:pt x="62" y="11733"/>
                    <a:pt x="0" y="11883"/>
                    <a:pt x="0" y="12041"/>
                  </a:cubicBezTo>
                  <a:cubicBezTo>
                    <a:pt x="0" y="12199"/>
                    <a:pt x="62" y="12348"/>
                    <a:pt x="174" y="12460"/>
                  </a:cubicBezTo>
                  <a:lnTo>
                    <a:pt x="3681" y="15967"/>
                  </a:lnTo>
                  <a:cubicBezTo>
                    <a:pt x="3797" y="16083"/>
                    <a:pt x="3949" y="16141"/>
                    <a:pt x="4101" y="16141"/>
                  </a:cubicBezTo>
                  <a:cubicBezTo>
                    <a:pt x="4253" y="16141"/>
                    <a:pt x="4405" y="16083"/>
                    <a:pt x="4520" y="15967"/>
                  </a:cubicBezTo>
                  <a:lnTo>
                    <a:pt x="5488" y="14999"/>
                  </a:lnTo>
                  <a:cubicBezTo>
                    <a:pt x="5600" y="14888"/>
                    <a:pt x="5662" y="14739"/>
                    <a:pt x="5662" y="14580"/>
                  </a:cubicBezTo>
                  <a:cubicBezTo>
                    <a:pt x="5662" y="14422"/>
                    <a:pt x="5600" y="14272"/>
                    <a:pt x="5488" y="14160"/>
                  </a:cubicBezTo>
                  <a:lnTo>
                    <a:pt x="5434" y="14105"/>
                  </a:lnTo>
                  <a:lnTo>
                    <a:pt x="5569" y="13969"/>
                  </a:lnTo>
                  <a:cubicBezTo>
                    <a:pt x="5697" y="13841"/>
                    <a:pt x="5856" y="13748"/>
                    <a:pt x="6028" y="13699"/>
                  </a:cubicBezTo>
                  <a:cubicBezTo>
                    <a:pt x="6032" y="13697"/>
                    <a:pt x="6034" y="13696"/>
                    <a:pt x="6038" y="13695"/>
                  </a:cubicBezTo>
                  <a:lnTo>
                    <a:pt x="7799" y="13102"/>
                  </a:lnTo>
                  <a:cubicBezTo>
                    <a:pt x="8400" y="12896"/>
                    <a:pt x="8926" y="12522"/>
                    <a:pt x="9320" y="12024"/>
                  </a:cubicBezTo>
                  <a:lnTo>
                    <a:pt x="10202" y="10910"/>
                  </a:lnTo>
                  <a:lnTo>
                    <a:pt x="10780" y="10330"/>
                  </a:lnTo>
                  <a:lnTo>
                    <a:pt x="10830" y="10467"/>
                  </a:lnTo>
                  <a:cubicBezTo>
                    <a:pt x="10855" y="10538"/>
                    <a:pt x="10909" y="10595"/>
                    <a:pt x="10980" y="10622"/>
                  </a:cubicBezTo>
                  <a:lnTo>
                    <a:pt x="11666" y="10891"/>
                  </a:lnTo>
                  <a:cubicBezTo>
                    <a:pt x="11722" y="10914"/>
                    <a:pt x="11781" y="10924"/>
                    <a:pt x="11839" y="10924"/>
                  </a:cubicBezTo>
                  <a:cubicBezTo>
                    <a:pt x="11962" y="10924"/>
                    <a:pt x="12083" y="10875"/>
                    <a:pt x="12174" y="10785"/>
                  </a:cubicBezTo>
                  <a:lnTo>
                    <a:pt x="15912" y="7037"/>
                  </a:lnTo>
                  <a:cubicBezTo>
                    <a:pt x="16014" y="6935"/>
                    <a:pt x="16014" y="6771"/>
                    <a:pt x="15912" y="6669"/>
                  </a:cubicBezTo>
                  <a:cubicBezTo>
                    <a:pt x="15861" y="6618"/>
                    <a:pt x="15794" y="6592"/>
                    <a:pt x="15728" y="6592"/>
                  </a:cubicBezTo>
                  <a:cubicBezTo>
                    <a:pt x="15661" y="6592"/>
                    <a:pt x="15595" y="6618"/>
                    <a:pt x="15544" y="6669"/>
                  </a:cubicBezTo>
                  <a:lnTo>
                    <a:pt x="11828" y="10395"/>
                  </a:lnTo>
                  <a:lnTo>
                    <a:pt x="11281" y="10181"/>
                  </a:lnTo>
                  <a:lnTo>
                    <a:pt x="11190" y="9922"/>
                  </a:lnTo>
                  <a:lnTo>
                    <a:pt x="12784" y="8327"/>
                  </a:lnTo>
                  <a:lnTo>
                    <a:pt x="12794" y="8317"/>
                  </a:lnTo>
                  <a:cubicBezTo>
                    <a:pt x="12993" y="8119"/>
                    <a:pt x="13115" y="7912"/>
                    <a:pt x="13154" y="7703"/>
                  </a:cubicBezTo>
                  <a:cubicBezTo>
                    <a:pt x="13189" y="7526"/>
                    <a:pt x="13164" y="7357"/>
                    <a:pt x="13081" y="7203"/>
                  </a:cubicBezTo>
                  <a:lnTo>
                    <a:pt x="13081" y="7203"/>
                  </a:lnTo>
                  <a:lnTo>
                    <a:pt x="13443" y="7559"/>
                  </a:lnTo>
                  <a:cubicBezTo>
                    <a:pt x="13493" y="7610"/>
                    <a:pt x="13560" y="7635"/>
                    <a:pt x="13626" y="7635"/>
                  </a:cubicBezTo>
                  <a:cubicBezTo>
                    <a:pt x="13693" y="7635"/>
                    <a:pt x="13761" y="7609"/>
                    <a:pt x="13811" y="7557"/>
                  </a:cubicBezTo>
                  <a:cubicBezTo>
                    <a:pt x="13911" y="7455"/>
                    <a:pt x="13911" y="7291"/>
                    <a:pt x="13810" y="7190"/>
                  </a:cubicBezTo>
                  <a:lnTo>
                    <a:pt x="13808" y="7189"/>
                  </a:lnTo>
                  <a:lnTo>
                    <a:pt x="10984" y="4396"/>
                  </a:lnTo>
                  <a:cubicBezTo>
                    <a:pt x="10933" y="4346"/>
                    <a:pt x="10867" y="4320"/>
                    <a:pt x="10801" y="4320"/>
                  </a:cubicBezTo>
                  <a:cubicBezTo>
                    <a:pt x="10733" y="4320"/>
                    <a:pt x="10666" y="4346"/>
                    <a:pt x="10615" y="4398"/>
                  </a:cubicBezTo>
                  <a:cubicBezTo>
                    <a:pt x="10516" y="4500"/>
                    <a:pt x="10516" y="4665"/>
                    <a:pt x="10617" y="4765"/>
                  </a:cubicBezTo>
                  <a:lnTo>
                    <a:pt x="10619" y="4767"/>
                  </a:lnTo>
                  <a:lnTo>
                    <a:pt x="12664" y="6790"/>
                  </a:lnTo>
                  <a:cubicBezTo>
                    <a:pt x="12519" y="6715"/>
                    <a:pt x="12341" y="6669"/>
                    <a:pt x="12138" y="6656"/>
                  </a:cubicBezTo>
                  <a:cubicBezTo>
                    <a:pt x="12129" y="6656"/>
                    <a:pt x="12122" y="6654"/>
                    <a:pt x="12113" y="6654"/>
                  </a:cubicBezTo>
                  <a:lnTo>
                    <a:pt x="12102" y="6654"/>
                  </a:lnTo>
                  <a:cubicBezTo>
                    <a:pt x="12070" y="6653"/>
                    <a:pt x="12038" y="6652"/>
                    <a:pt x="12005" y="6652"/>
                  </a:cubicBezTo>
                  <a:cubicBezTo>
                    <a:pt x="11733" y="6652"/>
                    <a:pt x="11433" y="6701"/>
                    <a:pt x="11131" y="6790"/>
                  </a:cubicBezTo>
                  <a:lnTo>
                    <a:pt x="9862" y="5534"/>
                  </a:lnTo>
                  <a:cubicBezTo>
                    <a:pt x="9811" y="5483"/>
                    <a:pt x="9744" y="5458"/>
                    <a:pt x="9678" y="5458"/>
                  </a:cubicBezTo>
                  <a:cubicBezTo>
                    <a:pt x="9611" y="5458"/>
                    <a:pt x="9544" y="5484"/>
                    <a:pt x="9493" y="5536"/>
                  </a:cubicBezTo>
                  <a:cubicBezTo>
                    <a:pt x="9393" y="5638"/>
                    <a:pt x="9393" y="5803"/>
                    <a:pt x="9494" y="5903"/>
                  </a:cubicBezTo>
                  <a:lnTo>
                    <a:pt x="9496" y="5905"/>
                  </a:lnTo>
                  <a:lnTo>
                    <a:pt x="10594" y="6991"/>
                  </a:lnTo>
                  <a:cubicBezTo>
                    <a:pt x="10189" y="7172"/>
                    <a:pt x="9812" y="7416"/>
                    <a:pt x="9535" y="7693"/>
                  </a:cubicBezTo>
                  <a:lnTo>
                    <a:pt x="9174" y="8054"/>
                  </a:lnTo>
                  <a:lnTo>
                    <a:pt x="9112" y="8034"/>
                  </a:lnTo>
                  <a:lnTo>
                    <a:pt x="8871" y="7356"/>
                  </a:lnTo>
                  <a:cubicBezTo>
                    <a:pt x="8845" y="7281"/>
                    <a:pt x="8786" y="7223"/>
                    <a:pt x="8711" y="7197"/>
                  </a:cubicBezTo>
                  <a:lnTo>
                    <a:pt x="8024" y="6961"/>
                  </a:lnTo>
                  <a:lnTo>
                    <a:pt x="7804" y="6417"/>
                  </a:lnTo>
                  <a:lnTo>
                    <a:pt x="13651" y="554"/>
                  </a:lnTo>
                  <a:lnTo>
                    <a:pt x="13659" y="546"/>
                  </a:lnTo>
                  <a:lnTo>
                    <a:pt x="13663" y="541"/>
                  </a:lnTo>
                  <a:lnTo>
                    <a:pt x="17687" y="4520"/>
                  </a:lnTo>
                  <a:lnTo>
                    <a:pt x="16746" y="5463"/>
                  </a:lnTo>
                  <a:cubicBezTo>
                    <a:pt x="16644" y="5565"/>
                    <a:pt x="16644" y="5730"/>
                    <a:pt x="16746" y="5831"/>
                  </a:cubicBezTo>
                  <a:cubicBezTo>
                    <a:pt x="16797" y="5881"/>
                    <a:pt x="16863" y="5907"/>
                    <a:pt x="16930" y="5907"/>
                  </a:cubicBezTo>
                  <a:cubicBezTo>
                    <a:pt x="16996" y="5907"/>
                    <a:pt x="17063" y="5881"/>
                    <a:pt x="17113" y="5831"/>
                  </a:cubicBezTo>
                  <a:lnTo>
                    <a:pt x="18088" y="4853"/>
                  </a:lnTo>
                  <a:cubicBezTo>
                    <a:pt x="18178" y="4764"/>
                    <a:pt x="18227" y="4644"/>
                    <a:pt x="18227" y="4518"/>
                  </a:cubicBezTo>
                  <a:cubicBezTo>
                    <a:pt x="18228" y="4391"/>
                    <a:pt x="18178" y="4271"/>
                    <a:pt x="18088" y="4182"/>
                  </a:cubicBezTo>
                  <a:lnTo>
                    <a:pt x="13998" y="137"/>
                  </a:lnTo>
                  <a:cubicBezTo>
                    <a:pt x="13906" y="46"/>
                    <a:pt x="13785" y="1"/>
                    <a:pt x="1366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38" name="Google Shape;638;p33"/>
            <p:cNvSpPr/>
            <p:nvPr/>
          </p:nvSpPr>
          <p:spPr>
            <a:xfrm>
              <a:off x="4899825" y="1808175"/>
              <a:ext cx="1725" cy="1725"/>
            </a:xfrm>
            <a:custGeom>
              <a:rect b="b" l="l" r="r" t="t"/>
              <a:pathLst>
                <a:path extrusionOk="0" h="69" w="69">
                  <a:moveTo>
                    <a:pt x="69" y="0"/>
                  </a:moveTo>
                  <a:lnTo>
                    <a:pt x="1" y="68"/>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39" name="Google Shape;639;p33"/>
            <p:cNvSpPr/>
            <p:nvPr/>
          </p:nvSpPr>
          <p:spPr>
            <a:xfrm>
              <a:off x="4897200" y="1812400"/>
              <a:ext cx="125" cy="125"/>
            </a:xfrm>
            <a:custGeom>
              <a:rect b="b" l="l" r="r" t="t"/>
              <a:pathLst>
                <a:path extrusionOk="0" h="5" w="5">
                  <a:moveTo>
                    <a:pt x="5" y="0"/>
                  </a:moveTo>
                  <a:lnTo>
                    <a:pt x="1" y="4"/>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40" name="Google Shape;640;p33"/>
            <p:cNvSpPr/>
            <p:nvPr/>
          </p:nvSpPr>
          <p:spPr>
            <a:xfrm>
              <a:off x="4907500" y="1799775"/>
              <a:ext cx="2425" cy="2400"/>
            </a:xfrm>
            <a:custGeom>
              <a:rect b="b" l="l" r="r" t="t"/>
              <a:pathLst>
                <a:path extrusionOk="0" h="96" w="97">
                  <a:moveTo>
                    <a:pt x="96" y="1"/>
                  </a:moveTo>
                  <a:lnTo>
                    <a:pt x="0" y="95"/>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41" name="Google Shape;641;p33"/>
            <p:cNvSpPr/>
            <p:nvPr/>
          </p:nvSpPr>
          <p:spPr>
            <a:xfrm>
              <a:off x="4901500" y="1805450"/>
              <a:ext cx="2750" cy="2750"/>
            </a:xfrm>
            <a:custGeom>
              <a:rect b="b" l="l" r="r" t="t"/>
              <a:pathLst>
                <a:path extrusionOk="0" h="110" w="110">
                  <a:moveTo>
                    <a:pt x="110" y="0"/>
                  </a:moveTo>
                  <a:lnTo>
                    <a:pt x="1" y="109"/>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42" name="Google Shape;642;p33"/>
            <p:cNvSpPr/>
            <p:nvPr/>
          </p:nvSpPr>
          <p:spPr>
            <a:xfrm>
              <a:off x="4909900" y="1798000"/>
              <a:ext cx="1800" cy="1800"/>
            </a:xfrm>
            <a:custGeom>
              <a:rect b="b" l="l" r="r" t="t"/>
              <a:pathLst>
                <a:path extrusionOk="0" h="72" w="72">
                  <a:moveTo>
                    <a:pt x="71" y="1"/>
                  </a:moveTo>
                  <a:lnTo>
                    <a:pt x="0" y="72"/>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43" name="Google Shape;643;p33"/>
            <p:cNvSpPr/>
            <p:nvPr/>
          </p:nvSpPr>
          <p:spPr>
            <a:xfrm>
              <a:off x="4905950" y="1802150"/>
              <a:ext cx="1575" cy="1575"/>
            </a:xfrm>
            <a:custGeom>
              <a:rect b="b" l="l" r="r" t="t"/>
              <a:pathLst>
                <a:path extrusionOk="0" h="63" w="63">
                  <a:moveTo>
                    <a:pt x="62" y="0"/>
                  </a:moveTo>
                  <a:lnTo>
                    <a:pt x="1" y="62"/>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44" name="Google Shape;644;p33"/>
            <p:cNvSpPr/>
            <p:nvPr/>
          </p:nvSpPr>
          <p:spPr>
            <a:xfrm>
              <a:off x="4904250" y="1803700"/>
              <a:ext cx="1725" cy="1775"/>
            </a:xfrm>
            <a:custGeom>
              <a:rect b="b" l="l" r="r" t="t"/>
              <a:pathLst>
                <a:path extrusionOk="0" h="71" w="69">
                  <a:moveTo>
                    <a:pt x="69" y="0"/>
                  </a:moveTo>
                  <a:lnTo>
                    <a:pt x="1" y="70"/>
                  </a:lnTo>
                  <a:cubicBezTo>
                    <a:pt x="22" y="49"/>
                    <a:pt x="45" y="25"/>
                    <a:pt x="69"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grpSp>
      <p:cxnSp>
        <p:nvCxnSpPr>
          <p:cNvPr id="645" name="Google Shape;645;p33"/>
          <p:cNvCxnSpPr>
            <a:stCxn id="607" idx="3"/>
            <a:endCxn id="573" idx="1"/>
          </p:cNvCxnSpPr>
          <p:nvPr/>
        </p:nvCxnSpPr>
        <p:spPr>
          <a:xfrm flipH="1" rot="10800000">
            <a:off x="6812650" y="2257350"/>
            <a:ext cx="853500" cy="8100"/>
          </a:xfrm>
          <a:prstGeom prst="straightConnector1">
            <a:avLst/>
          </a:prstGeom>
          <a:noFill/>
          <a:ln cap="rnd" cmpd="sng" w="9525">
            <a:solidFill>
              <a:schemeClr val="dk1"/>
            </a:solidFill>
            <a:prstDash val="solid"/>
            <a:round/>
            <a:headEnd len="med" w="med" type="none"/>
            <a:tailEnd len="med" w="med" type="none"/>
          </a:ln>
        </p:spPr>
      </p:cxnSp>
      <p:sp>
        <p:nvSpPr>
          <p:cNvPr id="646" name="Google Shape;646;p33"/>
          <p:cNvSpPr/>
          <p:nvPr/>
        </p:nvSpPr>
        <p:spPr>
          <a:xfrm>
            <a:off x="7666262" y="3404238"/>
            <a:ext cx="534000" cy="507000"/>
          </a:xfrm>
          <a:prstGeom prst="roundRect">
            <a:avLst>
              <a:gd fmla="val 16667" name="adj"/>
            </a:avLst>
          </a:prstGeom>
          <a:solidFill>
            <a:schemeClr val="accent2"/>
          </a:solidFill>
          <a:ln>
            <a:noFill/>
          </a:ln>
          <a:effectLst>
            <a:outerShdw blurRad="57150" rotWithShape="0" algn="bl" dir="5400000" dist="2857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47" name="Google Shape;647;p33"/>
          <p:cNvCxnSpPr>
            <a:stCxn id="614" idx="3"/>
            <a:endCxn id="646" idx="1"/>
          </p:cNvCxnSpPr>
          <p:nvPr/>
        </p:nvCxnSpPr>
        <p:spPr>
          <a:xfrm>
            <a:off x="6778300" y="3657738"/>
            <a:ext cx="888000" cy="0"/>
          </a:xfrm>
          <a:prstGeom prst="straightConnector1">
            <a:avLst/>
          </a:prstGeom>
          <a:noFill/>
          <a:ln cap="rnd" cmpd="sng" w="9525">
            <a:solidFill>
              <a:schemeClr val="dk1"/>
            </a:solidFill>
            <a:prstDash val="solid"/>
            <a:round/>
            <a:headEnd len="med" w="med" type="none"/>
            <a:tailEnd len="med" w="med" type="none"/>
          </a:ln>
        </p:spPr>
      </p:cxnSp>
      <p:grpSp>
        <p:nvGrpSpPr>
          <p:cNvPr id="648" name="Google Shape;648;p33"/>
          <p:cNvGrpSpPr/>
          <p:nvPr/>
        </p:nvGrpSpPr>
        <p:grpSpPr>
          <a:xfrm>
            <a:off x="7803219" y="2084126"/>
            <a:ext cx="260024" cy="343480"/>
            <a:chOff x="2817200" y="1696525"/>
            <a:chExt cx="281625" cy="455725"/>
          </a:xfrm>
        </p:grpSpPr>
        <p:sp>
          <p:nvSpPr>
            <p:cNvPr id="649" name="Google Shape;649;p33"/>
            <p:cNvSpPr/>
            <p:nvPr/>
          </p:nvSpPr>
          <p:spPr>
            <a:xfrm>
              <a:off x="2932350" y="1919050"/>
              <a:ext cx="63975" cy="98025"/>
            </a:xfrm>
            <a:custGeom>
              <a:rect b="b" l="l" r="r" t="t"/>
              <a:pathLst>
                <a:path extrusionOk="0" h="3921" w="2559">
                  <a:moveTo>
                    <a:pt x="1297" y="611"/>
                  </a:moveTo>
                  <a:cubicBezTo>
                    <a:pt x="1646" y="611"/>
                    <a:pt x="1860" y="810"/>
                    <a:pt x="1860" y="1228"/>
                  </a:cubicBezTo>
                  <a:lnTo>
                    <a:pt x="1860" y="1293"/>
                  </a:lnTo>
                  <a:lnTo>
                    <a:pt x="1861" y="1293"/>
                  </a:lnTo>
                  <a:cubicBezTo>
                    <a:pt x="1861" y="1711"/>
                    <a:pt x="1645" y="1909"/>
                    <a:pt x="1297" y="1909"/>
                  </a:cubicBezTo>
                  <a:lnTo>
                    <a:pt x="697" y="1909"/>
                  </a:lnTo>
                  <a:lnTo>
                    <a:pt x="697" y="611"/>
                  </a:lnTo>
                  <a:close/>
                  <a:moveTo>
                    <a:pt x="263" y="1"/>
                  </a:moveTo>
                  <a:cubicBezTo>
                    <a:pt x="102" y="1"/>
                    <a:pt x="0" y="102"/>
                    <a:pt x="0" y="215"/>
                  </a:cubicBezTo>
                  <a:lnTo>
                    <a:pt x="0" y="3700"/>
                  </a:lnTo>
                  <a:cubicBezTo>
                    <a:pt x="0" y="3844"/>
                    <a:pt x="172" y="3920"/>
                    <a:pt x="349" y="3920"/>
                  </a:cubicBezTo>
                  <a:cubicBezTo>
                    <a:pt x="520" y="3920"/>
                    <a:pt x="698" y="3846"/>
                    <a:pt x="698" y="3700"/>
                  </a:cubicBezTo>
                  <a:lnTo>
                    <a:pt x="698" y="2457"/>
                  </a:lnTo>
                  <a:lnTo>
                    <a:pt x="1300" y="2457"/>
                  </a:lnTo>
                  <a:cubicBezTo>
                    <a:pt x="2007" y="2457"/>
                    <a:pt x="2559" y="2120"/>
                    <a:pt x="2559" y="1239"/>
                  </a:cubicBezTo>
                  <a:lnTo>
                    <a:pt x="2559" y="1207"/>
                  </a:lnTo>
                  <a:cubicBezTo>
                    <a:pt x="2557" y="327"/>
                    <a:pt x="2021" y="1"/>
                    <a:pt x="134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50" name="Google Shape;650;p33"/>
            <p:cNvSpPr/>
            <p:nvPr/>
          </p:nvSpPr>
          <p:spPr>
            <a:xfrm>
              <a:off x="2915400" y="1719125"/>
              <a:ext cx="85250" cy="13025"/>
            </a:xfrm>
            <a:custGeom>
              <a:rect b="b" l="l" r="r" t="t"/>
              <a:pathLst>
                <a:path extrusionOk="0" h="521" w="3410">
                  <a:moveTo>
                    <a:pt x="260" y="1"/>
                  </a:moveTo>
                  <a:cubicBezTo>
                    <a:pt x="117" y="1"/>
                    <a:pt x="1" y="117"/>
                    <a:pt x="1" y="261"/>
                  </a:cubicBezTo>
                  <a:cubicBezTo>
                    <a:pt x="1" y="404"/>
                    <a:pt x="116" y="521"/>
                    <a:pt x="260" y="521"/>
                  </a:cubicBezTo>
                  <a:lnTo>
                    <a:pt x="3149" y="521"/>
                  </a:lnTo>
                  <a:cubicBezTo>
                    <a:pt x="3292" y="521"/>
                    <a:pt x="3410" y="405"/>
                    <a:pt x="3410" y="261"/>
                  </a:cubicBezTo>
                  <a:cubicBezTo>
                    <a:pt x="3409" y="117"/>
                    <a:pt x="3292" y="1"/>
                    <a:pt x="3149"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51" name="Google Shape;651;p33"/>
            <p:cNvSpPr/>
            <p:nvPr/>
          </p:nvSpPr>
          <p:spPr>
            <a:xfrm>
              <a:off x="2897725" y="1790475"/>
              <a:ext cx="120550" cy="35000"/>
            </a:xfrm>
            <a:custGeom>
              <a:rect b="b" l="l" r="r" t="t"/>
              <a:pathLst>
                <a:path extrusionOk="0" h="1400" w="4822">
                  <a:moveTo>
                    <a:pt x="2412" y="1"/>
                  </a:moveTo>
                  <a:cubicBezTo>
                    <a:pt x="1539" y="1"/>
                    <a:pt x="719" y="341"/>
                    <a:pt x="102" y="956"/>
                  </a:cubicBezTo>
                  <a:cubicBezTo>
                    <a:pt x="0" y="1058"/>
                    <a:pt x="0" y="1222"/>
                    <a:pt x="102" y="1324"/>
                  </a:cubicBezTo>
                  <a:cubicBezTo>
                    <a:pt x="153" y="1374"/>
                    <a:pt x="220" y="1400"/>
                    <a:pt x="286" y="1400"/>
                  </a:cubicBezTo>
                  <a:cubicBezTo>
                    <a:pt x="352" y="1400"/>
                    <a:pt x="418" y="1374"/>
                    <a:pt x="469" y="1324"/>
                  </a:cubicBezTo>
                  <a:cubicBezTo>
                    <a:pt x="988" y="805"/>
                    <a:pt x="1678" y="519"/>
                    <a:pt x="2412" y="519"/>
                  </a:cubicBezTo>
                  <a:cubicBezTo>
                    <a:pt x="3145" y="519"/>
                    <a:pt x="3835" y="805"/>
                    <a:pt x="4353" y="1324"/>
                  </a:cubicBezTo>
                  <a:cubicBezTo>
                    <a:pt x="4404" y="1373"/>
                    <a:pt x="4471" y="1399"/>
                    <a:pt x="4538" y="1399"/>
                  </a:cubicBezTo>
                  <a:cubicBezTo>
                    <a:pt x="4605" y="1399"/>
                    <a:pt x="4670" y="1373"/>
                    <a:pt x="4721" y="1324"/>
                  </a:cubicBezTo>
                  <a:cubicBezTo>
                    <a:pt x="4822" y="1222"/>
                    <a:pt x="4822" y="1058"/>
                    <a:pt x="4720" y="956"/>
                  </a:cubicBezTo>
                  <a:cubicBezTo>
                    <a:pt x="4103" y="341"/>
                    <a:pt x="3284" y="1"/>
                    <a:pt x="241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52" name="Google Shape;652;p33"/>
            <p:cNvSpPr/>
            <p:nvPr/>
          </p:nvSpPr>
          <p:spPr>
            <a:xfrm>
              <a:off x="2916950" y="1817675"/>
              <a:ext cx="82125" cy="27025"/>
            </a:xfrm>
            <a:custGeom>
              <a:rect b="b" l="l" r="r" t="t"/>
              <a:pathLst>
                <a:path extrusionOk="0" h="1081" w="3285">
                  <a:moveTo>
                    <a:pt x="1642" y="0"/>
                  </a:moveTo>
                  <a:cubicBezTo>
                    <a:pt x="1084" y="0"/>
                    <a:pt x="526" y="213"/>
                    <a:pt x="101" y="638"/>
                  </a:cubicBezTo>
                  <a:cubicBezTo>
                    <a:pt x="0" y="738"/>
                    <a:pt x="0" y="902"/>
                    <a:pt x="101" y="1004"/>
                  </a:cubicBezTo>
                  <a:cubicBezTo>
                    <a:pt x="152" y="1055"/>
                    <a:pt x="219" y="1080"/>
                    <a:pt x="285" y="1080"/>
                  </a:cubicBezTo>
                  <a:cubicBezTo>
                    <a:pt x="352" y="1080"/>
                    <a:pt x="418" y="1055"/>
                    <a:pt x="469" y="1004"/>
                  </a:cubicBezTo>
                  <a:cubicBezTo>
                    <a:pt x="792" y="680"/>
                    <a:pt x="1217" y="518"/>
                    <a:pt x="1642" y="518"/>
                  </a:cubicBezTo>
                  <a:cubicBezTo>
                    <a:pt x="2067" y="518"/>
                    <a:pt x="2493" y="680"/>
                    <a:pt x="2816" y="1004"/>
                  </a:cubicBezTo>
                  <a:cubicBezTo>
                    <a:pt x="2866" y="1055"/>
                    <a:pt x="2933" y="1080"/>
                    <a:pt x="3000" y="1080"/>
                  </a:cubicBezTo>
                  <a:cubicBezTo>
                    <a:pt x="3067" y="1080"/>
                    <a:pt x="3132" y="1055"/>
                    <a:pt x="3184" y="1004"/>
                  </a:cubicBezTo>
                  <a:cubicBezTo>
                    <a:pt x="3285" y="903"/>
                    <a:pt x="3285" y="738"/>
                    <a:pt x="3183" y="638"/>
                  </a:cubicBezTo>
                  <a:cubicBezTo>
                    <a:pt x="2758" y="213"/>
                    <a:pt x="2200" y="0"/>
                    <a:pt x="1642"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53" name="Google Shape;653;p33"/>
            <p:cNvSpPr/>
            <p:nvPr/>
          </p:nvSpPr>
          <p:spPr>
            <a:xfrm>
              <a:off x="2935875" y="1844400"/>
              <a:ext cx="44300" cy="19225"/>
            </a:xfrm>
            <a:custGeom>
              <a:rect b="b" l="l" r="r" t="t"/>
              <a:pathLst>
                <a:path extrusionOk="0" h="769" w="1772">
                  <a:moveTo>
                    <a:pt x="886" y="1"/>
                  </a:moveTo>
                  <a:cubicBezTo>
                    <a:pt x="589" y="1"/>
                    <a:pt x="311" y="116"/>
                    <a:pt x="101" y="325"/>
                  </a:cubicBezTo>
                  <a:cubicBezTo>
                    <a:pt x="0" y="426"/>
                    <a:pt x="0" y="590"/>
                    <a:pt x="101" y="692"/>
                  </a:cubicBezTo>
                  <a:cubicBezTo>
                    <a:pt x="152" y="743"/>
                    <a:pt x="218" y="768"/>
                    <a:pt x="285" y="768"/>
                  </a:cubicBezTo>
                  <a:cubicBezTo>
                    <a:pt x="351" y="768"/>
                    <a:pt x="418" y="743"/>
                    <a:pt x="469" y="692"/>
                  </a:cubicBezTo>
                  <a:cubicBezTo>
                    <a:pt x="580" y="580"/>
                    <a:pt x="728" y="519"/>
                    <a:pt x="886" y="519"/>
                  </a:cubicBezTo>
                  <a:cubicBezTo>
                    <a:pt x="1042" y="519"/>
                    <a:pt x="1190" y="581"/>
                    <a:pt x="1303" y="692"/>
                  </a:cubicBezTo>
                  <a:cubicBezTo>
                    <a:pt x="1352" y="742"/>
                    <a:pt x="1419" y="768"/>
                    <a:pt x="1486" y="768"/>
                  </a:cubicBezTo>
                  <a:cubicBezTo>
                    <a:pt x="1553" y="768"/>
                    <a:pt x="1619" y="742"/>
                    <a:pt x="1670" y="692"/>
                  </a:cubicBezTo>
                  <a:cubicBezTo>
                    <a:pt x="1771" y="590"/>
                    <a:pt x="1771" y="426"/>
                    <a:pt x="1669" y="325"/>
                  </a:cubicBezTo>
                  <a:cubicBezTo>
                    <a:pt x="1459" y="115"/>
                    <a:pt x="1181" y="1"/>
                    <a:pt x="88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54" name="Google Shape;654;p33"/>
            <p:cNvSpPr/>
            <p:nvPr/>
          </p:nvSpPr>
          <p:spPr>
            <a:xfrm>
              <a:off x="2817200" y="1798425"/>
              <a:ext cx="281550" cy="353825"/>
            </a:xfrm>
            <a:custGeom>
              <a:rect b="b" l="l" r="r" t="t"/>
              <a:pathLst>
                <a:path extrusionOk="0" h="14153" w="11262">
                  <a:moveTo>
                    <a:pt x="11003" y="0"/>
                  </a:moveTo>
                  <a:cubicBezTo>
                    <a:pt x="10860" y="0"/>
                    <a:pt x="10743" y="116"/>
                    <a:pt x="10743" y="261"/>
                  </a:cubicBezTo>
                  <a:lnTo>
                    <a:pt x="10743" y="12884"/>
                  </a:lnTo>
                  <a:cubicBezTo>
                    <a:pt x="10743" y="13297"/>
                    <a:pt x="10407" y="13635"/>
                    <a:pt x="9993" y="13635"/>
                  </a:cubicBezTo>
                  <a:lnTo>
                    <a:pt x="1270" y="13635"/>
                  </a:lnTo>
                  <a:cubicBezTo>
                    <a:pt x="857" y="13635"/>
                    <a:pt x="520" y="13299"/>
                    <a:pt x="520" y="12884"/>
                  </a:cubicBezTo>
                  <a:lnTo>
                    <a:pt x="520" y="10544"/>
                  </a:lnTo>
                  <a:cubicBezTo>
                    <a:pt x="520" y="10402"/>
                    <a:pt x="404" y="10285"/>
                    <a:pt x="260" y="10285"/>
                  </a:cubicBezTo>
                  <a:cubicBezTo>
                    <a:pt x="117" y="10285"/>
                    <a:pt x="1" y="10400"/>
                    <a:pt x="1" y="10544"/>
                  </a:cubicBezTo>
                  <a:lnTo>
                    <a:pt x="1" y="12884"/>
                  </a:lnTo>
                  <a:cubicBezTo>
                    <a:pt x="1" y="13585"/>
                    <a:pt x="569" y="14153"/>
                    <a:pt x="1269" y="14153"/>
                  </a:cubicBezTo>
                  <a:lnTo>
                    <a:pt x="9991" y="14153"/>
                  </a:lnTo>
                  <a:cubicBezTo>
                    <a:pt x="10691" y="14153"/>
                    <a:pt x="11260" y="13585"/>
                    <a:pt x="11260" y="12884"/>
                  </a:cubicBezTo>
                  <a:lnTo>
                    <a:pt x="11260" y="261"/>
                  </a:lnTo>
                  <a:cubicBezTo>
                    <a:pt x="11261" y="116"/>
                    <a:pt x="11146" y="0"/>
                    <a:pt x="11003"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55" name="Google Shape;655;p33"/>
            <p:cNvSpPr/>
            <p:nvPr/>
          </p:nvSpPr>
          <p:spPr>
            <a:xfrm>
              <a:off x="2817225" y="1696525"/>
              <a:ext cx="281600" cy="329850"/>
            </a:xfrm>
            <a:custGeom>
              <a:rect b="b" l="l" r="r" t="t"/>
              <a:pathLst>
                <a:path extrusionOk="0" h="13194" w="11264">
                  <a:moveTo>
                    <a:pt x="1269" y="1"/>
                  </a:moveTo>
                  <a:cubicBezTo>
                    <a:pt x="569" y="1"/>
                    <a:pt x="1" y="569"/>
                    <a:pt x="1" y="1269"/>
                  </a:cubicBezTo>
                  <a:lnTo>
                    <a:pt x="1" y="12934"/>
                  </a:lnTo>
                  <a:cubicBezTo>
                    <a:pt x="1" y="13077"/>
                    <a:pt x="116" y="13193"/>
                    <a:pt x="260" y="13193"/>
                  </a:cubicBezTo>
                  <a:cubicBezTo>
                    <a:pt x="404" y="13193"/>
                    <a:pt x="521" y="13078"/>
                    <a:pt x="521" y="12934"/>
                  </a:cubicBezTo>
                  <a:lnTo>
                    <a:pt x="521" y="1269"/>
                  </a:lnTo>
                  <a:cubicBezTo>
                    <a:pt x="521" y="856"/>
                    <a:pt x="856" y="519"/>
                    <a:pt x="1271" y="519"/>
                  </a:cubicBezTo>
                  <a:lnTo>
                    <a:pt x="9993" y="519"/>
                  </a:lnTo>
                  <a:cubicBezTo>
                    <a:pt x="10406" y="519"/>
                    <a:pt x="10744" y="855"/>
                    <a:pt x="10744" y="1269"/>
                  </a:cubicBezTo>
                  <a:lnTo>
                    <a:pt x="10744" y="2649"/>
                  </a:lnTo>
                  <a:cubicBezTo>
                    <a:pt x="10744" y="2792"/>
                    <a:pt x="10859" y="2910"/>
                    <a:pt x="11003" y="2910"/>
                  </a:cubicBezTo>
                  <a:cubicBezTo>
                    <a:pt x="11146" y="2910"/>
                    <a:pt x="11264" y="2793"/>
                    <a:pt x="11264" y="2649"/>
                  </a:cubicBezTo>
                  <a:lnTo>
                    <a:pt x="11264" y="1269"/>
                  </a:lnTo>
                  <a:cubicBezTo>
                    <a:pt x="11260" y="570"/>
                    <a:pt x="10692" y="1"/>
                    <a:pt x="999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56" name="Google Shape;656;p33"/>
            <p:cNvSpPr/>
            <p:nvPr/>
          </p:nvSpPr>
          <p:spPr>
            <a:xfrm>
              <a:off x="2841700" y="1741750"/>
              <a:ext cx="233475" cy="349100"/>
            </a:xfrm>
            <a:custGeom>
              <a:rect b="b" l="l" r="r" t="t"/>
              <a:pathLst>
                <a:path extrusionOk="0" h="13964" w="9339">
                  <a:moveTo>
                    <a:pt x="8819" y="520"/>
                  </a:moveTo>
                  <a:lnTo>
                    <a:pt x="8819" y="13445"/>
                  </a:lnTo>
                  <a:lnTo>
                    <a:pt x="520" y="13445"/>
                  </a:lnTo>
                  <a:lnTo>
                    <a:pt x="520" y="520"/>
                  </a:lnTo>
                  <a:close/>
                  <a:moveTo>
                    <a:pt x="454" y="1"/>
                  </a:moveTo>
                  <a:cubicBezTo>
                    <a:pt x="205" y="1"/>
                    <a:pt x="1" y="205"/>
                    <a:pt x="1" y="454"/>
                  </a:cubicBezTo>
                  <a:lnTo>
                    <a:pt x="1" y="13510"/>
                  </a:lnTo>
                  <a:cubicBezTo>
                    <a:pt x="1" y="13761"/>
                    <a:pt x="205" y="13963"/>
                    <a:pt x="454" y="13963"/>
                  </a:cubicBezTo>
                  <a:lnTo>
                    <a:pt x="8885" y="13963"/>
                  </a:lnTo>
                  <a:cubicBezTo>
                    <a:pt x="9135" y="13963"/>
                    <a:pt x="9338" y="13761"/>
                    <a:pt x="9338" y="13510"/>
                  </a:cubicBezTo>
                  <a:lnTo>
                    <a:pt x="9338" y="454"/>
                  </a:lnTo>
                  <a:cubicBezTo>
                    <a:pt x="9338" y="205"/>
                    <a:pt x="9135" y="1"/>
                    <a:pt x="88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57" name="Google Shape;657;p33"/>
            <p:cNvSpPr/>
            <p:nvPr/>
          </p:nvSpPr>
          <p:spPr>
            <a:xfrm>
              <a:off x="2865425" y="1881800"/>
              <a:ext cx="185200" cy="168725"/>
            </a:xfrm>
            <a:custGeom>
              <a:rect b="b" l="l" r="r" t="t"/>
              <a:pathLst>
                <a:path extrusionOk="0" h="6749" w="7408">
                  <a:moveTo>
                    <a:pt x="3705" y="520"/>
                  </a:moveTo>
                  <a:cubicBezTo>
                    <a:pt x="4436" y="520"/>
                    <a:pt x="5168" y="798"/>
                    <a:pt x="5725" y="1355"/>
                  </a:cubicBezTo>
                  <a:cubicBezTo>
                    <a:pt x="6837" y="2469"/>
                    <a:pt x="6837" y="4282"/>
                    <a:pt x="5724" y="5395"/>
                  </a:cubicBezTo>
                  <a:cubicBezTo>
                    <a:pt x="5167" y="5953"/>
                    <a:pt x="4435" y="6231"/>
                    <a:pt x="3704" y="6231"/>
                  </a:cubicBezTo>
                  <a:cubicBezTo>
                    <a:pt x="2972" y="6231"/>
                    <a:pt x="2241" y="5953"/>
                    <a:pt x="1684" y="5395"/>
                  </a:cubicBezTo>
                  <a:cubicBezTo>
                    <a:pt x="570" y="4281"/>
                    <a:pt x="570" y="2469"/>
                    <a:pt x="1684" y="1355"/>
                  </a:cubicBezTo>
                  <a:cubicBezTo>
                    <a:pt x="2242" y="798"/>
                    <a:pt x="2973" y="520"/>
                    <a:pt x="3705" y="520"/>
                  </a:cubicBezTo>
                  <a:close/>
                  <a:moveTo>
                    <a:pt x="3704" y="1"/>
                  </a:moveTo>
                  <a:cubicBezTo>
                    <a:pt x="2839" y="1"/>
                    <a:pt x="1975" y="330"/>
                    <a:pt x="1317" y="988"/>
                  </a:cubicBezTo>
                  <a:cubicBezTo>
                    <a:pt x="0" y="2305"/>
                    <a:pt x="0" y="4447"/>
                    <a:pt x="1317" y="5762"/>
                  </a:cubicBezTo>
                  <a:cubicBezTo>
                    <a:pt x="1975" y="6420"/>
                    <a:pt x="2840" y="6749"/>
                    <a:pt x="3705" y="6749"/>
                  </a:cubicBezTo>
                  <a:cubicBezTo>
                    <a:pt x="4570" y="6749"/>
                    <a:pt x="5433" y="6420"/>
                    <a:pt x="6092" y="5762"/>
                  </a:cubicBezTo>
                  <a:cubicBezTo>
                    <a:pt x="7407" y="4446"/>
                    <a:pt x="7407" y="2304"/>
                    <a:pt x="6090" y="988"/>
                  </a:cubicBezTo>
                  <a:cubicBezTo>
                    <a:pt x="5432" y="330"/>
                    <a:pt x="4568" y="1"/>
                    <a:pt x="3704"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58" name="Google Shape;658;p33"/>
            <p:cNvSpPr/>
            <p:nvPr/>
          </p:nvSpPr>
          <p:spPr>
            <a:xfrm>
              <a:off x="2937975" y="2096525"/>
              <a:ext cx="40050" cy="40025"/>
            </a:xfrm>
            <a:custGeom>
              <a:rect b="b" l="l" r="r" t="t"/>
              <a:pathLst>
                <a:path extrusionOk="0" h="1601" w="1602">
                  <a:moveTo>
                    <a:pt x="802" y="521"/>
                  </a:moveTo>
                  <a:cubicBezTo>
                    <a:pt x="957" y="521"/>
                    <a:pt x="1083" y="646"/>
                    <a:pt x="1083" y="802"/>
                  </a:cubicBezTo>
                  <a:cubicBezTo>
                    <a:pt x="1083" y="958"/>
                    <a:pt x="957" y="1084"/>
                    <a:pt x="802" y="1084"/>
                  </a:cubicBezTo>
                  <a:cubicBezTo>
                    <a:pt x="645" y="1084"/>
                    <a:pt x="520" y="958"/>
                    <a:pt x="520" y="802"/>
                  </a:cubicBezTo>
                  <a:cubicBezTo>
                    <a:pt x="520" y="646"/>
                    <a:pt x="645" y="521"/>
                    <a:pt x="802" y="521"/>
                  </a:cubicBezTo>
                  <a:close/>
                  <a:moveTo>
                    <a:pt x="802" y="1"/>
                  </a:moveTo>
                  <a:cubicBezTo>
                    <a:pt x="360" y="1"/>
                    <a:pt x="1" y="359"/>
                    <a:pt x="1" y="801"/>
                  </a:cubicBezTo>
                  <a:cubicBezTo>
                    <a:pt x="1" y="1243"/>
                    <a:pt x="360" y="1601"/>
                    <a:pt x="802" y="1601"/>
                  </a:cubicBezTo>
                  <a:cubicBezTo>
                    <a:pt x="1242" y="1601"/>
                    <a:pt x="1602" y="1243"/>
                    <a:pt x="1602" y="801"/>
                  </a:cubicBezTo>
                  <a:cubicBezTo>
                    <a:pt x="1602" y="359"/>
                    <a:pt x="1242" y="1"/>
                    <a:pt x="8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grpSp>
      <p:grpSp>
        <p:nvGrpSpPr>
          <p:cNvPr id="659" name="Google Shape;659;p33"/>
          <p:cNvGrpSpPr/>
          <p:nvPr/>
        </p:nvGrpSpPr>
        <p:grpSpPr>
          <a:xfrm>
            <a:off x="7770852" y="3487441"/>
            <a:ext cx="325059" cy="343499"/>
            <a:chOff x="4025125" y="2994750"/>
            <a:chExt cx="455775" cy="455750"/>
          </a:xfrm>
        </p:grpSpPr>
        <p:sp>
          <p:nvSpPr>
            <p:cNvPr id="660" name="Google Shape;660;p33"/>
            <p:cNvSpPr/>
            <p:nvPr/>
          </p:nvSpPr>
          <p:spPr>
            <a:xfrm>
              <a:off x="4110675" y="3238150"/>
              <a:ext cx="57025" cy="45950"/>
            </a:xfrm>
            <a:custGeom>
              <a:rect b="b" l="l" r="r" t="t"/>
              <a:pathLst>
                <a:path extrusionOk="0" h="1838" w="2281">
                  <a:moveTo>
                    <a:pt x="552" y="551"/>
                  </a:moveTo>
                  <a:lnTo>
                    <a:pt x="1559" y="814"/>
                  </a:lnTo>
                  <a:lnTo>
                    <a:pt x="1695" y="1287"/>
                  </a:lnTo>
                  <a:lnTo>
                    <a:pt x="617" y="1019"/>
                  </a:lnTo>
                  <a:lnTo>
                    <a:pt x="552" y="551"/>
                  </a:lnTo>
                  <a:close/>
                  <a:moveTo>
                    <a:pt x="447" y="0"/>
                  </a:moveTo>
                  <a:cubicBezTo>
                    <a:pt x="343" y="0"/>
                    <a:pt x="241" y="37"/>
                    <a:pt x="161" y="109"/>
                  </a:cubicBezTo>
                  <a:cubicBezTo>
                    <a:pt x="53" y="205"/>
                    <a:pt x="0" y="347"/>
                    <a:pt x="20" y="490"/>
                  </a:cubicBezTo>
                  <a:lnTo>
                    <a:pt x="109" y="1147"/>
                  </a:lnTo>
                  <a:cubicBezTo>
                    <a:pt x="134" y="1323"/>
                    <a:pt x="262" y="1464"/>
                    <a:pt x="434" y="1508"/>
                  </a:cubicBezTo>
                  <a:lnTo>
                    <a:pt x="1719" y="1824"/>
                  </a:lnTo>
                  <a:cubicBezTo>
                    <a:pt x="1753" y="1834"/>
                    <a:pt x="1789" y="1838"/>
                    <a:pt x="1824" y="1838"/>
                  </a:cubicBezTo>
                  <a:cubicBezTo>
                    <a:pt x="1939" y="1838"/>
                    <a:pt x="2050" y="1791"/>
                    <a:pt x="2133" y="1705"/>
                  </a:cubicBezTo>
                  <a:cubicBezTo>
                    <a:pt x="2242" y="1593"/>
                    <a:pt x="2281" y="1436"/>
                    <a:pt x="2236" y="1286"/>
                  </a:cubicBezTo>
                  <a:lnTo>
                    <a:pt x="2044" y="620"/>
                  </a:lnTo>
                  <a:cubicBezTo>
                    <a:pt x="2002" y="474"/>
                    <a:pt x="1884" y="361"/>
                    <a:pt x="1739" y="323"/>
                  </a:cubicBezTo>
                  <a:lnTo>
                    <a:pt x="557" y="14"/>
                  </a:lnTo>
                  <a:cubicBezTo>
                    <a:pt x="521" y="5"/>
                    <a:pt x="484" y="0"/>
                    <a:pt x="447"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61" name="Google Shape;661;p33"/>
            <p:cNvSpPr/>
            <p:nvPr/>
          </p:nvSpPr>
          <p:spPr>
            <a:xfrm>
              <a:off x="4025125" y="3237325"/>
              <a:ext cx="455750" cy="213175"/>
            </a:xfrm>
            <a:custGeom>
              <a:rect b="b" l="l" r="r" t="t"/>
              <a:pathLst>
                <a:path extrusionOk="0" h="8527" w="18230">
                  <a:moveTo>
                    <a:pt x="261" y="1"/>
                  </a:moveTo>
                  <a:cubicBezTo>
                    <a:pt x="118" y="1"/>
                    <a:pt x="1" y="116"/>
                    <a:pt x="1" y="260"/>
                  </a:cubicBezTo>
                  <a:lnTo>
                    <a:pt x="1" y="5904"/>
                  </a:lnTo>
                  <a:cubicBezTo>
                    <a:pt x="1" y="7349"/>
                    <a:pt x="1178" y="8526"/>
                    <a:pt x="2623" y="8526"/>
                  </a:cubicBezTo>
                  <a:lnTo>
                    <a:pt x="15608" y="8526"/>
                  </a:lnTo>
                  <a:cubicBezTo>
                    <a:pt x="17054" y="8526"/>
                    <a:pt x="18230" y="7349"/>
                    <a:pt x="18230" y="5904"/>
                  </a:cubicBezTo>
                  <a:lnTo>
                    <a:pt x="18230" y="263"/>
                  </a:lnTo>
                  <a:cubicBezTo>
                    <a:pt x="18230" y="119"/>
                    <a:pt x="18113" y="3"/>
                    <a:pt x="17970" y="3"/>
                  </a:cubicBezTo>
                  <a:cubicBezTo>
                    <a:pt x="17827" y="3"/>
                    <a:pt x="17710" y="119"/>
                    <a:pt x="17710" y="263"/>
                  </a:cubicBezTo>
                  <a:lnTo>
                    <a:pt x="17710" y="5904"/>
                  </a:lnTo>
                  <a:cubicBezTo>
                    <a:pt x="17710" y="7064"/>
                    <a:pt x="16767" y="8007"/>
                    <a:pt x="15607" y="8007"/>
                  </a:cubicBezTo>
                  <a:lnTo>
                    <a:pt x="2624" y="8007"/>
                  </a:lnTo>
                  <a:cubicBezTo>
                    <a:pt x="1465" y="8007"/>
                    <a:pt x="521" y="7063"/>
                    <a:pt x="521" y="5904"/>
                  </a:cubicBezTo>
                  <a:lnTo>
                    <a:pt x="521" y="260"/>
                  </a:lnTo>
                  <a:cubicBezTo>
                    <a:pt x="521" y="117"/>
                    <a:pt x="405" y="1"/>
                    <a:pt x="2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62" name="Google Shape;662;p33"/>
            <p:cNvSpPr/>
            <p:nvPr/>
          </p:nvSpPr>
          <p:spPr>
            <a:xfrm>
              <a:off x="4025175" y="2994750"/>
              <a:ext cx="455725" cy="213150"/>
            </a:xfrm>
            <a:custGeom>
              <a:rect b="b" l="l" r="r" t="t"/>
              <a:pathLst>
                <a:path extrusionOk="0" h="8526" w="18229">
                  <a:moveTo>
                    <a:pt x="2622" y="1"/>
                  </a:moveTo>
                  <a:cubicBezTo>
                    <a:pt x="1177" y="1"/>
                    <a:pt x="1" y="1177"/>
                    <a:pt x="1" y="2622"/>
                  </a:cubicBezTo>
                  <a:lnTo>
                    <a:pt x="1" y="8262"/>
                  </a:lnTo>
                  <a:cubicBezTo>
                    <a:pt x="1" y="8405"/>
                    <a:pt x="116" y="8522"/>
                    <a:pt x="260" y="8522"/>
                  </a:cubicBezTo>
                  <a:cubicBezTo>
                    <a:pt x="403" y="8522"/>
                    <a:pt x="521" y="8407"/>
                    <a:pt x="521" y="8262"/>
                  </a:cubicBezTo>
                  <a:lnTo>
                    <a:pt x="521" y="2622"/>
                  </a:lnTo>
                  <a:cubicBezTo>
                    <a:pt x="521" y="1463"/>
                    <a:pt x="1464" y="520"/>
                    <a:pt x="2623" y="520"/>
                  </a:cubicBezTo>
                  <a:lnTo>
                    <a:pt x="15606" y="520"/>
                  </a:lnTo>
                  <a:cubicBezTo>
                    <a:pt x="16766" y="520"/>
                    <a:pt x="17710" y="1463"/>
                    <a:pt x="17710" y="2622"/>
                  </a:cubicBezTo>
                  <a:lnTo>
                    <a:pt x="17710" y="8265"/>
                  </a:lnTo>
                  <a:cubicBezTo>
                    <a:pt x="17710" y="8408"/>
                    <a:pt x="17825" y="8525"/>
                    <a:pt x="17969" y="8525"/>
                  </a:cubicBezTo>
                  <a:cubicBezTo>
                    <a:pt x="18113" y="8525"/>
                    <a:pt x="18229" y="8409"/>
                    <a:pt x="18229" y="8265"/>
                  </a:cubicBezTo>
                  <a:lnTo>
                    <a:pt x="18229" y="2622"/>
                  </a:lnTo>
                  <a:cubicBezTo>
                    <a:pt x="18228" y="1177"/>
                    <a:pt x="17052" y="1"/>
                    <a:pt x="1560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63" name="Google Shape;663;p33"/>
            <p:cNvSpPr/>
            <p:nvPr/>
          </p:nvSpPr>
          <p:spPr>
            <a:xfrm>
              <a:off x="4057350" y="3053075"/>
              <a:ext cx="365725" cy="365175"/>
            </a:xfrm>
            <a:custGeom>
              <a:rect b="b" l="l" r="r" t="t"/>
              <a:pathLst>
                <a:path extrusionOk="0" h="14607" w="14629">
                  <a:moveTo>
                    <a:pt x="3248" y="3618"/>
                  </a:moveTo>
                  <a:lnTo>
                    <a:pt x="4944" y="5310"/>
                  </a:lnTo>
                  <a:lnTo>
                    <a:pt x="3097" y="5310"/>
                  </a:lnTo>
                  <a:cubicBezTo>
                    <a:pt x="3069" y="5310"/>
                    <a:pt x="3040" y="5312"/>
                    <a:pt x="3012" y="5313"/>
                  </a:cubicBezTo>
                  <a:cubicBezTo>
                    <a:pt x="3000" y="5313"/>
                    <a:pt x="2988" y="5314"/>
                    <a:pt x="2976" y="5315"/>
                  </a:cubicBezTo>
                  <a:lnTo>
                    <a:pt x="2929" y="5319"/>
                  </a:lnTo>
                  <a:cubicBezTo>
                    <a:pt x="2914" y="5320"/>
                    <a:pt x="2899" y="5323"/>
                    <a:pt x="2882" y="5324"/>
                  </a:cubicBezTo>
                  <a:cubicBezTo>
                    <a:pt x="2871" y="5325"/>
                    <a:pt x="2861" y="5327"/>
                    <a:pt x="2850" y="5328"/>
                  </a:cubicBezTo>
                  <a:cubicBezTo>
                    <a:pt x="2832" y="5330"/>
                    <a:pt x="2813" y="5333"/>
                    <a:pt x="2794" y="5335"/>
                  </a:cubicBezTo>
                  <a:lnTo>
                    <a:pt x="2775" y="5340"/>
                  </a:lnTo>
                  <a:lnTo>
                    <a:pt x="2697" y="5355"/>
                  </a:lnTo>
                  <a:lnTo>
                    <a:pt x="3248" y="3618"/>
                  </a:lnTo>
                  <a:close/>
                  <a:moveTo>
                    <a:pt x="2019" y="5148"/>
                  </a:moveTo>
                  <a:cubicBezTo>
                    <a:pt x="2051" y="5148"/>
                    <a:pt x="2077" y="5174"/>
                    <a:pt x="2077" y="5206"/>
                  </a:cubicBezTo>
                  <a:lnTo>
                    <a:pt x="2077" y="5596"/>
                  </a:lnTo>
                  <a:cubicBezTo>
                    <a:pt x="2077" y="5600"/>
                    <a:pt x="2077" y="5602"/>
                    <a:pt x="2075" y="5606"/>
                  </a:cubicBezTo>
                  <a:lnTo>
                    <a:pt x="2071" y="5621"/>
                  </a:lnTo>
                  <a:cubicBezTo>
                    <a:pt x="2062" y="5639"/>
                    <a:pt x="2042" y="5654"/>
                    <a:pt x="2018" y="5654"/>
                  </a:cubicBezTo>
                  <a:lnTo>
                    <a:pt x="1243" y="5654"/>
                  </a:lnTo>
                  <a:cubicBezTo>
                    <a:pt x="1211" y="5654"/>
                    <a:pt x="1185" y="5628"/>
                    <a:pt x="1185" y="5596"/>
                  </a:cubicBezTo>
                  <a:lnTo>
                    <a:pt x="1185" y="5206"/>
                  </a:lnTo>
                  <a:cubicBezTo>
                    <a:pt x="1185" y="5174"/>
                    <a:pt x="1211" y="5148"/>
                    <a:pt x="1243" y="5148"/>
                  </a:cubicBezTo>
                  <a:close/>
                  <a:moveTo>
                    <a:pt x="5464" y="5829"/>
                  </a:moveTo>
                  <a:lnTo>
                    <a:pt x="6585" y="6951"/>
                  </a:lnTo>
                  <a:lnTo>
                    <a:pt x="4353" y="6951"/>
                  </a:lnTo>
                  <a:cubicBezTo>
                    <a:pt x="3608" y="6951"/>
                    <a:pt x="2909" y="6588"/>
                    <a:pt x="2478" y="5989"/>
                  </a:cubicBezTo>
                  <a:cubicBezTo>
                    <a:pt x="2603" y="5920"/>
                    <a:pt x="2741" y="5871"/>
                    <a:pt x="2887" y="5847"/>
                  </a:cubicBezTo>
                  <a:cubicBezTo>
                    <a:pt x="2896" y="5845"/>
                    <a:pt x="2904" y="5844"/>
                    <a:pt x="2913" y="5843"/>
                  </a:cubicBezTo>
                  <a:cubicBezTo>
                    <a:pt x="2926" y="5842"/>
                    <a:pt x="2940" y="5839"/>
                    <a:pt x="2953" y="5838"/>
                  </a:cubicBezTo>
                  <a:cubicBezTo>
                    <a:pt x="2966" y="5837"/>
                    <a:pt x="2979" y="5835"/>
                    <a:pt x="2994" y="5834"/>
                  </a:cubicBezTo>
                  <a:cubicBezTo>
                    <a:pt x="3004" y="5833"/>
                    <a:pt x="3014" y="5833"/>
                    <a:pt x="3024" y="5832"/>
                  </a:cubicBezTo>
                  <a:cubicBezTo>
                    <a:pt x="3048" y="5830"/>
                    <a:pt x="3072" y="5829"/>
                    <a:pt x="3097" y="5829"/>
                  </a:cubicBezTo>
                  <a:close/>
                  <a:moveTo>
                    <a:pt x="2083" y="6329"/>
                  </a:moveTo>
                  <a:cubicBezTo>
                    <a:pt x="2613" y="7041"/>
                    <a:pt x="3455" y="7471"/>
                    <a:pt x="4353" y="7471"/>
                  </a:cubicBezTo>
                  <a:lnTo>
                    <a:pt x="7105" y="7471"/>
                  </a:lnTo>
                  <a:lnTo>
                    <a:pt x="7474" y="7840"/>
                  </a:lnTo>
                  <a:lnTo>
                    <a:pt x="4748" y="7840"/>
                  </a:lnTo>
                  <a:cubicBezTo>
                    <a:pt x="4605" y="7840"/>
                    <a:pt x="4488" y="7956"/>
                    <a:pt x="4488" y="8100"/>
                  </a:cubicBezTo>
                  <a:cubicBezTo>
                    <a:pt x="4488" y="8244"/>
                    <a:pt x="4604" y="8360"/>
                    <a:pt x="4748" y="8360"/>
                  </a:cubicBezTo>
                  <a:lnTo>
                    <a:pt x="7993" y="8360"/>
                  </a:lnTo>
                  <a:lnTo>
                    <a:pt x="8291" y="8659"/>
                  </a:lnTo>
                  <a:lnTo>
                    <a:pt x="4931" y="8659"/>
                  </a:lnTo>
                  <a:cubicBezTo>
                    <a:pt x="4788" y="8659"/>
                    <a:pt x="4671" y="8774"/>
                    <a:pt x="4671" y="8918"/>
                  </a:cubicBezTo>
                  <a:cubicBezTo>
                    <a:pt x="4671" y="9063"/>
                    <a:pt x="4786" y="9179"/>
                    <a:pt x="4931" y="9179"/>
                  </a:cubicBezTo>
                  <a:lnTo>
                    <a:pt x="8810" y="9179"/>
                  </a:lnTo>
                  <a:lnTo>
                    <a:pt x="9264" y="9633"/>
                  </a:lnTo>
                  <a:lnTo>
                    <a:pt x="2261" y="9633"/>
                  </a:lnTo>
                  <a:cubicBezTo>
                    <a:pt x="2015" y="9633"/>
                    <a:pt x="1814" y="9432"/>
                    <a:pt x="1814" y="9186"/>
                  </a:cubicBezTo>
                  <a:lnTo>
                    <a:pt x="1814" y="7112"/>
                  </a:lnTo>
                  <a:cubicBezTo>
                    <a:pt x="1814" y="6818"/>
                    <a:pt x="1914" y="6546"/>
                    <a:pt x="2083" y="6329"/>
                  </a:cubicBezTo>
                  <a:close/>
                  <a:moveTo>
                    <a:pt x="3890" y="10151"/>
                  </a:moveTo>
                  <a:lnTo>
                    <a:pt x="3890" y="10969"/>
                  </a:lnTo>
                  <a:cubicBezTo>
                    <a:pt x="3890" y="11131"/>
                    <a:pt x="3759" y="11263"/>
                    <a:pt x="3596" y="11263"/>
                  </a:cubicBezTo>
                  <a:lnTo>
                    <a:pt x="2777" y="11263"/>
                  </a:lnTo>
                  <a:cubicBezTo>
                    <a:pt x="2614" y="11263"/>
                    <a:pt x="2483" y="11131"/>
                    <a:pt x="2483" y="10969"/>
                  </a:cubicBezTo>
                  <a:lnTo>
                    <a:pt x="2483" y="10151"/>
                  </a:lnTo>
                  <a:close/>
                  <a:moveTo>
                    <a:pt x="522" y="888"/>
                  </a:moveTo>
                  <a:lnTo>
                    <a:pt x="2838" y="3204"/>
                  </a:lnTo>
                  <a:lnTo>
                    <a:pt x="2351" y="4736"/>
                  </a:lnTo>
                  <a:cubicBezTo>
                    <a:pt x="2258" y="4669"/>
                    <a:pt x="2143" y="4629"/>
                    <a:pt x="2019" y="4629"/>
                  </a:cubicBezTo>
                  <a:lnTo>
                    <a:pt x="1243" y="4629"/>
                  </a:lnTo>
                  <a:cubicBezTo>
                    <a:pt x="924" y="4629"/>
                    <a:pt x="666" y="4888"/>
                    <a:pt x="666" y="5206"/>
                  </a:cubicBezTo>
                  <a:lnTo>
                    <a:pt x="666" y="5596"/>
                  </a:lnTo>
                  <a:cubicBezTo>
                    <a:pt x="666" y="5914"/>
                    <a:pt x="924" y="6172"/>
                    <a:pt x="1243" y="6172"/>
                  </a:cubicBezTo>
                  <a:lnTo>
                    <a:pt x="1559" y="6172"/>
                  </a:lnTo>
                  <a:cubicBezTo>
                    <a:pt x="1392" y="6446"/>
                    <a:pt x="1295" y="6767"/>
                    <a:pt x="1295" y="7110"/>
                  </a:cubicBezTo>
                  <a:lnTo>
                    <a:pt x="1295" y="9184"/>
                  </a:lnTo>
                  <a:cubicBezTo>
                    <a:pt x="1295" y="9612"/>
                    <a:pt x="1577" y="9978"/>
                    <a:pt x="1964" y="10102"/>
                  </a:cubicBezTo>
                  <a:lnTo>
                    <a:pt x="1964" y="10967"/>
                  </a:lnTo>
                  <a:cubicBezTo>
                    <a:pt x="1964" y="11415"/>
                    <a:pt x="2329" y="11781"/>
                    <a:pt x="2778" y="11781"/>
                  </a:cubicBezTo>
                  <a:lnTo>
                    <a:pt x="3597" y="11781"/>
                  </a:lnTo>
                  <a:cubicBezTo>
                    <a:pt x="4045" y="11781"/>
                    <a:pt x="4411" y="11417"/>
                    <a:pt x="4411" y="10967"/>
                  </a:cubicBezTo>
                  <a:lnTo>
                    <a:pt x="4411" y="10149"/>
                  </a:lnTo>
                  <a:lnTo>
                    <a:pt x="9787" y="10149"/>
                  </a:lnTo>
                  <a:lnTo>
                    <a:pt x="13723" y="14086"/>
                  </a:lnTo>
                  <a:lnTo>
                    <a:pt x="1252" y="14087"/>
                  </a:lnTo>
                  <a:cubicBezTo>
                    <a:pt x="848" y="14087"/>
                    <a:pt x="522" y="13761"/>
                    <a:pt x="522" y="13358"/>
                  </a:cubicBezTo>
                  <a:lnTo>
                    <a:pt x="522" y="888"/>
                  </a:lnTo>
                  <a:close/>
                  <a:moveTo>
                    <a:pt x="261" y="1"/>
                  </a:moveTo>
                  <a:cubicBezTo>
                    <a:pt x="227" y="1"/>
                    <a:pt x="194" y="7"/>
                    <a:pt x="161" y="21"/>
                  </a:cubicBezTo>
                  <a:cubicBezTo>
                    <a:pt x="65" y="61"/>
                    <a:pt x="1" y="155"/>
                    <a:pt x="1" y="259"/>
                  </a:cubicBezTo>
                  <a:lnTo>
                    <a:pt x="1" y="13358"/>
                  </a:lnTo>
                  <a:cubicBezTo>
                    <a:pt x="1" y="14046"/>
                    <a:pt x="562" y="14607"/>
                    <a:pt x="1250" y="14607"/>
                  </a:cubicBezTo>
                  <a:lnTo>
                    <a:pt x="14348" y="14607"/>
                  </a:lnTo>
                  <a:cubicBezTo>
                    <a:pt x="14453" y="14607"/>
                    <a:pt x="14547" y="14544"/>
                    <a:pt x="14587" y="14446"/>
                  </a:cubicBezTo>
                  <a:cubicBezTo>
                    <a:pt x="14628" y="14350"/>
                    <a:pt x="14607" y="14238"/>
                    <a:pt x="14532" y="14163"/>
                  </a:cubicBezTo>
                  <a:lnTo>
                    <a:pt x="445" y="77"/>
                  </a:lnTo>
                  <a:cubicBezTo>
                    <a:pt x="394" y="27"/>
                    <a:pt x="328" y="1"/>
                    <a:pt x="26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64" name="Google Shape;664;p33"/>
            <p:cNvSpPr/>
            <p:nvPr/>
          </p:nvSpPr>
          <p:spPr>
            <a:xfrm>
              <a:off x="4083000" y="3026950"/>
              <a:ext cx="365700" cy="365225"/>
            </a:xfrm>
            <a:custGeom>
              <a:rect b="b" l="l" r="r" t="t"/>
              <a:pathLst>
                <a:path extrusionOk="0" h="14609" w="14628">
                  <a:moveTo>
                    <a:pt x="10478" y="3346"/>
                  </a:moveTo>
                  <a:cubicBezTo>
                    <a:pt x="10761" y="3346"/>
                    <a:pt x="11009" y="3527"/>
                    <a:pt x="11095" y="3798"/>
                  </a:cubicBezTo>
                  <a:lnTo>
                    <a:pt x="11922" y="6400"/>
                  </a:lnTo>
                  <a:cubicBezTo>
                    <a:pt x="11896" y="6394"/>
                    <a:pt x="11871" y="6389"/>
                    <a:pt x="11845" y="6385"/>
                  </a:cubicBezTo>
                  <a:cubicBezTo>
                    <a:pt x="11838" y="6383"/>
                    <a:pt x="11831" y="6382"/>
                    <a:pt x="11826" y="6380"/>
                  </a:cubicBezTo>
                  <a:cubicBezTo>
                    <a:pt x="11809" y="6378"/>
                    <a:pt x="11789" y="6374"/>
                    <a:pt x="11771" y="6372"/>
                  </a:cubicBezTo>
                  <a:cubicBezTo>
                    <a:pt x="11760" y="6370"/>
                    <a:pt x="11750" y="6369"/>
                    <a:pt x="11739" y="6368"/>
                  </a:cubicBezTo>
                  <a:cubicBezTo>
                    <a:pt x="11723" y="6367"/>
                    <a:pt x="11708" y="6364"/>
                    <a:pt x="11691" y="6363"/>
                  </a:cubicBezTo>
                  <a:lnTo>
                    <a:pt x="11645" y="6359"/>
                  </a:lnTo>
                  <a:cubicBezTo>
                    <a:pt x="11634" y="6358"/>
                    <a:pt x="11620" y="6358"/>
                    <a:pt x="11609" y="6357"/>
                  </a:cubicBezTo>
                  <a:cubicBezTo>
                    <a:pt x="11580" y="6355"/>
                    <a:pt x="11552" y="6354"/>
                    <a:pt x="11524" y="6354"/>
                  </a:cubicBezTo>
                  <a:lnTo>
                    <a:pt x="6740" y="6354"/>
                  </a:lnTo>
                  <a:lnTo>
                    <a:pt x="3732" y="3346"/>
                  </a:lnTo>
                  <a:close/>
                  <a:moveTo>
                    <a:pt x="13386" y="6193"/>
                  </a:moveTo>
                  <a:cubicBezTo>
                    <a:pt x="13418" y="6193"/>
                    <a:pt x="13444" y="6219"/>
                    <a:pt x="13444" y="6251"/>
                  </a:cubicBezTo>
                  <a:lnTo>
                    <a:pt x="13444" y="6641"/>
                  </a:lnTo>
                  <a:cubicBezTo>
                    <a:pt x="13444" y="6673"/>
                    <a:pt x="13418" y="6699"/>
                    <a:pt x="13386" y="6699"/>
                  </a:cubicBezTo>
                  <a:lnTo>
                    <a:pt x="12610" y="6699"/>
                  </a:lnTo>
                  <a:cubicBezTo>
                    <a:pt x="12578" y="6699"/>
                    <a:pt x="12552" y="6673"/>
                    <a:pt x="12552" y="6641"/>
                  </a:cubicBezTo>
                  <a:lnTo>
                    <a:pt x="12552" y="6251"/>
                  </a:lnTo>
                  <a:cubicBezTo>
                    <a:pt x="12552" y="6219"/>
                    <a:pt x="12578" y="6193"/>
                    <a:pt x="12610" y="6193"/>
                  </a:cubicBezTo>
                  <a:close/>
                  <a:moveTo>
                    <a:pt x="11526" y="6874"/>
                  </a:moveTo>
                  <a:cubicBezTo>
                    <a:pt x="11549" y="6874"/>
                    <a:pt x="11574" y="6875"/>
                    <a:pt x="11599" y="6877"/>
                  </a:cubicBezTo>
                  <a:cubicBezTo>
                    <a:pt x="11609" y="6877"/>
                    <a:pt x="11619" y="6878"/>
                    <a:pt x="11629" y="6879"/>
                  </a:cubicBezTo>
                  <a:cubicBezTo>
                    <a:pt x="11642" y="6880"/>
                    <a:pt x="11655" y="6881"/>
                    <a:pt x="11669" y="6883"/>
                  </a:cubicBezTo>
                  <a:cubicBezTo>
                    <a:pt x="11682" y="6884"/>
                    <a:pt x="11697" y="6885"/>
                    <a:pt x="11709" y="6888"/>
                  </a:cubicBezTo>
                  <a:cubicBezTo>
                    <a:pt x="11718" y="6889"/>
                    <a:pt x="11726" y="6890"/>
                    <a:pt x="11735" y="6891"/>
                  </a:cubicBezTo>
                  <a:cubicBezTo>
                    <a:pt x="11882" y="6916"/>
                    <a:pt x="12020" y="6965"/>
                    <a:pt x="12144" y="7034"/>
                  </a:cubicBezTo>
                  <a:cubicBezTo>
                    <a:pt x="11713" y="7633"/>
                    <a:pt x="11014" y="7996"/>
                    <a:pt x="10270" y="7996"/>
                  </a:cubicBezTo>
                  <a:lnTo>
                    <a:pt x="8382" y="7996"/>
                  </a:lnTo>
                  <a:lnTo>
                    <a:pt x="7260" y="6874"/>
                  </a:lnTo>
                  <a:close/>
                  <a:moveTo>
                    <a:pt x="11934" y="8998"/>
                  </a:moveTo>
                  <a:lnTo>
                    <a:pt x="11871" y="9466"/>
                  </a:lnTo>
                  <a:lnTo>
                    <a:pt x="10792" y="9734"/>
                  </a:lnTo>
                  <a:lnTo>
                    <a:pt x="10928" y="9261"/>
                  </a:lnTo>
                  <a:lnTo>
                    <a:pt x="11934" y="8998"/>
                  </a:lnTo>
                  <a:close/>
                  <a:moveTo>
                    <a:pt x="12537" y="7374"/>
                  </a:moveTo>
                  <a:cubicBezTo>
                    <a:pt x="12706" y="7591"/>
                    <a:pt x="12805" y="7863"/>
                    <a:pt x="12805" y="8157"/>
                  </a:cubicBezTo>
                  <a:lnTo>
                    <a:pt x="12805" y="10231"/>
                  </a:lnTo>
                  <a:cubicBezTo>
                    <a:pt x="12805" y="10477"/>
                    <a:pt x="12605" y="10678"/>
                    <a:pt x="12360" y="10678"/>
                  </a:cubicBezTo>
                  <a:lnTo>
                    <a:pt x="11062" y="10677"/>
                  </a:lnTo>
                  <a:lnTo>
                    <a:pt x="10672" y="10287"/>
                  </a:lnTo>
                  <a:cubicBezTo>
                    <a:pt x="10704" y="10287"/>
                    <a:pt x="10738" y="10283"/>
                    <a:pt x="10770" y="10274"/>
                  </a:cubicBezTo>
                  <a:lnTo>
                    <a:pt x="12054" y="9957"/>
                  </a:lnTo>
                  <a:cubicBezTo>
                    <a:pt x="12227" y="9915"/>
                    <a:pt x="12354" y="9773"/>
                    <a:pt x="12378" y="9596"/>
                  </a:cubicBezTo>
                  <a:lnTo>
                    <a:pt x="12469" y="8939"/>
                  </a:lnTo>
                  <a:cubicBezTo>
                    <a:pt x="12488" y="8796"/>
                    <a:pt x="12435" y="8654"/>
                    <a:pt x="12327" y="8558"/>
                  </a:cubicBezTo>
                  <a:cubicBezTo>
                    <a:pt x="12246" y="8488"/>
                    <a:pt x="12144" y="8450"/>
                    <a:pt x="12039" y="8450"/>
                  </a:cubicBezTo>
                  <a:cubicBezTo>
                    <a:pt x="12003" y="8450"/>
                    <a:pt x="11966" y="8454"/>
                    <a:pt x="11930" y="8463"/>
                  </a:cubicBezTo>
                  <a:lnTo>
                    <a:pt x="10749" y="8772"/>
                  </a:lnTo>
                  <a:cubicBezTo>
                    <a:pt x="10602" y="8810"/>
                    <a:pt x="10486" y="8924"/>
                    <a:pt x="10445" y="9069"/>
                  </a:cubicBezTo>
                  <a:lnTo>
                    <a:pt x="10251" y="9735"/>
                  </a:lnTo>
                  <a:cubicBezTo>
                    <a:pt x="10240" y="9772"/>
                    <a:pt x="10235" y="9810"/>
                    <a:pt x="10234" y="9849"/>
                  </a:cubicBezTo>
                  <a:lnTo>
                    <a:pt x="9789" y="9405"/>
                  </a:lnTo>
                  <a:lnTo>
                    <a:pt x="9871" y="9405"/>
                  </a:lnTo>
                  <a:cubicBezTo>
                    <a:pt x="10014" y="9405"/>
                    <a:pt x="10132" y="9289"/>
                    <a:pt x="10132" y="9145"/>
                  </a:cubicBezTo>
                  <a:cubicBezTo>
                    <a:pt x="10132" y="9002"/>
                    <a:pt x="10015" y="8885"/>
                    <a:pt x="9871" y="8885"/>
                  </a:cubicBezTo>
                  <a:lnTo>
                    <a:pt x="9269" y="8885"/>
                  </a:lnTo>
                  <a:lnTo>
                    <a:pt x="8900" y="8516"/>
                  </a:lnTo>
                  <a:lnTo>
                    <a:pt x="10266" y="8516"/>
                  </a:lnTo>
                  <a:cubicBezTo>
                    <a:pt x="11165" y="8516"/>
                    <a:pt x="12008" y="8084"/>
                    <a:pt x="12537" y="7374"/>
                  </a:cubicBezTo>
                  <a:close/>
                  <a:moveTo>
                    <a:pt x="12138" y="11196"/>
                  </a:moveTo>
                  <a:lnTo>
                    <a:pt x="12138" y="11752"/>
                  </a:lnTo>
                  <a:lnTo>
                    <a:pt x="11582" y="11196"/>
                  </a:lnTo>
                  <a:close/>
                  <a:moveTo>
                    <a:pt x="13380" y="521"/>
                  </a:moveTo>
                  <a:cubicBezTo>
                    <a:pt x="13783" y="521"/>
                    <a:pt x="14109" y="847"/>
                    <a:pt x="14109" y="1251"/>
                  </a:cubicBezTo>
                  <a:lnTo>
                    <a:pt x="14109" y="13720"/>
                  </a:lnTo>
                  <a:lnTo>
                    <a:pt x="14107" y="13720"/>
                  </a:lnTo>
                  <a:lnTo>
                    <a:pt x="12625" y="12239"/>
                  </a:lnTo>
                  <a:cubicBezTo>
                    <a:pt x="12646" y="12167"/>
                    <a:pt x="12658" y="12093"/>
                    <a:pt x="12658" y="12013"/>
                  </a:cubicBezTo>
                  <a:lnTo>
                    <a:pt x="12658" y="11150"/>
                  </a:lnTo>
                  <a:cubicBezTo>
                    <a:pt x="13045" y="11023"/>
                    <a:pt x="13327" y="10658"/>
                    <a:pt x="13327" y="10230"/>
                  </a:cubicBezTo>
                  <a:lnTo>
                    <a:pt x="13327" y="8156"/>
                  </a:lnTo>
                  <a:cubicBezTo>
                    <a:pt x="13327" y="7814"/>
                    <a:pt x="13231" y="7491"/>
                    <a:pt x="13063" y="7218"/>
                  </a:cubicBezTo>
                  <a:lnTo>
                    <a:pt x="13387" y="7218"/>
                  </a:lnTo>
                  <a:cubicBezTo>
                    <a:pt x="13705" y="7218"/>
                    <a:pt x="13964" y="6960"/>
                    <a:pt x="13964" y="6642"/>
                  </a:cubicBezTo>
                  <a:lnTo>
                    <a:pt x="13964" y="6251"/>
                  </a:lnTo>
                  <a:cubicBezTo>
                    <a:pt x="13964" y="5933"/>
                    <a:pt x="13705" y="5674"/>
                    <a:pt x="13387" y="5674"/>
                  </a:cubicBezTo>
                  <a:lnTo>
                    <a:pt x="12611" y="5674"/>
                  </a:lnTo>
                  <a:cubicBezTo>
                    <a:pt x="12485" y="5674"/>
                    <a:pt x="12368" y="5715"/>
                    <a:pt x="12273" y="5785"/>
                  </a:cubicBezTo>
                  <a:lnTo>
                    <a:pt x="11592" y="3641"/>
                  </a:lnTo>
                  <a:cubicBezTo>
                    <a:pt x="11437" y="3155"/>
                    <a:pt x="10991" y="2826"/>
                    <a:pt x="10481" y="2826"/>
                  </a:cubicBezTo>
                  <a:lnTo>
                    <a:pt x="3214" y="2826"/>
                  </a:lnTo>
                  <a:lnTo>
                    <a:pt x="908" y="521"/>
                  </a:lnTo>
                  <a:close/>
                  <a:moveTo>
                    <a:pt x="279" y="1"/>
                  </a:moveTo>
                  <a:cubicBezTo>
                    <a:pt x="174" y="1"/>
                    <a:pt x="80" y="64"/>
                    <a:pt x="40" y="162"/>
                  </a:cubicBezTo>
                  <a:cubicBezTo>
                    <a:pt x="0" y="259"/>
                    <a:pt x="22" y="371"/>
                    <a:pt x="97" y="445"/>
                  </a:cubicBezTo>
                  <a:lnTo>
                    <a:pt x="14184" y="14533"/>
                  </a:lnTo>
                  <a:cubicBezTo>
                    <a:pt x="14235" y="14583"/>
                    <a:pt x="14299" y="14609"/>
                    <a:pt x="14368" y="14609"/>
                  </a:cubicBezTo>
                  <a:cubicBezTo>
                    <a:pt x="14401" y="14609"/>
                    <a:pt x="14435" y="14602"/>
                    <a:pt x="14467" y="14589"/>
                  </a:cubicBezTo>
                  <a:cubicBezTo>
                    <a:pt x="14564" y="14549"/>
                    <a:pt x="14628" y="14455"/>
                    <a:pt x="14628" y="14350"/>
                  </a:cubicBezTo>
                  <a:lnTo>
                    <a:pt x="14628" y="1251"/>
                  </a:lnTo>
                  <a:cubicBezTo>
                    <a:pt x="14627" y="562"/>
                    <a:pt x="14066" y="1"/>
                    <a:pt x="13377"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grpSp>
      <p:sp>
        <p:nvSpPr>
          <p:cNvPr id="579" name="Google Shape;579;p33"/>
          <p:cNvSpPr/>
          <p:nvPr/>
        </p:nvSpPr>
        <p:spPr>
          <a:xfrm>
            <a:off x="7666387" y="4165513"/>
            <a:ext cx="534000" cy="507000"/>
          </a:xfrm>
          <a:prstGeom prst="roundRect">
            <a:avLst>
              <a:gd fmla="val 16667" name="adj"/>
            </a:avLst>
          </a:prstGeom>
          <a:solidFill>
            <a:schemeClr val="accent2"/>
          </a:solidFill>
          <a:ln>
            <a:noFill/>
          </a:ln>
          <a:effectLst>
            <a:outerShdw blurRad="57150" rotWithShape="0" algn="bl" dir="5400000" dist="28575">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65" name="Google Shape;665;p33"/>
          <p:cNvGrpSpPr/>
          <p:nvPr/>
        </p:nvGrpSpPr>
        <p:grpSpPr>
          <a:xfrm>
            <a:off x="7754170" y="4291051"/>
            <a:ext cx="358105" cy="273350"/>
            <a:chOff x="3021650" y="3042625"/>
            <a:chExt cx="457350" cy="360050"/>
          </a:xfrm>
        </p:grpSpPr>
        <p:sp>
          <p:nvSpPr>
            <p:cNvPr id="666" name="Google Shape;666;p33"/>
            <p:cNvSpPr/>
            <p:nvPr/>
          </p:nvSpPr>
          <p:spPr>
            <a:xfrm>
              <a:off x="3195475" y="3080500"/>
              <a:ext cx="28525" cy="22000"/>
            </a:xfrm>
            <a:custGeom>
              <a:rect b="b" l="l" r="r" t="t"/>
              <a:pathLst>
                <a:path extrusionOk="0" h="880" w="1141">
                  <a:moveTo>
                    <a:pt x="296" y="1"/>
                  </a:moveTo>
                  <a:cubicBezTo>
                    <a:pt x="212" y="1"/>
                    <a:pt x="129" y="41"/>
                    <a:pt x="79" y="116"/>
                  </a:cubicBezTo>
                  <a:cubicBezTo>
                    <a:pt x="1" y="236"/>
                    <a:pt x="34" y="397"/>
                    <a:pt x="152" y="475"/>
                  </a:cubicBezTo>
                  <a:lnTo>
                    <a:pt x="702" y="837"/>
                  </a:lnTo>
                  <a:cubicBezTo>
                    <a:pt x="746" y="865"/>
                    <a:pt x="796" y="880"/>
                    <a:pt x="845" y="880"/>
                  </a:cubicBezTo>
                  <a:cubicBezTo>
                    <a:pt x="929" y="880"/>
                    <a:pt x="1012" y="839"/>
                    <a:pt x="1062" y="762"/>
                  </a:cubicBezTo>
                  <a:cubicBezTo>
                    <a:pt x="1141" y="645"/>
                    <a:pt x="1108" y="484"/>
                    <a:pt x="988" y="405"/>
                  </a:cubicBezTo>
                  <a:lnTo>
                    <a:pt x="438" y="43"/>
                  </a:lnTo>
                  <a:cubicBezTo>
                    <a:pt x="395" y="14"/>
                    <a:pt x="345" y="1"/>
                    <a:pt x="2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67" name="Google Shape;667;p33"/>
            <p:cNvSpPr/>
            <p:nvPr/>
          </p:nvSpPr>
          <p:spPr>
            <a:xfrm>
              <a:off x="3244675" y="3112900"/>
              <a:ext cx="62950" cy="44700"/>
            </a:xfrm>
            <a:custGeom>
              <a:rect b="b" l="l" r="r" t="t"/>
              <a:pathLst>
                <a:path extrusionOk="0" h="1788" w="2518">
                  <a:moveTo>
                    <a:pt x="296" y="1"/>
                  </a:moveTo>
                  <a:cubicBezTo>
                    <a:pt x="211" y="1"/>
                    <a:pt x="129" y="41"/>
                    <a:pt x="79" y="116"/>
                  </a:cubicBezTo>
                  <a:cubicBezTo>
                    <a:pt x="0" y="236"/>
                    <a:pt x="32" y="397"/>
                    <a:pt x="153" y="475"/>
                  </a:cubicBezTo>
                  <a:lnTo>
                    <a:pt x="2080" y="1744"/>
                  </a:lnTo>
                  <a:cubicBezTo>
                    <a:pt x="2123" y="1773"/>
                    <a:pt x="2174" y="1787"/>
                    <a:pt x="2223" y="1787"/>
                  </a:cubicBezTo>
                  <a:cubicBezTo>
                    <a:pt x="2308" y="1787"/>
                    <a:pt x="2390" y="1746"/>
                    <a:pt x="2440" y="1670"/>
                  </a:cubicBezTo>
                  <a:cubicBezTo>
                    <a:pt x="2518" y="1552"/>
                    <a:pt x="2485" y="1392"/>
                    <a:pt x="2364" y="1313"/>
                  </a:cubicBezTo>
                  <a:lnTo>
                    <a:pt x="438" y="43"/>
                  </a:lnTo>
                  <a:cubicBezTo>
                    <a:pt x="394" y="14"/>
                    <a:pt x="345" y="1"/>
                    <a:pt x="296"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68" name="Google Shape;668;p33"/>
            <p:cNvSpPr/>
            <p:nvPr/>
          </p:nvSpPr>
          <p:spPr>
            <a:xfrm>
              <a:off x="3177600" y="3105475"/>
              <a:ext cx="112175" cy="77100"/>
            </a:xfrm>
            <a:custGeom>
              <a:rect b="b" l="l" r="r" t="t"/>
              <a:pathLst>
                <a:path extrusionOk="0" h="3084" w="4487">
                  <a:moveTo>
                    <a:pt x="296" y="0"/>
                  </a:moveTo>
                  <a:cubicBezTo>
                    <a:pt x="211" y="0"/>
                    <a:pt x="128" y="41"/>
                    <a:pt x="78" y="117"/>
                  </a:cubicBezTo>
                  <a:cubicBezTo>
                    <a:pt x="0" y="236"/>
                    <a:pt x="33" y="397"/>
                    <a:pt x="152" y="475"/>
                  </a:cubicBezTo>
                  <a:lnTo>
                    <a:pt x="4048" y="3042"/>
                  </a:lnTo>
                  <a:cubicBezTo>
                    <a:pt x="4092" y="3070"/>
                    <a:pt x="4141" y="3084"/>
                    <a:pt x="4191" y="3084"/>
                  </a:cubicBezTo>
                  <a:cubicBezTo>
                    <a:pt x="4275" y="3084"/>
                    <a:pt x="4357" y="3043"/>
                    <a:pt x="4408" y="2967"/>
                  </a:cubicBezTo>
                  <a:cubicBezTo>
                    <a:pt x="4486" y="2848"/>
                    <a:pt x="4453" y="2688"/>
                    <a:pt x="4334" y="2609"/>
                  </a:cubicBezTo>
                  <a:lnTo>
                    <a:pt x="438" y="42"/>
                  </a:lnTo>
                  <a:cubicBezTo>
                    <a:pt x="394" y="14"/>
                    <a:pt x="345" y="0"/>
                    <a:pt x="296"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69" name="Google Shape;669;p33"/>
            <p:cNvSpPr/>
            <p:nvPr/>
          </p:nvSpPr>
          <p:spPr>
            <a:xfrm>
              <a:off x="3134475" y="3288775"/>
              <a:ext cx="108525" cy="98925"/>
            </a:xfrm>
            <a:custGeom>
              <a:rect b="b" l="l" r="r" t="t"/>
              <a:pathLst>
                <a:path extrusionOk="0" h="3957" w="4341">
                  <a:moveTo>
                    <a:pt x="2170" y="520"/>
                  </a:moveTo>
                  <a:cubicBezTo>
                    <a:pt x="2545" y="520"/>
                    <a:pt x="2918" y="663"/>
                    <a:pt x="3203" y="947"/>
                  </a:cubicBezTo>
                  <a:cubicBezTo>
                    <a:pt x="3771" y="1517"/>
                    <a:pt x="3771" y="2442"/>
                    <a:pt x="3203" y="3012"/>
                  </a:cubicBezTo>
                  <a:cubicBezTo>
                    <a:pt x="2918" y="3296"/>
                    <a:pt x="2544" y="3439"/>
                    <a:pt x="2170" y="3439"/>
                  </a:cubicBezTo>
                  <a:cubicBezTo>
                    <a:pt x="1796" y="3439"/>
                    <a:pt x="1422" y="3296"/>
                    <a:pt x="1138" y="3012"/>
                  </a:cubicBezTo>
                  <a:cubicBezTo>
                    <a:pt x="569" y="2443"/>
                    <a:pt x="569" y="1517"/>
                    <a:pt x="1138" y="947"/>
                  </a:cubicBezTo>
                  <a:cubicBezTo>
                    <a:pt x="1422" y="663"/>
                    <a:pt x="1797" y="520"/>
                    <a:pt x="2170" y="520"/>
                  </a:cubicBezTo>
                  <a:close/>
                  <a:moveTo>
                    <a:pt x="2170" y="1"/>
                  </a:moveTo>
                  <a:cubicBezTo>
                    <a:pt x="1663" y="1"/>
                    <a:pt x="1157" y="194"/>
                    <a:pt x="772" y="580"/>
                  </a:cubicBezTo>
                  <a:cubicBezTo>
                    <a:pt x="1" y="1351"/>
                    <a:pt x="1" y="2607"/>
                    <a:pt x="772" y="3377"/>
                  </a:cubicBezTo>
                  <a:cubicBezTo>
                    <a:pt x="1158" y="3763"/>
                    <a:pt x="1663" y="3957"/>
                    <a:pt x="2170" y="3957"/>
                  </a:cubicBezTo>
                  <a:cubicBezTo>
                    <a:pt x="2678" y="3957"/>
                    <a:pt x="3183" y="3763"/>
                    <a:pt x="3569" y="3377"/>
                  </a:cubicBezTo>
                  <a:cubicBezTo>
                    <a:pt x="4340" y="2607"/>
                    <a:pt x="4340" y="1352"/>
                    <a:pt x="3569" y="580"/>
                  </a:cubicBezTo>
                  <a:cubicBezTo>
                    <a:pt x="3184" y="194"/>
                    <a:pt x="2677" y="1"/>
                    <a:pt x="2170"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70" name="Google Shape;670;p33"/>
            <p:cNvSpPr/>
            <p:nvPr/>
          </p:nvSpPr>
          <p:spPr>
            <a:xfrm>
              <a:off x="3021650" y="3273825"/>
              <a:ext cx="113875" cy="128850"/>
            </a:xfrm>
            <a:custGeom>
              <a:rect b="b" l="l" r="r" t="t"/>
              <a:pathLst>
                <a:path extrusionOk="0" h="5154" w="4555">
                  <a:moveTo>
                    <a:pt x="952" y="520"/>
                  </a:moveTo>
                  <a:cubicBezTo>
                    <a:pt x="1535" y="520"/>
                    <a:pt x="2011" y="994"/>
                    <a:pt x="2011" y="1578"/>
                  </a:cubicBezTo>
                  <a:lnTo>
                    <a:pt x="2011" y="1811"/>
                  </a:lnTo>
                  <a:lnTo>
                    <a:pt x="2011" y="3344"/>
                  </a:lnTo>
                  <a:lnTo>
                    <a:pt x="2011" y="3576"/>
                  </a:lnTo>
                  <a:cubicBezTo>
                    <a:pt x="2011" y="4158"/>
                    <a:pt x="1535" y="4633"/>
                    <a:pt x="952" y="4633"/>
                  </a:cubicBezTo>
                  <a:lnTo>
                    <a:pt x="521" y="4633"/>
                  </a:lnTo>
                  <a:lnTo>
                    <a:pt x="521" y="520"/>
                  </a:lnTo>
                  <a:close/>
                  <a:moveTo>
                    <a:pt x="261" y="1"/>
                  </a:moveTo>
                  <a:cubicBezTo>
                    <a:pt x="118" y="1"/>
                    <a:pt x="1" y="117"/>
                    <a:pt x="1" y="261"/>
                  </a:cubicBezTo>
                  <a:lnTo>
                    <a:pt x="1" y="4894"/>
                  </a:lnTo>
                  <a:cubicBezTo>
                    <a:pt x="1" y="5036"/>
                    <a:pt x="117" y="5153"/>
                    <a:pt x="261" y="5153"/>
                  </a:cubicBezTo>
                  <a:lnTo>
                    <a:pt x="951" y="5153"/>
                  </a:lnTo>
                  <a:cubicBezTo>
                    <a:pt x="1811" y="5153"/>
                    <a:pt x="2512" y="4461"/>
                    <a:pt x="2527" y="3603"/>
                  </a:cubicBezTo>
                  <a:lnTo>
                    <a:pt x="4294" y="3603"/>
                  </a:lnTo>
                  <a:cubicBezTo>
                    <a:pt x="4437" y="3603"/>
                    <a:pt x="4555" y="3488"/>
                    <a:pt x="4555" y="3344"/>
                  </a:cubicBezTo>
                  <a:cubicBezTo>
                    <a:pt x="4555" y="3201"/>
                    <a:pt x="4438" y="3085"/>
                    <a:pt x="4294" y="3085"/>
                  </a:cubicBezTo>
                  <a:lnTo>
                    <a:pt x="2527" y="3085"/>
                  </a:lnTo>
                  <a:lnTo>
                    <a:pt x="2527" y="2070"/>
                  </a:lnTo>
                  <a:lnTo>
                    <a:pt x="4294" y="2070"/>
                  </a:lnTo>
                  <a:cubicBezTo>
                    <a:pt x="4437" y="2070"/>
                    <a:pt x="4555" y="1955"/>
                    <a:pt x="4555" y="1811"/>
                  </a:cubicBezTo>
                  <a:cubicBezTo>
                    <a:pt x="4555" y="1668"/>
                    <a:pt x="4438" y="1550"/>
                    <a:pt x="4294" y="1550"/>
                  </a:cubicBezTo>
                  <a:lnTo>
                    <a:pt x="2527" y="1550"/>
                  </a:lnTo>
                  <a:cubicBezTo>
                    <a:pt x="2512" y="694"/>
                    <a:pt x="1812" y="1"/>
                    <a:pt x="951"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sp>
          <p:nvSpPr>
            <p:cNvPr id="671" name="Google Shape;671;p33"/>
            <p:cNvSpPr/>
            <p:nvPr/>
          </p:nvSpPr>
          <p:spPr>
            <a:xfrm>
              <a:off x="3130600" y="3042625"/>
              <a:ext cx="348400" cy="315200"/>
            </a:xfrm>
            <a:custGeom>
              <a:rect b="b" l="l" r="r" t="t"/>
              <a:pathLst>
                <a:path extrusionOk="0" h="12608" w="13936">
                  <a:moveTo>
                    <a:pt x="3100" y="517"/>
                  </a:moveTo>
                  <a:cubicBezTo>
                    <a:pt x="3178" y="517"/>
                    <a:pt x="3259" y="538"/>
                    <a:pt x="3329" y="585"/>
                  </a:cubicBezTo>
                  <a:lnTo>
                    <a:pt x="12700" y="6757"/>
                  </a:lnTo>
                  <a:cubicBezTo>
                    <a:pt x="12791" y="6818"/>
                    <a:pt x="12790" y="6908"/>
                    <a:pt x="12786" y="6945"/>
                  </a:cubicBezTo>
                  <a:cubicBezTo>
                    <a:pt x="12783" y="6981"/>
                    <a:pt x="12760" y="7068"/>
                    <a:pt x="12657" y="7103"/>
                  </a:cubicBezTo>
                  <a:lnTo>
                    <a:pt x="8199" y="8675"/>
                  </a:lnTo>
                  <a:cubicBezTo>
                    <a:pt x="8155" y="8691"/>
                    <a:pt x="8108" y="8699"/>
                    <a:pt x="8061" y="8699"/>
                  </a:cubicBezTo>
                  <a:cubicBezTo>
                    <a:pt x="8012" y="8699"/>
                    <a:pt x="7964" y="8690"/>
                    <a:pt x="7918" y="8673"/>
                  </a:cubicBezTo>
                  <a:cubicBezTo>
                    <a:pt x="7888" y="8663"/>
                    <a:pt x="7858" y="8648"/>
                    <a:pt x="7831" y="8630"/>
                  </a:cubicBezTo>
                  <a:lnTo>
                    <a:pt x="1064" y="4173"/>
                  </a:lnTo>
                  <a:lnTo>
                    <a:pt x="996" y="4128"/>
                  </a:lnTo>
                  <a:cubicBezTo>
                    <a:pt x="903" y="4066"/>
                    <a:pt x="839" y="3973"/>
                    <a:pt x="817" y="3864"/>
                  </a:cubicBezTo>
                  <a:cubicBezTo>
                    <a:pt x="795" y="3755"/>
                    <a:pt x="816" y="3643"/>
                    <a:pt x="877" y="3550"/>
                  </a:cubicBezTo>
                  <a:lnTo>
                    <a:pt x="2751" y="704"/>
                  </a:lnTo>
                  <a:cubicBezTo>
                    <a:pt x="2830" y="584"/>
                    <a:pt x="2964" y="517"/>
                    <a:pt x="3100" y="517"/>
                  </a:cubicBezTo>
                  <a:close/>
                  <a:moveTo>
                    <a:pt x="10966" y="8523"/>
                  </a:moveTo>
                  <a:lnTo>
                    <a:pt x="11528" y="8893"/>
                  </a:lnTo>
                  <a:lnTo>
                    <a:pt x="10425" y="10567"/>
                  </a:lnTo>
                  <a:lnTo>
                    <a:pt x="9863" y="10198"/>
                  </a:lnTo>
                  <a:lnTo>
                    <a:pt x="10966" y="8523"/>
                  </a:lnTo>
                  <a:close/>
                  <a:moveTo>
                    <a:pt x="996" y="4749"/>
                  </a:moveTo>
                  <a:lnTo>
                    <a:pt x="7547" y="9064"/>
                  </a:lnTo>
                  <a:cubicBezTo>
                    <a:pt x="7565" y="9076"/>
                    <a:pt x="7583" y="9086"/>
                    <a:pt x="7601" y="9097"/>
                  </a:cubicBezTo>
                  <a:cubicBezTo>
                    <a:pt x="7606" y="9099"/>
                    <a:pt x="7612" y="9103"/>
                    <a:pt x="7617" y="9105"/>
                  </a:cubicBezTo>
                  <a:cubicBezTo>
                    <a:pt x="7630" y="9112"/>
                    <a:pt x="7643" y="9119"/>
                    <a:pt x="7656" y="9125"/>
                  </a:cubicBezTo>
                  <a:cubicBezTo>
                    <a:pt x="7662" y="9128"/>
                    <a:pt x="7669" y="9133"/>
                    <a:pt x="7676" y="9135"/>
                  </a:cubicBezTo>
                  <a:cubicBezTo>
                    <a:pt x="7689" y="9141"/>
                    <a:pt x="7704" y="9146"/>
                    <a:pt x="7717" y="9153"/>
                  </a:cubicBezTo>
                  <a:cubicBezTo>
                    <a:pt x="7722" y="9155"/>
                    <a:pt x="7727" y="9156"/>
                    <a:pt x="7733" y="9159"/>
                  </a:cubicBezTo>
                  <a:cubicBezTo>
                    <a:pt x="7753" y="9167"/>
                    <a:pt x="7772" y="9174"/>
                    <a:pt x="7792" y="9179"/>
                  </a:cubicBezTo>
                  <a:cubicBezTo>
                    <a:pt x="7796" y="9180"/>
                    <a:pt x="7799" y="9180"/>
                    <a:pt x="7802" y="9181"/>
                  </a:cubicBezTo>
                  <a:cubicBezTo>
                    <a:pt x="7820" y="9186"/>
                    <a:pt x="7836" y="9190"/>
                    <a:pt x="7853" y="9194"/>
                  </a:cubicBezTo>
                  <a:lnTo>
                    <a:pt x="7872" y="9197"/>
                  </a:lnTo>
                  <a:lnTo>
                    <a:pt x="7915" y="9206"/>
                  </a:lnTo>
                  <a:cubicBezTo>
                    <a:pt x="7921" y="9207"/>
                    <a:pt x="7928" y="9208"/>
                    <a:pt x="7935" y="9208"/>
                  </a:cubicBezTo>
                  <a:cubicBezTo>
                    <a:pt x="7952" y="9211"/>
                    <a:pt x="7967" y="9212"/>
                    <a:pt x="7985" y="9213"/>
                  </a:cubicBezTo>
                  <a:cubicBezTo>
                    <a:pt x="7988" y="9213"/>
                    <a:pt x="7993" y="9215"/>
                    <a:pt x="7997" y="9215"/>
                  </a:cubicBezTo>
                  <a:cubicBezTo>
                    <a:pt x="8018" y="9216"/>
                    <a:pt x="8038" y="9217"/>
                    <a:pt x="8059" y="9217"/>
                  </a:cubicBezTo>
                  <a:lnTo>
                    <a:pt x="8072" y="9217"/>
                  </a:lnTo>
                  <a:cubicBezTo>
                    <a:pt x="8093" y="9217"/>
                    <a:pt x="8111" y="9216"/>
                    <a:pt x="8131" y="9215"/>
                  </a:cubicBezTo>
                  <a:cubicBezTo>
                    <a:pt x="8136" y="9215"/>
                    <a:pt x="8142" y="9213"/>
                    <a:pt x="8147" y="9213"/>
                  </a:cubicBezTo>
                  <a:cubicBezTo>
                    <a:pt x="8171" y="9211"/>
                    <a:pt x="8194" y="9208"/>
                    <a:pt x="8217" y="9205"/>
                  </a:cubicBezTo>
                  <a:cubicBezTo>
                    <a:pt x="8219" y="9205"/>
                    <a:pt x="8223" y="9203"/>
                    <a:pt x="8224" y="9203"/>
                  </a:cubicBezTo>
                  <a:cubicBezTo>
                    <a:pt x="8244" y="9199"/>
                    <a:pt x="8265" y="9195"/>
                    <a:pt x="8285" y="9190"/>
                  </a:cubicBezTo>
                  <a:cubicBezTo>
                    <a:pt x="8291" y="9189"/>
                    <a:pt x="8297" y="9187"/>
                    <a:pt x="8304" y="9185"/>
                  </a:cubicBezTo>
                  <a:cubicBezTo>
                    <a:pt x="8325" y="9179"/>
                    <a:pt x="8348" y="9172"/>
                    <a:pt x="8371" y="9164"/>
                  </a:cubicBezTo>
                  <a:lnTo>
                    <a:pt x="8372" y="9164"/>
                  </a:lnTo>
                  <a:lnTo>
                    <a:pt x="10391" y="8453"/>
                  </a:lnTo>
                  <a:lnTo>
                    <a:pt x="9746" y="9432"/>
                  </a:lnTo>
                  <a:lnTo>
                    <a:pt x="8873" y="10759"/>
                  </a:lnTo>
                  <a:cubicBezTo>
                    <a:pt x="8853" y="10790"/>
                    <a:pt x="8820" y="10806"/>
                    <a:pt x="8786" y="10806"/>
                  </a:cubicBezTo>
                  <a:cubicBezTo>
                    <a:pt x="8765" y="10806"/>
                    <a:pt x="8745" y="10800"/>
                    <a:pt x="8727" y="10788"/>
                  </a:cubicBezTo>
                  <a:lnTo>
                    <a:pt x="649" y="5468"/>
                  </a:lnTo>
                  <a:cubicBezTo>
                    <a:pt x="599" y="5436"/>
                    <a:pt x="587" y="5370"/>
                    <a:pt x="619" y="5321"/>
                  </a:cubicBezTo>
                  <a:lnTo>
                    <a:pt x="996" y="4749"/>
                  </a:lnTo>
                  <a:close/>
                  <a:moveTo>
                    <a:pt x="12321" y="8632"/>
                  </a:moveTo>
                  <a:lnTo>
                    <a:pt x="13330" y="9297"/>
                  </a:lnTo>
                  <a:lnTo>
                    <a:pt x="11507" y="12065"/>
                  </a:lnTo>
                  <a:lnTo>
                    <a:pt x="10498" y="11401"/>
                  </a:lnTo>
                  <a:lnTo>
                    <a:pt x="12321" y="8632"/>
                  </a:lnTo>
                  <a:close/>
                  <a:moveTo>
                    <a:pt x="3102" y="1"/>
                  </a:moveTo>
                  <a:cubicBezTo>
                    <a:pt x="2797" y="1"/>
                    <a:pt x="2499" y="148"/>
                    <a:pt x="2320" y="420"/>
                  </a:cubicBezTo>
                  <a:lnTo>
                    <a:pt x="446" y="3266"/>
                  </a:lnTo>
                  <a:cubicBezTo>
                    <a:pt x="196" y="3646"/>
                    <a:pt x="260" y="4144"/>
                    <a:pt x="575" y="4450"/>
                  </a:cubicBezTo>
                  <a:lnTo>
                    <a:pt x="189" y="5037"/>
                  </a:lnTo>
                  <a:cubicBezTo>
                    <a:pt x="0" y="5324"/>
                    <a:pt x="79" y="5712"/>
                    <a:pt x="367" y="5902"/>
                  </a:cubicBezTo>
                  <a:lnTo>
                    <a:pt x="4073" y="8343"/>
                  </a:lnTo>
                  <a:lnTo>
                    <a:pt x="3095" y="9321"/>
                  </a:lnTo>
                  <a:cubicBezTo>
                    <a:pt x="2993" y="9423"/>
                    <a:pt x="2993" y="9587"/>
                    <a:pt x="3095" y="9689"/>
                  </a:cubicBezTo>
                  <a:cubicBezTo>
                    <a:pt x="3146" y="9739"/>
                    <a:pt x="3212" y="9764"/>
                    <a:pt x="3278" y="9764"/>
                  </a:cubicBezTo>
                  <a:cubicBezTo>
                    <a:pt x="3345" y="9764"/>
                    <a:pt x="3411" y="9739"/>
                    <a:pt x="3462" y="9689"/>
                  </a:cubicBezTo>
                  <a:lnTo>
                    <a:pt x="4516" y="8634"/>
                  </a:lnTo>
                  <a:lnTo>
                    <a:pt x="5381" y="9205"/>
                  </a:lnTo>
                  <a:lnTo>
                    <a:pt x="4271" y="10314"/>
                  </a:lnTo>
                  <a:cubicBezTo>
                    <a:pt x="4170" y="10415"/>
                    <a:pt x="4170" y="10579"/>
                    <a:pt x="4271" y="10680"/>
                  </a:cubicBezTo>
                  <a:cubicBezTo>
                    <a:pt x="4321" y="10731"/>
                    <a:pt x="4388" y="10756"/>
                    <a:pt x="4455" y="10756"/>
                  </a:cubicBezTo>
                  <a:cubicBezTo>
                    <a:pt x="4522" y="10756"/>
                    <a:pt x="4588" y="10731"/>
                    <a:pt x="4639" y="10680"/>
                  </a:cubicBezTo>
                  <a:lnTo>
                    <a:pt x="5825" y="9495"/>
                  </a:lnTo>
                  <a:lnTo>
                    <a:pt x="8443" y="11223"/>
                  </a:lnTo>
                  <a:cubicBezTo>
                    <a:pt x="8548" y="11292"/>
                    <a:pt x="8667" y="11326"/>
                    <a:pt x="8785" y="11326"/>
                  </a:cubicBezTo>
                  <a:cubicBezTo>
                    <a:pt x="8989" y="11326"/>
                    <a:pt x="9187" y="11226"/>
                    <a:pt x="9308" y="11045"/>
                  </a:cubicBezTo>
                  <a:lnTo>
                    <a:pt x="9578" y="10632"/>
                  </a:lnTo>
                  <a:lnTo>
                    <a:pt x="10140" y="11000"/>
                  </a:lnTo>
                  <a:lnTo>
                    <a:pt x="10032" y="11166"/>
                  </a:lnTo>
                  <a:cubicBezTo>
                    <a:pt x="9893" y="11376"/>
                    <a:pt x="9952" y="11661"/>
                    <a:pt x="10163" y="11800"/>
                  </a:cubicBezTo>
                  <a:lnTo>
                    <a:pt x="11272" y="12531"/>
                  </a:lnTo>
                  <a:cubicBezTo>
                    <a:pt x="11349" y="12583"/>
                    <a:pt x="11437" y="12607"/>
                    <a:pt x="11523" y="12607"/>
                  </a:cubicBezTo>
                  <a:cubicBezTo>
                    <a:pt x="11673" y="12607"/>
                    <a:pt x="11820" y="12534"/>
                    <a:pt x="11907" y="12402"/>
                  </a:cubicBezTo>
                  <a:lnTo>
                    <a:pt x="13798" y="9531"/>
                  </a:lnTo>
                  <a:cubicBezTo>
                    <a:pt x="13936" y="9320"/>
                    <a:pt x="13877" y="9036"/>
                    <a:pt x="13666" y="8897"/>
                  </a:cubicBezTo>
                  <a:lnTo>
                    <a:pt x="12557" y="8166"/>
                  </a:lnTo>
                  <a:cubicBezTo>
                    <a:pt x="12480" y="8115"/>
                    <a:pt x="12392" y="8090"/>
                    <a:pt x="12306" y="8090"/>
                  </a:cubicBezTo>
                  <a:cubicBezTo>
                    <a:pt x="12157" y="8090"/>
                    <a:pt x="12010" y="8163"/>
                    <a:pt x="11922" y="8297"/>
                  </a:cubicBezTo>
                  <a:lnTo>
                    <a:pt x="11815" y="8461"/>
                  </a:lnTo>
                  <a:lnTo>
                    <a:pt x="11311" y="8131"/>
                  </a:lnTo>
                  <a:lnTo>
                    <a:pt x="12831" y="7594"/>
                  </a:lnTo>
                  <a:cubicBezTo>
                    <a:pt x="13088" y="7504"/>
                    <a:pt x="13269" y="7279"/>
                    <a:pt x="13303" y="7008"/>
                  </a:cubicBezTo>
                  <a:cubicBezTo>
                    <a:pt x="13335" y="6739"/>
                    <a:pt x="13215" y="6476"/>
                    <a:pt x="12986" y="6327"/>
                  </a:cubicBezTo>
                  <a:lnTo>
                    <a:pt x="3616" y="154"/>
                  </a:lnTo>
                  <a:cubicBezTo>
                    <a:pt x="3457" y="50"/>
                    <a:pt x="3279" y="1"/>
                    <a:pt x="31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u="sng">
                <a:solidFill>
                  <a:schemeClr val="dk1"/>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4"/>
          <p:cNvSpPr/>
          <p:nvPr/>
        </p:nvSpPr>
        <p:spPr>
          <a:xfrm>
            <a:off x="1152113" y="575950"/>
            <a:ext cx="1244700" cy="1200300"/>
          </a:xfrm>
          <a:prstGeom prst="roundRect">
            <a:avLst>
              <a:gd fmla="val 25127" name="adj"/>
            </a:avLst>
          </a:prstGeom>
          <a:solidFill>
            <a:srgbClr val="F0F8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34"/>
          <p:cNvSpPr/>
          <p:nvPr/>
        </p:nvSpPr>
        <p:spPr>
          <a:xfrm>
            <a:off x="1124350" y="1947350"/>
            <a:ext cx="5607300" cy="843000"/>
          </a:xfrm>
          <a:prstGeom prst="roundRect">
            <a:avLst>
              <a:gd fmla="val 16667" name="adj"/>
            </a:avLst>
          </a:prstGeom>
          <a:solidFill>
            <a:schemeClr val="accent2"/>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34"/>
          <p:cNvSpPr txBox="1"/>
          <p:nvPr>
            <p:ph idx="2" type="title"/>
          </p:nvPr>
        </p:nvSpPr>
        <p:spPr>
          <a:xfrm>
            <a:off x="1136338" y="1917950"/>
            <a:ext cx="5505300" cy="7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Architecture</a:t>
            </a:r>
            <a:endParaRPr/>
          </a:p>
        </p:txBody>
      </p:sp>
      <p:sp>
        <p:nvSpPr>
          <p:cNvPr id="679" name="Google Shape;679;p34"/>
          <p:cNvSpPr txBox="1"/>
          <p:nvPr>
            <p:ph type="title"/>
          </p:nvPr>
        </p:nvSpPr>
        <p:spPr>
          <a:xfrm>
            <a:off x="1294763" y="539500"/>
            <a:ext cx="890100" cy="1200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680" name="Google Shape;680;p34"/>
          <p:cNvSpPr/>
          <p:nvPr/>
        </p:nvSpPr>
        <p:spPr>
          <a:xfrm rot="1532696">
            <a:off x="5252530" y="917351"/>
            <a:ext cx="4648906" cy="1739068"/>
          </a:xfrm>
          <a:custGeom>
            <a:rect b="b" l="l" r="r" t="t"/>
            <a:pathLst>
              <a:path extrusionOk="0" h="104955" w="303397">
                <a:moveTo>
                  <a:pt x="0" y="0"/>
                </a:moveTo>
                <a:cubicBezTo>
                  <a:pt x="4866" y="4518"/>
                  <a:pt x="13091" y="24212"/>
                  <a:pt x="29193" y="27108"/>
                </a:cubicBezTo>
                <a:cubicBezTo>
                  <a:pt x="45296" y="30004"/>
                  <a:pt x="78833" y="15524"/>
                  <a:pt x="96615" y="17377"/>
                </a:cubicBezTo>
                <a:cubicBezTo>
                  <a:pt x="114397" y="19231"/>
                  <a:pt x="118857" y="35681"/>
                  <a:pt x="135886" y="38229"/>
                </a:cubicBezTo>
                <a:cubicBezTo>
                  <a:pt x="152915" y="40778"/>
                  <a:pt x="184889" y="26644"/>
                  <a:pt x="198790" y="32668"/>
                </a:cubicBezTo>
                <a:cubicBezTo>
                  <a:pt x="212691" y="38692"/>
                  <a:pt x="212054" y="66031"/>
                  <a:pt x="219294" y="74372"/>
                </a:cubicBezTo>
                <a:cubicBezTo>
                  <a:pt x="226534" y="82713"/>
                  <a:pt x="233659" y="78601"/>
                  <a:pt x="242231" y="82713"/>
                </a:cubicBezTo>
                <a:cubicBezTo>
                  <a:pt x="250804" y="86826"/>
                  <a:pt x="260535" y="95340"/>
                  <a:pt x="270729" y="99047"/>
                </a:cubicBezTo>
                <a:cubicBezTo>
                  <a:pt x="280923" y="102754"/>
                  <a:pt x="297952" y="103970"/>
                  <a:pt x="303397" y="104955"/>
                </a:cubicBezTo>
              </a:path>
            </a:pathLst>
          </a:custGeom>
          <a:noFill/>
          <a:ln cap="flat" cmpd="sng" w="19050">
            <a:solidFill>
              <a:schemeClr val="dk2"/>
            </a:solidFill>
            <a:prstDash val="dash"/>
            <a:round/>
            <a:headEnd len="med" w="med" type="none"/>
            <a:tailEnd len="med" w="med" type="none"/>
          </a:ln>
        </p:spPr>
      </p:sp>
      <p:sp>
        <p:nvSpPr>
          <p:cNvPr id="681" name="Google Shape;681;p34"/>
          <p:cNvSpPr/>
          <p:nvPr/>
        </p:nvSpPr>
        <p:spPr>
          <a:xfrm>
            <a:off x="7690546" y="960965"/>
            <a:ext cx="1790665" cy="612484"/>
          </a:xfrm>
          <a:custGeom>
            <a:rect b="b" l="l" r="r" t="t"/>
            <a:pathLst>
              <a:path extrusionOk="0" h="36969" w="108083">
                <a:moveTo>
                  <a:pt x="0" y="36969"/>
                </a:moveTo>
                <a:cubicBezTo>
                  <a:pt x="4228" y="31640"/>
                  <a:pt x="9615" y="11078"/>
                  <a:pt x="25370" y="4996"/>
                </a:cubicBezTo>
                <a:cubicBezTo>
                  <a:pt x="41125" y="-1086"/>
                  <a:pt x="80744" y="1289"/>
                  <a:pt x="94529" y="478"/>
                </a:cubicBezTo>
                <a:cubicBezTo>
                  <a:pt x="108315" y="-333"/>
                  <a:pt x="105824" y="189"/>
                  <a:pt x="108083" y="131"/>
                </a:cubicBezTo>
              </a:path>
            </a:pathLst>
          </a:custGeom>
          <a:noFill/>
          <a:ln cap="flat" cmpd="sng" w="19050">
            <a:solidFill>
              <a:schemeClr val="dk2"/>
            </a:solidFill>
            <a:prstDash val="dash"/>
            <a:round/>
            <a:headEnd len="med" w="med" type="none"/>
            <a:tailEnd len="med" w="med" type="none"/>
          </a:ln>
        </p:spPr>
      </p:sp>
      <p:sp>
        <p:nvSpPr>
          <p:cNvPr id="682" name="Google Shape;682;p34">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34">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4">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85" name="Google Shape;685;p34"/>
          <p:cNvGrpSpPr/>
          <p:nvPr/>
        </p:nvGrpSpPr>
        <p:grpSpPr>
          <a:xfrm>
            <a:off x="480570" y="460939"/>
            <a:ext cx="271609" cy="249173"/>
            <a:chOff x="6319908" y="3696721"/>
            <a:chExt cx="373963" cy="343119"/>
          </a:xfrm>
        </p:grpSpPr>
        <p:sp>
          <p:nvSpPr>
            <p:cNvPr id="686" name="Google Shape;686;p34"/>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4"/>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4"/>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9" name="Google Shape;689;p34"/>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4"/>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4">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92" name="Google Shape;692;p34"/>
          <p:cNvGrpSpPr/>
          <p:nvPr/>
        </p:nvGrpSpPr>
        <p:grpSpPr>
          <a:xfrm>
            <a:off x="521795" y="932476"/>
            <a:ext cx="189159" cy="120273"/>
            <a:chOff x="404850" y="546850"/>
            <a:chExt cx="181500" cy="115425"/>
          </a:xfrm>
        </p:grpSpPr>
        <p:cxnSp>
          <p:nvCxnSpPr>
            <p:cNvPr id="693" name="Google Shape;693;p34"/>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694" name="Google Shape;694;p34"/>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695" name="Google Shape;695;p34"/>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grpSp>
        <p:nvGrpSpPr>
          <p:cNvPr id="696" name="Google Shape;696;p34"/>
          <p:cNvGrpSpPr/>
          <p:nvPr/>
        </p:nvGrpSpPr>
        <p:grpSpPr>
          <a:xfrm>
            <a:off x="5202074" y="3390596"/>
            <a:ext cx="3292314" cy="1272051"/>
            <a:chOff x="1859562" y="3505350"/>
            <a:chExt cx="2414782" cy="759751"/>
          </a:xfrm>
        </p:grpSpPr>
        <p:sp>
          <p:nvSpPr>
            <p:cNvPr id="697" name="Google Shape;697;p34"/>
            <p:cNvSpPr/>
            <p:nvPr/>
          </p:nvSpPr>
          <p:spPr>
            <a:xfrm>
              <a:off x="2408446" y="4028229"/>
              <a:ext cx="446031" cy="212682"/>
            </a:xfrm>
            <a:custGeom>
              <a:rect b="b" l="l" r="r" t="t"/>
              <a:pathLst>
                <a:path extrusionOk="0" h="5670" w="11891">
                  <a:moveTo>
                    <a:pt x="5656" y="0"/>
                  </a:moveTo>
                  <a:cubicBezTo>
                    <a:pt x="4504" y="0"/>
                    <a:pt x="3555" y="884"/>
                    <a:pt x="3411" y="2030"/>
                  </a:cubicBezTo>
                  <a:cubicBezTo>
                    <a:pt x="3393" y="2030"/>
                    <a:pt x="3375" y="2027"/>
                    <a:pt x="3356" y="2027"/>
                  </a:cubicBezTo>
                  <a:cubicBezTo>
                    <a:pt x="1940" y="2027"/>
                    <a:pt x="792" y="3210"/>
                    <a:pt x="792" y="4668"/>
                  </a:cubicBezTo>
                  <a:cubicBezTo>
                    <a:pt x="792" y="4761"/>
                    <a:pt x="797" y="4854"/>
                    <a:pt x="807" y="4946"/>
                  </a:cubicBezTo>
                  <a:cubicBezTo>
                    <a:pt x="430" y="5025"/>
                    <a:pt x="125" y="5304"/>
                    <a:pt x="0" y="5669"/>
                  </a:cubicBezTo>
                  <a:lnTo>
                    <a:pt x="11792" y="5669"/>
                  </a:lnTo>
                  <a:cubicBezTo>
                    <a:pt x="11855" y="5459"/>
                    <a:pt x="11890" y="5233"/>
                    <a:pt x="11890" y="4999"/>
                  </a:cubicBezTo>
                  <a:cubicBezTo>
                    <a:pt x="11890" y="3874"/>
                    <a:pt x="11092" y="2944"/>
                    <a:pt x="10048" y="2768"/>
                  </a:cubicBezTo>
                  <a:cubicBezTo>
                    <a:pt x="10048" y="2757"/>
                    <a:pt x="10049" y="2746"/>
                    <a:pt x="10049" y="2736"/>
                  </a:cubicBezTo>
                  <a:cubicBezTo>
                    <a:pt x="10049" y="2009"/>
                    <a:pt x="9477" y="1419"/>
                    <a:pt x="8772" y="1419"/>
                  </a:cubicBezTo>
                  <a:cubicBezTo>
                    <a:pt x="8416" y="1419"/>
                    <a:pt x="8094" y="1568"/>
                    <a:pt x="7864" y="1808"/>
                  </a:cubicBezTo>
                  <a:cubicBezTo>
                    <a:pt x="7632" y="773"/>
                    <a:pt x="6732" y="0"/>
                    <a:pt x="5656" y="0"/>
                  </a:cubicBezTo>
                  <a:close/>
                </a:path>
              </a:pathLst>
            </a:custGeom>
            <a:solidFill>
              <a:srgbClr val="D4A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4"/>
            <p:cNvSpPr/>
            <p:nvPr/>
          </p:nvSpPr>
          <p:spPr>
            <a:xfrm>
              <a:off x="2118231" y="3961087"/>
              <a:ext cx="586919" cy="279787"/>
            </a:xfrm>
            <a:custGeom>
              <a:rect b="b" l="l" r="r" t="t"/>
              <a:pathLst>
                <a:path extrusionOk="0" h="7459" w="15647">
                  <a:moveTo>
                    <a:pt x="7445" y="1"/>
                  </a:moveTo>
                  <a:cubicBezTo>
                    <a:pt x="5927" y="1"/>
                    <a:pt x="4679" y="1164"/>
                    <a:pt x="4489" y="2673"/>
                  </a:cubicBezTo>
                  <a:cubicBezTo>
                    <a:pt x="4464" y="2672"/>
                    <a:pt x="4441" y="2668"/>
                    <a:pt x="4416" y="2668"/>
                  </a:cubicBezTo>
                  <a:cubicBezTo>
                    <a:pt x="2552" y="2668"/>
                    <a:pt x="1041" y="4224"/>
                    <a:pt x="1041" y="6141"/>
                  </a:cubicBezTo>
                  <a:cubicBezTo>
                    <a:pt x="1041" y="6265"/>
                    <a:pt x="1048" y="6387"/>
                    <a:pt x="1060" y="6507"/>
                  </a:cubicBezTo>
                  <a:cubicBezTo>
                    <a:pt x="565" y="6608"/>
                    <a:pt x="165" y="6977"/>
                    <a:pt x="0" y="7458"/>
                  </a:cubicBezTo>
                  <a:lnTo>
                    <a:pt x="15519" y="7458"/>
                  </a:lnTo>
                  <a:cubicBezTo>
                    <a:pt x="15602" y="7179"/>
                    <a:pt x="15646" y="6883"/>
                    <a:pt x="15646" y="6576"/>
                  </a:cubicBezTo>
                  <a:cubicBezTo>
                    <a:pt x="15645" y="5097"/>
                    <a:pt x="14596" y="3873"/>
                    <a:pt x="13222" y="3642"/>
                  </a:cubicBezTo>
                  <a:cubicBezTo>
                    <a:pt x="13224" y="3628"/>
                    <a:pt x="13225" y="3613"/>
                    <a:pt x="13225" y="3599"/>
                  </a:cubicBezTo>
                  <a:cubicBezTo>
                    <a:pt x="13225" y="2643"/>
                    <a:pt x="12471" y="1868"/>
                    <a:pt x="11544" y="1868"/>
                  </a:cubicBezTo>
                  <a:cubicBezTo>
                    <a:pt x="11077" y="1868"/>
                    <a:pt x="10653" y="2063"/>
                    <a:pt x="10348" y="2379"/>
                  </a:cubicBezTo>
                  <a:cubicBezTo>
                    <a:pt x="10044" y="1019"/>
                    <a:pt x="8861" y="1"/>
                    <a:pt x="7445" y="1"/>
                  </a:cubicBezTo>
                  <a:close/>
                </a:path>
              </a:pathLst>
            </a:custGeom>
            <a:solidFill>
              <a:srgbClr val="BE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4"/>
            <p:cNvSpPr/>
            <p:nvPr/>
          </p:nvSpPr>
          <p:spPr>
            <a:xfrm>
              <a:off x="1911026" y="4059549"/>
              <a:ext cx="380426" cy="181361"/>
            </a:xfrm>
            <a:custGeom>
              <a:rect b="b" l="l" r="r" t="t"/>
              <a:pathLst>
                <a:path extrusionOk="0" h="4835" w="10142">
                  <a:moveTo>
                    <a:pt x="4826" y="0"/>
                  </a:moveTo>
                  <a:cubicBezTo>
                    <a:pt x="3842" y="0"/>
                    <a:pt x="3034" y="755"/>
                    <a:pt x="2909" y="1731"/>
                  </a:cubicBezTo>
                  <a:cubicBezTo>
                    <a:pt x="2894" y="1731"/>
                    <a:pt x="2878" y="1729"/>
                    <a:pt x="2863" y="1729"/>
                  </a:cubicBezTo>
                  <a:cubicBezTo>
                    <a:pt x="1656" y="1729"/>
                    <a:pt x="675" y="2737"/>
                    <a:pt x="675" y="3981"/>
                  </a:cubicBezTo>
                  <a:cubicBezTo>
                    <a:pt x="675" y="4061"/>
                    <a:pt x="680" y="4139"/>
                    <a:pt x="687" y="4217"/>
                  </a:cubicBezTo>
                  <a:cubicBezTo>
                    <a:pt x="367" y="4284"/>
                    <a:pt x="107" y="4522"/>
                    <a:pt x="0" y="4834"/>
                  </a:cubicBezTo>
                  <a:lnTo>
                    <a:pt x="10059" y="4834"/>
                  </a:lnTo>
                  <a:cubicBezTo>
                    <a:pt x="10114" y="4655"/>
                    <a:pt x="10142" y="4463"/>
                    <a:pt x="10142" y="4263"/>
                  </a:cubicBezTo>
                  <a:cubicBezTo>
                    <a:pt x="10142" y="3303"/>
                    <a:pt x="9462" y="2510"/>
                    <a:pt x="8570" y="2359"/>
                  </a:cubicBezTo>
                  <a:cubicBezTo>
                    <a:pt x="8570" y="2350"/>
                    <a:pt x="8572" y="2342"/>
                    <a:pt x="8572" y="2332"/>
                  </a:cubicBezTo>
                  <a:cubicBezTo>
                    <a:pt x="8572" y="1713"/>
                    <a:pt x="8085" y="1211"/>
                    <a:pt x="7483" y="1211"/>
                  </a:cubicBezTo>
                  <a:cubicBezTo>
                    <a:pt x="7179" y="1211"/>
                    <a:pt x="6905" y="1337"/>
                    <a:pt x="6708" y="1543"/>
                  </a:cubicBezTo>
                  <a:cubicBezTo>
                    <a:pt x="6510" y="658"/>
                    <a:pt x="5742" y="0"/>
                    <a:pt x="4826" y="0"/>
                  </a:cubicBezTo>
                  <a:close/>
                </a:path>
              </a:pathLst>
            </a:custGeom>
            <a:solidFill>
              <a:srgbClr val="D4A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4"/>
            <p:cNvSpPr/>
            <p:nvPr/>
          </p:nvSpPr>
          <p:spPr>
            <a:xfrm>
              <a:off x="1859562" y="4095671"/>
              <a:ext cx="304619" cy="145239"/>
            </a:xfrm>
            <a:custGeom>
              <a:rect b="b" l="l" r="r" t="t"/>
              <a:pathLst>
                <a:path extrusionOk="0" h="3872" w="8121">
                  <a:moveTo>
                    <a:pt x="3863" y="1"/>
                  </a:moveTo>
                  <a:cubicBezTo>
                    <a:pt x="3076" y="1"/>
                    <a:pt x="2428" y="606"/>
                    <a:pt x="2329" y="1387"/>
                  </a:cubicBezTo>
                  <a:cubicBezTo>
                    <a:pt x="2317" y="1386"/>
                    <a:pt x="2304" y="1385"/>
                    <a:pt x="2292" y="1385"/>
                  </a:cubicBezTo>
                  <a:cubicBezTo>
                    <a:pt x="1324" y="1385"/>
                    <a:pt x="540" y="2191"/>
                    <a:pt x="540" y="3188"/>
                  </a:cubicBezTo>
                  <a:cubicBezTo>
                    <a:pt x="540" y="3252"/>
                    <a:pt x="544" y="3315"/>
                    <a:pt x="550" y="3377"/>
                  </a:cubicBezTo>
                  <a:cubicBezTo>
                    <a:pt x="294" y="3430"/>
                    <a:pt x="87" y="3621"/>
                    <a:pt x="0" y="3871"/>
                  </a:cubicBezTo>
                  <a:lnTo>
                    <a:pt x="8053" y="3871"/>
                  </a:lnTo>
                  <a:cubicBezTo>
                    <a:pt x="8095" y="3727"/>
                    <a:pt x="8120" y="3574"/>
                    <a:pt x="8120" y="3414"/>
                  </a:cubicBezTo>
                  <a:cubicBezTo>
                    <a:pt x="8119" y="2646"/>
                    <a:pt x="7574" y="2012"/>
                    <a:pt x="6862" y="1891"/>
                  </a:cubicBezTo>
                  <a:cubicBezTo>
                    <a:pt x="6862" y="1883"/>
                    <a:pt x="6863" y="1877"/>
                    <a:pt x="6863" y="1869"/>
                  </a:cubicBezTo>
                  <a:cubicBezTo>
                    <a:pt x="6863" y="1372"/>
                    <a:pt x="6473" y="970"/>
                    <a:pt x="5990" y="970"/>
                  </a:cubicBezTo>
                  <a:cubicBezTo>
                    <a:pt x="5748" y="970"/>
                    <a:pt x="5529" y="1073"/>
                    <a:pt x="5370" y="1235"/>
                  </a:cubicBezTo>
                  <a:cubicBezTo>
                    <a:pt x="5212" y="530"/>
                    <a:pt x="4598" y="1"/>
                    <a:pt x="3863" y="1"/>
                  </a:cubicBezTo>
                  <a:close/>
                </a:path>
              </a:pathLst>
            </a:custGeom>
            <a:solidFill>
              <a:srgbClr val="BE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4"/>
            <p:cNvSpPr/>
            <p:nvPr/>
          </p:nvSpPr>
          <p:spPr>
            <a:xfrm>
              <a:off x="3383144" y="4028229"/>
              <a:ext cx="446106" cy="212682"/>
            </a:xfrm>
            <a:custGeom>
              <a:rect b="b" l="l" r="r" t="t"/>
              <a:pathLst>
                <a:path extrusionOk="0" h="5670" w="11893">
                  <a:moveTo>
                    <a:pt x="5656" y="0"/>
                  </a:moveTo>
                  <a:cubicBezTo>
                    <a:pt x="4504" y="0"/>
                    <a:pt x="3555" y="884"/>
                    <a:pt x="3411" y="2030"/>
                  </a:cubicBezTo>
                  <a:cubicBezTo>
                    <a:pt x="3393" y="2030"/>
                    <a:pt x="3374" y="2027"/>
                    <a:pt x="3357" y="2027"/>
                  </a:cubicBezTo>
                  <a:cubicBezTo>
                    <a:pt x="1940" y="2027"/>
                    <a:pt x="792" y="3210"/>
                    <a:pt x="792" y="4668"/>
                  </a:cubicBezTo>
                  <a:cubicBezTo>
                    <a:pt x="792" y="4761"/>
                    <a:pt x="797" y="4854"/>
                    <a:pt x="806" y="4946"/>
                  </a:cubicBezTo>
                  <a:cubicBezTo>
                    <a:pt x="430" y="5025"/>
                    <a:pt x="125" y="5304"/>
                    <a:pt x="0" y="5669"/>
                  </a:cubicBezTo>
                  <a:lnTo>
                    <a:pt x="11794" y="5669"/>
                  </a:lnTo>
                  <a:cubicBezTo>
                    <a:pt x="11857" y="5459"/>
                    <a:pt x="11892" y="5233"/>
                    <a:pt x="11892" y="4999"/>
                  </a:cubicBezTo>
                  <a:cubicBezTo>
                    <a:pt x="11889" y="3874"/>
                    <a:pt x="11092" y="2944"/>
                    <a:pt x="10047" y="2768"/>
                  </a:cubicBezTo>
                  <a:cubicBezTo>
                    <a:pt x="10047" y="2757"/>
                    <a:pt x="10049" y="2746"/>
                    <a:pt x="10049" y="2736"/>
                  </a:cubicBezTo>
                  <a:cubicBezTo>
                    <a:pt x="10049" y="2009"/>
                    <a:pt x="9477" y="1419"/>
                    <a:pt x="8771" y="1419"/>
                  </a:cubicBezTo>
                  <a:cubicBezTo>
                    <a:pt x="8416" y="1419"/>
                    <a:pt x="8094" y="1568"/>
                    <a:pt x="7863" y="1808"/>
                  </a:cubicBezTo>
                  <a:cubicBezTo>
                    <a:pt x="7632" y="773"/>
                    <a:pt x="6732" y="0"/>
                    <a:pt x="5656" y="0"/>
                  </a:cubicBezTo>
                  <a:close/>
                </a:path>
              </a:pathLst>
            </a:custGeom>
            <a:solidFill>
              <a:srgbClr val="D4A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4"/>
            <p:cNvSpPr/>
            <p:nvPr/>
          </p:nvSpPr>
          <p:spPr>
            <a:xfrm>
              <a:off x="3092929" y="3961087"/>
              <a:ext cx="586919" cy="279787"/>
            </a:xfrm>
            <a:custGeom>
              <a:rect b="b" l="l" r="r" t="t"/>
              <a:pathLst>
                <a:path extrusionOk="0" h="7459" w="15647">
                  <a:moveTo>
                    <a:pt x="7445" y="1"/>
                  </a:moveTo>
                  <a:cubicBezTo>
                    <a:pt x="5928" y="1"/>
                    <a:pt x="4679" y="1164"/>
                    <a:pt x="4489" y="2673"/>
                  </a:cubicBezTo>
                  <a:cubicBezTo>
                    <a:pt x="4464" y="2672"/>
                    <a:pt x="4441" y="2668"/>
                    <a:pt x="4417" y="2668"/>
                  </a:cubicBezTo>
                  <a:cubicBezTo>
                    <a:pt x="2553" y="2668"/>
                    <a:pt x="1041" y="4224"/>
                    <a:pt x="1041" y="6141"/>
                  </a:cubicBezTo>
                  <a:cubicBezTo>
                    <a:pt x="1041" y="6265"/>
                    <a:pt x="1048" y="6387"/>
                    <a:pt x="1060" y="6507"/>
                  </a:cubicBezTo>
                  <a:cubicBezTo>
                    <a:pt x="565" y="6608"/>
                    <a:pt x="166" y="6977"/>
                    <a:pt x="1" y="7458"/>
                  </a:cubicBezTo>
                  <a:lnTo>
                    <a:pt x="15519" y="7458"/>
                  </a:lnTo>
                  <a:cubicBezTo>
                    <a:pt x="15602" y="7179"/>
                    <a:pt x="15646" y="6883"/>
                    <a:pt x="15646" y="6576"/>
                  </a:cubicBezTo>
                  <a:cubicBezTo>
                    <a:pt x="15646" y="5097"/>
                    <a:pt x="14597" y="3873"/>
                    <a:pt x="13222" y="3642"/>
                  </a:cubicBezTo>
                  <a:cubicBezTo>
                    <a:pt x="13223" y="3628"/>
                    <a:pt x="13225" y="3613"/>
                    <a:pt x="13225" y="3599"/>
                  </a:cubicBezTo>
                  <a:cubicBezTo>
                    <a:pt x="13225" y="2643"/>
                    <a:pt x="12471" y="1868"/>
                    <a:pt x="11544" y="1868"/>
                  </a:cubicBezTo>
                  <a:cubicBezTo>
                    <a:pt x="11077" y="1868"/>
                    <a:pt x="10654" y="2063"/>
                    <a:pt x="10349" y="2379"/>
                  </a:cubicBezTo>
                  <a:cubicBezTo>
                    <a:pt x="10043" y="1019"/>
                    <a:pt x="8860" y="1"/>
                    <a:pt x="7445" y="1"/>
                  </a:cubicBezTo>
                  <a:close/>
                </a:path>
              </a:pathLst>
            </a:custGeom>
            <a:solidFill>
              <a:srgbClr val="BE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4"/>
            <p:cNvSpPr/>
            <p:nvPr/>
          </p:nvSpPr>
          <p:spPr>
            <a:xfrm>
              <a:off x="2885686" y="4059549"/>
              <a:ext cx="380501" cy="181361"/>
            </a:xfrm>
            <a:custGeom>
              <a:rect b="b" l="l" r="r" t="t"/>
              <a:pathLst>
                <a:path extrusionOk="0" h="4835" w="10144">
                  <a:moveTo>
                    <a:pt x="4826" y="0"/>
                  </a:moveTo>
                  <a:cubicBezTo>
                    <a:pt x="3843" y="0"/>
                    <a:pt x="3035" y="755"/>
                    <a:pt x="2910" y="1731"/>
                  </a:cubicBezTo>
                  <a:cubicBezTo>
                    <a:pt x="2895" y="1731"/>
                    <a:pt x="2879" y="1729"/>
                    <a:pt x="2864" y="1729"/>
                  </a:cubicBezTo>
                  <a:cubicBezTo>
                    <a:pt x="1656" y="1729"/>
                    <a:pt x="675" y="2737"/>
                    <a:pt x="675" y="3981"/>
                  </a:cubicBezTo>
                  <a:cubicBezTo>
                    <a:pt x="675" y="4061"/>
                    <a:pt x="680" y="4139"/>
                    <a:pt x="689" y="4217"/>
                  </a:cubicBezTo>
                  <a:cubicBezTo>
                    <a:pt x="368" y="4284"/>
                    <a:pt x="108" y="4522"/>
                    <a:pt x="1" y="4834"/>
                  </a:cubicBezTo>
                  <a:lnTo>
                    <a:pt x="10060" y="4834"/>
                  </a:lnTo>
                  <a:cubicBezTo>
                    <a:pt x="10114" y="4655"/>
                    <a:pt x="10143" y="4463"/>
                    <a:pt x="10143" y="4263"/>
                  </a:cubicBezTo>
                  <a:cubicBezTo>
                    <a:pt x="10144" y="3303"/>
                    <a:pt x="9463" y="2510"/>
                    <a:pt x="8572" y="2359"/>
                  </a:cubicBezTo>
                  <a:cubicBezTo>
                    <a:pt x="8572" y="2350"/>
                    <a:pt x="8573" y="2342"/>
                    <a:pt x="8573" y="2332"/>
                  </a:cubicBezTo>
                  <a:cubicBezTo>
                    <a:pt x="8573" y="1713"/>
                    <a:pt x="8085" y="1211"/>
                    <a:pt x="7483" y="1211"/>
                  </a:cubicBezTo>
                  <a:cubicBezTo>
                    <a:pt x="7180" y="1211"/>
                    <a:pt x="6906" y="1337"/>
                    <a:pt x="6709" y="1543"/>
                  </a:cubicBezTo>
                  <a:cubicBezTo>
                    <a:pt x="6512" y="658"/>
                    <a:pt x="5744" y="0"/>
                    <a:pt x="4826" y="0"/>
                  </a:cubicBezTo>
                  <a:close/>
                </a:path>
              </a:pathLst>
            </a:custGeom>
            <a:solidFill>
              <a:srgbClr val="D4A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4"/>
            <p:cNvSpPr/>
            <p:nvPr/>
          </p:nvSpPr>
          <p:spPr>
            <a:xfrm>
              <a:off x="2834260" y="4095671"/>
              <a:ext cx="304619" cy="145239"/>
            </a:xfrm>
            <a:custGeom>
              <a:rect b="b" l="l" r="r" t="t"/>
              <a:pathLst>
                <a:path extrusionOk="0" h="3872" w="8121">
                  <a:moveTo>
                    <a:pt x="3862" y="1"/>
                  </a:moveTo>
                  <a:cubicBezTo>
                    <a:pt x="3077" y="1"/>
                    <a:pt x="2428" y="606"/>
                    <a:pt x="2329" y="1387"/>
                  </a:cubicBezTo>
                  <a:cubicBezTo>
                    <a:pt x="2316" y="1386"/>
                    <a:pt x="2304" y="1385"/>
                    <a:pt x="2292" y="1385"/>
                  </a:cubicBezTo>
                  <a:cubicBezTo>
                    <a:pt x="1324" y="1385"/>
                    <a:pt x="540" y="2191"/>
                    <a:pt x="540" y="3188"/>
                  </a:cubicBezTo>
                  <a:cubicBezTo>
                    <a:pt x="540" y="3252"/>
                    <a:pt x="544" y="3315"/>
                    <a:pt x="551" y="3377"/>
                  </a:cubicBezTo>
                  <a:cubicBezTo>
                    <a:pt x="294" y="3430"/>
                    <a:pt x="87" y="3621"/>
                    <a:pt x="1" y="3871"/>
                  </a:cubicBezTo>
                  <a:lnTo>
                    <a:pt x="8053" y="3871"/>
                  </a:lnTo>
                  <a:cubicBezTo>
                    <a:pt x="8095" y="3727"/>
                    <a:pt x="8120" y="3574"/>
                    <a:pt x="8120" y="3414"/>
                  </a:cubicBezTo>
                  <a:cubicBezTo>
                    <a:pt x="8119" y="2646"/>
                    <a:pt x="7575" y="2012"/>
                    <a:pt x="6861" y="1891"/>
                  </a:cubicBezTo>
                  <a:cubicBezTo>
                    <a:pt x="6861" y="1883"/>
                    <a:pt x="6864" y="1877"/>
                    <a:pt x="6864" y="1869"/>
                  </a:cubicBezTo>
                  <a:cubicBezTo>
                    <a:pt x="6864" y="1372"/>
                    <a:pt x="6472" y="970"/>
                    <a:pt x="5990" y="970"/>
                  </a:cubicBezTo>
                  <a:cubicBezTo>
                    <a:pt x="5748" y="970"/>
                    <a:pt x="5528" y="1073"/>
                    <a:pt x="5370" y="1235"/>
                  </a:cubicBezTo>
                  <a:cubicBezTo>
                    <a:pt x="5211" y="530"/>
                    <a:pt x="4598" y="1"/>
                    <a:pt x="3862" y="1"/>
                  </a:cubicBezTo>
                  <a:close/>
                </a:path>
              </a:pathLst>
            </a:custGeom>
            <a:solidFill>
              <a:srgbClr val="BE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4"/>
            <p:cNvSpPr/>
            <p:nvPr/>
          </p:nvSpPr>
          <p:spPr>
            <a:xfrm>
              <a:off x="2560812" y="3741621"/>
              <a:ext cx="707063" cy="189951"/>
            </a:xfrm>
            <a:custGeom>
              <a:rect b="b" l="l" r="r" t="t"/>
              <a:pathLst>
                <a:path extrusionOk="0" h="5064" w="18850">
                  <a:moveTo>
                    <a:pt x="8854" y="1"/>
                  </a:moveTo>
                  <a:cubicBezTo>
                    <a:pt x="5335" y="1"/>
                    <a:pt x="4092" y="1197"/>
                    <a:pt x="0" y="4873"/>
                  </a:cubicBezTo>
                  <a:lnTo>
                    <a:pt x="18850" y="5063"/>
                  </a:lnTo>
                  <a:cubicBezTo>
                    <a:pt x="18850" y="5063"/>
                    <a:pt x="14586" y="403"/>
                    <a:pt x="10825" y="94"/>
                  </a:cubicBezTo>
                  <a:cubicBezTo>
                    <a:pt x="10089" y="34"/>
                    <a:pt x="9440" y="1"/>
                    <a:pt x="8854" y="1"/>
                  </a:cubicBezTo>
                  <a:close/>
                </a:path>
              </a:pathLst>
            </a:custGeom>
            <a:solidFill>
              <a:srgbClr val="216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4"/>
            <p:cNvSpPr/>
            <p:nvPr/>
          </p:nvSpPr>
          <p:spPr>
            <a:xfrm>
              <a:off x="2667265" y="3738807"/>
              <a:ext cx="315684" cy="168157"/>
            </a:xfrm>
            <a:custGeom>
              <a:rect b="b" l="l" r="r" t="t"/>
              <a:pathLst>
                <a:path extrusionOk="0" h="4483" w="8416">
                  <a:moveTo>
                    <a:pt x="0" y="0"/>
                  </a:moveTo>
                  <a:cubicBezTo>
                    <a:pt x="1" y="0"/>
                    <a:pt x="8284" y="4342"/>
                    <a:pt x="8413" y="4479"/>
                  </a:cubicBezTo>
                  <a:lnTo>
                    <a:pt x="8413" y="4479"/>
                  </a:lnTo>
                  <a:cubicBezTo>
                    <a:pt x="8353" y="4344"/>
                    <a:pt x="6703" y="62"/>
                    <a:pt x="6703" y="62"/>
                  </a:cubicBezTo>
                  <a:lnTo>
                    <a:pt x="0" y="0"/>
                  </a:lnTo>
                  <a:close/>
                  <a:moveTo>
                    <a:pt x="8413" y="4479"/>
                  </a:moveTo>
                  <a:cubicBezTo>
                    <a:pt x="8414" y="4481"/>
                    <a:pt x="8415" y="4482"/>
                    <a:pt x="8415" y="4482"/>
                  </a:cubicBezTo>
                  <a:cubicBezTo>
                    <a:pt x="8415" y="4482"/>
                    <a:pt x="8415" y="4482"/>
                    <a:pt x="8415" y="4481"/>
                  </a:cubicBezTo>
                  <a:cubicBezTo>
                    <a:pt x="8415" y="4481"/>
                    <a:pt x="8414" y="4480"/>
                    <a:pt x="8413" y="4479"/>
                  </a:cubicBezTo>
                  <a:close/>
                </a:path>
              </a:pathLst>
            </a:custGeom>
            <a:solidFill>
              <a:srgbClr val="216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4"/>
            <p:cNvSpPr/>
            <p:nvPr/>
          </p:nvSpPr>
          <p:spPr>
            <a:xfrm>
              <a:off x="2798250" y="3761688"/>
              <a:ext cx="433616" cy="167782"/>
            </a:xfrm>
            <a:custGeom>
              <a:rect b="b" l="l" r="r" t="t"/>
              <a:pathLst>
                <a:path extrusionOk="0" h="4473" w="11560">
                  <a:moveTo>
                    <a:pt x="1" y="0"/>
                  </a:moveTo>
                  <a:lnTo>
                    <a:pt x="1" y="0"/>
                  </a:lnTo>
                  <a:cubicBezTo>
                    <a:pt x="3092" y="1396"/>
                    <a:pt x="5376" y="4288"/>
                    <a:pt x="5376" y="4288"/>
                  </a:cubicBezTo>
                  <a:lnTo>
                    <a:pt x="11560" y="4472"/>
                  </a:lnTo>
                  <a:cubicBezTo>
                    <a:pt x="11560" y="4472"/>
                    <a:pt x="8512" y="1192"/>
                    <a:pt x="5208" y="49"/>
                  </a:cubicBezTo>
                  <a:lnTo>
                    <a:pt x="1" y="0"/>
                  </a:lnTo>
                  <a:close/>
                </a:path>
              </a:pathLst>
            </a:custGeom>
            <a:solidFill>
              <a:srgbClr val="ACD4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4"/>
            <p:cNvSpPr/>
            <p:nvPr/>
          </p:nvSpPr>
          <p:spPr>
            <a:xfrm>
              <a:off x="2798250" y="3761688"/>
              <a:ext cx="415611" cy="167220"/>
            </a:xfrm>
            <a:custGeom>
              <a:rect b="b" l="l" r="r" t="t"/>
              <a:pathLst>
                <a:path extrusionOk="0" h="4458" w="11080">
                  <a:moveTo>
                    <a:pt x="1" y="0"/>
                  </a:moveTo>
                  <a:lnTo>
                    <a:pt x="1" y="0"/>
                  </a:lnTo>
                  <a:cubicBezTo>
                    <a:pt x="3092" y="1396"/>
                    <a:pt x="5376" y="4288"/>
                    <a:pt x="5376" y="4288"/>
                  </a:cubicBezTo>
                  <a:lnTo>
                    <a:pt x="11079" y="4458"/>
                  </a:lnTo>
                  <a:cubicBezTo>
                    <a:pt x="11079" y="4458"/>
                    <a:pt x="8086" y="1187"/>
                    <a:pt x="4783" y="45"/>
                  </a:cubicBezTo>
                  <a:lnTo>
                    <a:pt x="1" y="0"/>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4"/>
            <p:cNvSpPr/>
            <p:nvPr/>
          </p:nvSpPr>
          <p:spPr>
            <a:xfrm>
              <a:off x="2576903" y="4046496"/>
              <a:ext cx="173934" cy="190026"/>
            </a:xfrm>
            <a:custGeom>
              <a:rect b="b" l="l" r="r" t="t"/>
              <a:pathLst>
                <a:path extrusionOk="0" h="5066" w="4637">
                  <a:moveTo>
                    <a:pt x="2319" y="1"/>
                  </a:moveTo>
                  <a:cubicBezTo>
                    <a:pt x="1039" y="1"/>
                    <a:pt x="1" y="1134"/>
                    <a:pt x="1" y="2533"/>
                  </a:cubicBezTo>
                  <a:cubicBezTo>
                    <a:pt x="1" y="3931"/>
                    <a:pt x="1039" y="5065"/>
                    <a:pt x="2319" y="5065"/>
                  </a:cubicBezTo>
                  <a:cubicBezTo>
                    <a:pt x="3599" y="5065"/>
                    <a:pt x="4637" y="3931"/>
                    <a:pt x="4637" y="2533"/>
                  </a:cubicBezTo>
                  <a:cubicBezTo>
                    <a:pt x="4637" y="1134"/>
                    <a:pt x="3599" y="1"/>
                    <a:pt x="2319" y="1"/>
                  </a:cubicBezTo>
                  <a:close/>
                </a:path>
              </a:pathLst>
            </a:custGeom>
            <a:solidFill>
              <a:srgbClr val="5C5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4"/>
            <p:cNvSpPr/>
            <p:nvPr/>
          </p:nvSpPr>
          <p:spPr>
            <a:xfrm>
              <a:off x="2560812" y="4046496"/>
              <a:ext cx="173896" cy="190026"/>
            </a:xfrm>
            <a:custGeom>
              <a:rect b="b" l="l" r="r" t="t"/>
              <a:pathLst>
                <a:path extrusionOk="0" h="5066" w="4636">
                  <a:moveTo>
                    <a:pt x="2319" y="1"/>
                  </a:moveTo>
                  <a:cubicBezTo>
                    <a:pt x="1038" y="1"/>
                    <a:pt x="0" y="1134"/>
                    <a:pt x="0" y="2533"/>
                  </a:cubicBezTo>
                  <a:cubicBezTo>
                    <a:pt x="0" y="3931"/>
                    <a:pt x="1038" y="5065"/>
                    <a:pt x="2319" y="5065"/>
                  </a:cubicBezTo>
                  <a:cubicBezTo>
                    <a:pt x="3598" y="5065"/>
                    <a:pt x="4636" y="3931"/>
                    <a:pt x="4636" y="2533"/>
                  </a:cubicBezTo>
                  <a:cubicBezTo>
                    <a:pt x="4636" y="1134"/>
                    <a:pt x="3598" y="1"/>
                    <a:pt x="2319" y="1"/>
                  </a:cubicBezTo>
                  <a:close/>
                </a:path>
              </a:pathLst>
            </a:custGeom>
            <a:solidFill>
              <a:srgbClr val="6C6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4"/>
            <p:cNvSpPr/>
            <p:nvPr/>
          </p:nvSpPr>
          <p:spPr>
            <a:xfrm>
              <a:off x="2613401" y="4100622"/>
              <a:ext cx="68718" cy="75058"/>
            </a:xfrm>
            <a:custGeom>
              <a:rect b="b" l="l" r="r" t="t"/>
              <a:pathLst>
                <a:path extrusionOk="0" h="2001" w="1832">
                  <a:moveTo>
                    <a:pt x="917" y="0"/>
                  </a:moveTo>
                  <a:cubicBezTo>
                    <a:pt x="410" y="0"/>
                    <a:pt x="0" y="448"/>
                    <a:pt x="0" y="1000"/>
                  </a:cubicBezTo>
                  <a:cubicBezTo>
                    <a:pt x="0" y="1553"/>
                    <a:pt x="410" y="2000"/>
                    <a:pt x="917" y="2000"/>
                  </a:cubicBezTo>
                  <a:cubicBezTo>
                    <a:pt x="1422" y="2000"/>
                    <a:pt x="1832" y="1553"/>
                    <a:pt x="1832" y="1000"/>
                  </a:cubicBezTo>
                  <a:cubicBezTo>
                    <a:pt x="1832" y="448"/>
                    <a:pt x="1422" y="0"/>
                    <a:pt x="917" y="0"/>
                  </a:cubicBezTo>
                  <a:close/>
                </a:path>
              </a:pathLst>
            </a:custGeom>
            <a:solidFill>
              <a:srgbClr val="8888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4"/>
            <p:cNvSpPr/>
            <p:nvPr/>
          </p:nvSpPr>
          <p:spPr>
            <a:xfrm>
              <a:off x="3225864" y="4046496"/>
              <a:ext cx="173971" cy="190026"/>
            </a:xfrm>
            <a:custGeom>
              <a:rect b="b" l="l" r="r" t="t"/>
              <a:pathLst>
                <a:path extrusionOk="0" h="5066" w="4638">
                  <a:moveTo>
                    <a:pt x="2319" y="1"/>
                  </a:moveTo>
                  <a:cubicBezTo>
                    <a:pt x="1039" y="1"/>
                    <a:pt x="1" y="1134"/>
                    <a:pt x="1" y="2533"/>
                  </a:cubicBezTo>
                  <a:cubicBezTo>
                    <a:pt x="1" y="3931"/>
                    <a:pt x="1039" y="5065"/>
                    <a:pt x="2319" y="5065"/>
                  </a:cubicBezTo>
                  <a:cubicBezTo>
                    <a:pt x="3599" y="5065"/>
                    <a:pt x="4638" y="3931"/>
                    <a:pt x="4638" y="2533"/>
                  </a:cubicBezTo>
                  <a:cubicBezTo>
                    <a:pt x="4638" y="1134"/>
                    <a:pt x="3599" y="1"/>
                    <a:pt x="2319" y="1"/>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4"/>
            <p:cNvSpPr/>
            <p:nvPr/>
          </p:nvSpPr>
          <p:spPr>
            <a:xfrm>
              <a:off x="3209772" y="4046496"/>
              <a:ext cx="173934" cy="190026"/>
            </a:xfrm>
            <a:custGeom>
              <a:rect b="b" l="l" r="r" t="t"/>
              <a:pathLst>
                <a:path extrusionOk="0" h="5066" w="4637">
                  <a:moveTo>
                    <a:pt x="2319" y="1"/>
                  </a:moveTo>
                  <a:cubicBezTo>
                    <a:pt x="1038" y="1"/>
                    <a:pt x="0" y="1134"/>
                    <a:pt x="0" y="2533"/>
                  </a:cubicBezTo>
                  <a:cubicBezTo>
                    <a:pt x="0" y="3931"/>
                    <a:pt x="1038" y="5065"/>
                    <a:pt x="2319" y="5065"/>
                  </a:cubicBezTo>
                  <a:cubicBezTo>
                    <a:pt x="3599" y="5065"/>
                    <a:pt x="4637" y="3931"/>
                    <a:pt x="4637" y="2533"/>
                  </a:cubicBezTo>
                  <a:cubicBezTo>
                    <a:pt x="4637" y="1134"/>
                    <a:pt x="3599" y="1"/>
                    <a:pt x="2319" y="1"/>
                  </a:cubicBezTo>
                  <a:close/>
                </a:path>
              </a:pathLst>
            </a:custGeom>
            <a:solidFill>
              <a:srgbClr val="5C5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4"/>
            <p:cNvSpPr/>
            <p:nvPr/>
          </p:nvSpPr>
          <p:spPr>
            <a:xfrm>
              <a:off x="3261799" y="4107974"/>
              <a:ext cx="69919" cy="76445"/>
            </a:xfrm>
            <a:custGeom>
              <a:rect b="b" l="l" r="r" t="t"/>
              <a:pathLst>
                <a:path extrusionOk="0" h="2038" w="1864">
                  <a:moveTo>
                    <a:pt x="932" y="0"/>
                  </a:moveTo>
                  <a:cubicBezTo>
                    <a:pt x="417" y="0"/>
                    <a:pt x="1" y="457"/>
                    <a:pt x="1" y="1020"/>
                  </a:cubicBezTo>
                  <a:cubicBezTo>
                    <a:pt x="1" y="1582"/>
                    <a:pt x="417" y="2038"/>
                    <a:pt x="932" y="2038"/>
                  </a:cubicBezTo>
                  <a:cubicBezTo>
                    <a:pt x="1446" y="2038"/>
                    <a:pt x="1863" y="1582"/>
                    <a:pt x="1863" y="1020"/>
                  </a:cubicBezTo>
                  <a:cubicBezTo>
                    <a:pt x="1863" y="457"/>
                    <a:pt x="1446" y="0"/>
                    <a:pt x="932" y="0"/>
                  </a:cubicBezTo>
                  <a:close/>
                </a:path>
              </a:pathLst>
            </a:custGeom>
            <a:solidFill>
              <a:srgbClr val="8888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4"/>
            <p:cNvSpPr/>
            <p:nvPr/>
          </p:nvSpPr>
          <p:spPr>
            <a:xfrm>
              <a:off x="2313358" y="3903511"/>
              <a:ext cx="1254109" cy="253868"/>
            </a:xfrm>
            <a:custGeom>
              <a:rect b="b" l="l" r="r" t="t"/>
              <a:pathLst>
                <a:path extrusionOk="0" h="6768" w="33434">
                  <a:moveTo>
                    <a:pt x="2538" y="1"/>
                  </a:moveTo>
                  <a:cubicBezTo>
                    <a:pt x="1856" y="1"/>
                    <a:pt x="1021" y="385"/>
                    <a:pt x="723" y="1037"/>
                  </a:cubicBezTo>
                  <a:cubicBezTo>
                    <a:pt x="370" y="1811"/>
                    <a:pt x="1" y="3777"/>
                    <a:pt x="320" y="6082"/>
                  </a:cubicBezTo>
                  <a:lnTo>
                    <a:pt x="29305" y="6767"/>
                  </a:lnTo>
                  <a:lnTo>
                    <a:pt x="32189" y="6767"/>
                  </a:lnTo>
                  <a:cubicBezTo>
                    <a:pt x="32189" y="6767"/>
                    <a:pt x="33433" y="1216"/>
                    <a:pt x="27852" y="783"/>
                  </a:cubicBezTo>
                  <a:cubicBezTo>
                    <a:pt x="24218" y="502"/>
                    <a:pt x="5787" y="74"/>
                    <a:pt x="2578" y="1"/>
                  </a:cubicBezTo>
                  <a:cubicBezTo>
                    <a:pt x="2564" y="1"/>
                    <a:pt x="2551" y="1"/>
                    <a:pt x="2538" y="1"/>
                  </a:cubicBezTo>
                  <a:close/>
                </a:path>
              </a:pathLst>
            </a:custGeom>
            <a:solidFill>
              <a:srgbClr val="216B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4"/>
            <p:cNvSpPr/>
            <p:nvPr/>
          </p:nvSpPr>
          <p:spPr>
            <a:xfrm>
              <a:off x="2281249" y="3738582"/>
              <a:ext cx="707063" cy="192989"/>
            </a:xfrm>
            <a:custGeom>
              <a:rect b="b" l="l" r="r" t="t"/>
              <a:pathLst>
                <a:path extrusionOk="0" h="5145" w="18850">
                  <a:moveTo>
                    <a:pt x="9719" y="0"/>
                  </a:moveTo>
                  <a:cubicBezTo>
                    <a:pt x="5490" y="0"/>
                    <a:pt x="4452" y="955"/>
                    <a:pt x="1" y="4956"/>
                  </a:cubicBezTo>
                  <a:lnTo>
                    <a:pt x="18849" y="5144"/>
                  </a:lnTo>
                  <a:cubicBezTo>
                    <a:pt x="18849" y="5144"/>
                    <a:pt x="14500" y="116"/>
                    <a:pt x="10686" y="14"/>
                  </a:cubicBezTo>
                  <a:cubicBezTo>
                    <a:pt x="10345" y="5"/>
                    <a:pt x="10024" y="0"/>
                    <a:pt x="9719" y="0"/>
                  </a:cubicBezTo>
                  <a:close/>
                </a:path>
              </a:pathLst>
            </a:custGeom>
            <a:solidFill>
              <a:srgbClr val="397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4"/>
            <p:cNvSpPr/>
            <p:nvPr/>
          </p:nvSpPr>
          <p:spPr>
            <a:xfrm>
              <a:off x="2331925" y="3756887"/>
              <a:ext cx="616777" cy="167932"/>
            </a:xfrm>
            <a:custGeom>
              <a:rect b="b" l="l" r="r" t="t"/>
              <a:pathLst>
                <a:path extrusionOk="0" h="4477" w="16443">
                  <a:moveTo>
                    <a:pt x="8220" y="1"/>
                  </a:moveTo>
                  <a:cubicBezTo>
                    <a:pt x="5268" y="1"/>
                    <a:pt x="2845" y="1218"/>
                    <a:pt x="1" y="4112"/>
                  </a:cubicBezTo>
                  <a:lnTo>
                    <a:pt x="16443" y="4477"/>
                  </a:lnTo>
                  <a:cubicBezTo>
                    <a:pt x="16443" y="4477"/>
                    <a:pt x="12666" y="418"/>
                    <a:pt x="9532" y="75"/>
                  </a:cubicBezTo>
                  <a:cubicBezTo>
                    <a:pt x="9082" y="26"/>
                    <a:pt x="8646" y="1"/>
                    <a:pt x="8220" y="1"/>
                  </a:cubicBezTo>
                  <a:close/>
                </a:path>
              </a:pathLst>
            </a:custGeom>
            <a:solidFill>
              <a:srgbClr val="ACD4F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4"/>
            <p:cNvSpPr/>
            <p:nvPr/>
          </p:nvSpPr>
          <p:spPr>
            <a:xfrm>
              <a:off x="2356982" y="3756887"/>
              <a:ext cx="591720" cy="167932"/>
            </a:xfrm>
            <a:custGeom>
              <a:rect b="b" l="l" r="r" t="t"/>
              <a:pathLst>
                <a:path extrusionOk="0" h="4477" w="15775">
                  <a:moveTo>
                    <a:pt x="7886" y="1"/>
                  </a:moveTo>
                  <a:cubicBezTo>
                    <a:pt x="5054" y="1"/>
                    <a:pt x="2730" y="1218"/>
                    <a:pt x="0" y="4112"/>
                  </a:cubicBezTo>
                  <a:lnTo>
                    <a:pt x="15775" y="4477"/>
                  </a:lnTo>
                  <a:cubicBezTo>
                    <a:pt x="15775" y="4477"/>
                    <a:pt x="12152" y="418"/>
                    <a:pt x="9144" y="75"/>
                  </a:cubicBezTo>
                  <a:cubicBezTo>
                    <a:pt x="8712" y="26"/>
                    <a:pt x="8294" y="1"/>
                    <a:pt x="7886" y="1"/>
                  </a:cubicBez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4"/>
            <p:cNvSpPr/>
            <p:nvPr/>
          </p:nvSpPr>
          <p:spPr>
            <a:xfrm>
              <a:off x="2144150" y="3904448"/>
              <a:ext cx="1308761" cy="252930"/>
            </a:xfrm>
            <a:custGeom>
              <a:rect b="b" l="l" r="r" t="t"/>
              <a:pathLst>
                <a:path extrusionOk="0" h="6743" w="34891">
                  <a:moveTo>
                    <a:pt x="3776" y="1"/>
                  </a:moveTo>
                  <a:cubicBezTo>
                    <a:pt x="3247" y="1"/>
                    <a:pt x="1079" y="415"/>
                    <a:pt x="455" y="1797"/>
                  </a:cubicBezTo>
                  <a:cubicBezTo>
                    <a:pt x="103" y="2577"/>
                    <a:pt x="1" y="4207"/>
                    <a:pt x="332" y="6513"/>
                  </a:cubicBezTo>
                  <a:lnTo>
                    <a:pt x="33233" y="6742"/>
                  </a:lnTo>
                  <a:cubicBezTo>
                    <a:pt x="33233" y="6742"/>
                    <a:pt x="34890" y="1056"/>
                    <a:pt x="29120" y="625"/>
                  </a:cubicBezTo>
                  <a:cubicBezTo>
                    <a:pt x="25683" y="366"/>
                    <a:pt x="9129" y="99"/>
                    <a:pt x="3793" y="1"/>
                  </a:cubicBezTo>
                  <a:cubicBezTo>
                    <a:pt x="3787" y="1"/>
                    <a:pt x="3781" y="1"/>
                    <a:pt x="3776" y="1"/>
                  </a:cubicBezTo>
                  <a:close/>
                </a:path>
              </a:pathLst>
            </a:custGeom>
            <a:solidFill>
              <a:srgbClr val="397AF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4"/>
            <p:cNvSpPr/>
            <p:nvPr/>
          </p:nvSpPr>
          <p:spPr>
            <a:xfrm>
              <a:off x="2517075" y="3929730"/>
              <a:ext cx="78058" cy="13579"/>
            </a:xfrm>
            <a:custGeom>
              <a:rect b="b" l="l" r="r" t="t"/>
              <a:pathLst>
                <a:path extrusionOk="0" h="362" w="2081">
                  <a:moveTo>
                    <a:pt x="5" y="0"/>
                  </a:moveTo>
                  <a:cubicBezTo>
                    <a:pt x="4" y="0"/>
                    <a:pt x="1" y="1"/>
                    <a:pt x="1" y="4"/>
                  </a:cubicBezTo>
                  <a:lnTo>
                    <a:pt x="1" y="358"/>
                  </a:lnTo>
                  <a:cubicBezTo>
                    <a:pt x="1" y="361"/>
                    <a:pt x="3" y="362"/>
                    <a:pt x="5" y="362"/>
                  </a:cubicBezTo>
                  <a:lnTo>
                    <a:pt x="2076" y="362"/>
                  </a:lnTo>
                  <a:cubicBezTo>
                    <a:pt x="2078" y="362"/>
                    <a:pt x="2080" y="361"/>
                    <a:pt x="2080" y="358"/>
                  </a:cubicBezTo>
                  <a:lnTo>
                    <a:pt x="2080" y="4"/>
                  </a:lnTo>
                  <a:cubicBezTo>
                    <a:pt x="2080" y="2"/>
                    <a:pt x="2079" y="0"/>
                    <a:pt x="2076" y="0"/>
                  </a:cubicBezTo>
                  <a:close/>
                </a:path>
              </a:pathLst>
            </a:custGeom>
            <a:solidFill>
              <a:srgbClr val="FF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4"/>
            <p:cNvSpPr/>
            <p:nvPr/>
          </p:nvSpPr>
          <p:spPr>
            <a:xfrm>
              <a:off x="2139949" y="4118551"/>
              <a:ext cx="1267163" cy="38860"/>
            </a:xfrm>
            <a:custGeom>
              <a:rect b="b" l="l" r="r" t="t"/>
              <a:pathLst>
                <a:path extrusionOk="0" h="1036" w="33782">
                  <a:moveTo>
                    <a:pt x="1" y="1"/>
                  </a:moveTo>
                  <a:lnTo>
                    <a:pt x="1" y="1035"/>
                  </a:lnTo>
                  <a:lnTo>
                    <a:pt x="33782" y="1035"/>
                  </a:lnTo>
                  <a:lnTo>
                    <a:pt x="33782" y="1"/>
                  </a:lnTo>
                  <a:close/>
                </a:path>
              </a:pathLst>
            </a:custGeom>
            <a:solidFill>
              <a:srgbClr val="8888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4"/>
            <p:cNvSpPr/>
            <p:nvPr/>
          </p:nvSpPr>
          <p:spPr>
            <a:xfrm>
              <a:off x="3407075" y="4118589"/>
              <a:ext cx="127159" cy="38823"/>
            </a:xfrm>
            <a:custGeom>
              <a:rect b="b" l="l" r="r" t="t"/>
              <a:pathLst>
                <a:path extrusionOk="0" h="1035" w="3390">
                  <a:moveTo>
                    <a:pt x="1" y="1"/>
                  </a:moveTo>
                  <a:lnTo>
                    <a:pt x="1" y="1034"/>
                  </a:lnTo>
                  <a:lnTo>
                    <a:pt x="3389" y="1034"/>
                  </a:lnTo>
                  <a:lnTo>
                    <a:pt x="3389" y="1"/>
                  </a:lnTo>
                  <a:close/>
                </a:path>
              </a:pathLst>
            </a:custGeom>
            <a:solidFill>
              <a:srgbClr val="78788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4"/>
            <p:cNvSpPr/>
            <p:nvPr/>
          </p:nvSpPr>
          <p:spPr>
            <a:xfrm>
              <a:off x="2988238" y="4026203"/>
              <a:ext cx="243627" cy="131172"/>
            </a:xfrm>
            <a:custGeom>
              <a:rect b="b" l="l" r="r" t="t"/>
              <a:pathLst>
                <a:path extrusionOk="0" h="3497" w="6495">
                  <a:moveTo>
                    <a:pt x="3249" y="0"/>
                  </a:moveTo>
                  <a:cubicBezTo>
                    <a:pt x="1458" y="0"/>
                    <a:pt x="5" y="1282"/>
                    <a:pt x="5" y="3074"/>
                  </a:cubicBezTo>
                  <a:cubicBezTo>
                    <a:pt x="5" y="3138"/>
                    <a:pt x="0" y="3433"/>
                    <a:pt x="4" y="3496"/>
                  </a:cubicBezTo>
                  <a:lnTo>
                    <a:pt x="6467" y="3496"/>
                  </a:lnTo>
                  <a:cubicBezTo>
                    <a:pt x="6477" y="3387"/>
                    <a:pt x="6495" y="3185"/>
                    <a:pt x="6495" y="3074"/>
                  </a:cubicBezTo>
                  <a:cubicBezTo>
                    <a:pt x="6495" y="1282"/>
                    <a:pt x="5042" y="0"/>
                    <a:pt x="3249" y="0"/>
                  </a:cubicBezTo>
                  <a:close/>
                </a:path>
              </a:pathLst>
            </a:custGeom>
            <a:solidFill>
              <a:srgbClr val="4E4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4"/>
            <p:cNvSpPr/>
            <p:nvPr/>
          </p:nvSpPr>
          <p:spPr>
            <a:xfrm>
              <a:off x="3007256" y="4034305"/>
              <a:ext cx="224535" cy="123070"/>
            </a:xfrm>
            <a:custGeom>
              <a:rect b="b" l="l" r="r" t="t"/>
              <a:pathLst>
                <a:path extrusionOk="0" h="3281" w="5986">
                  <a:moveTo>
                    <a:pt x="2996" y="1"/>
                  </a:moveTo>
                  <a:cubicBezTo>
                    <a:pt x="1344" y="1"/>
                    <a:pt x="6" y="1202"/>
                    <a:pt x="6" y="2884"/>
                  </a:cubicBezTo>
                  <a:cubicBezTo>
                    <a:pt x="6" y="2944"/>
                    <a:pt x="1" y="3221"/>
                    <a:pt x="5" y="3280"/>
                  </a:cubicBezTo>
                  <a:lnTo>
                    <a:pt x="5960" y="3280"/>
                  </a:lnTo>
                  <a:cubicBezTo>
                    <a:pt x="5970" y="3178"/>
                    <a:pt x="5985" y="2989"/>
                    <a:pt x="5985" y="2884"/>
                  </a:cubicBezTo>
                  <a:cubicBezTo>
                    <a:pt x="5985" y="1204"/>
                    <a:pt x="4647" y="1"/>
                    <a:pt x="2996" y="1"/>
                  </a:cubicBezTo>
                  <a:close/>
                </a:path>
              </a:pathLst>
            </a:custGeom>
            <a:solidFill>
              <a:srgbClr val="5C5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4"/>
            <p:cNvSpPr/>
            <p:nvPr/>
          </p:nvSpPr>
          <p:spPr>
            <a:xfrm>
              <a:off x="3031187" y="4046496"/>
              <a:ext cx="173934" cy="190026"/>
            </a:xfrm>
            <a:custGeom>
              <a:rect b="b" l="l" r="r" t="t"/>
              <a:pathLst>
                <a:path extrusionOk="0" h="5066" w="4637">
                  <a:moveTo>
                    <a:pt x="2319" y="1"/>
                  </a:moveTo>
                  <a:cubicBezTo>
                    <a:pt x="1039" y="1"/>
                    <a:pt x="1" y="1134"/>
                    <a:pt x="1" y="2533"/>
                  </a:cubicBezTo>
                  <a:cubicBezTo>
                    <a:pt x="1" y="3931"/>
                    <a:pt x="1039" y="5065"/>
                    <a:pt x="2319" y="5065"/>
                  </a:cubicBezTo>
                  <a:cubicBezTo>
                    <a:pt x="3599" y="5065"/>
                    <a:pt x="4637" y="3931"/>
                    <a:pt x="4637" y="2533"/>
                  </a:cubicBezTo>
                  <a:cubicBezTo>
                    <a:pt x="4637" y="1134"/>
                    <a:pt x="3599" y="1"/>
                    <a:pt x="2319" y="1"/>
                  </a:cubicBezTo>
                  <a:close/>
                </a:path>
              </a:pathLst>
            </a:custGeom>
            <a:solidFill>
              <a:srgbClr val="3C36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4"/>
            <p:cNvSpPr/>
            <p:nvPr/>
          </p:nvSpPr>
          <p:spPr>
            <a:xfrm>
              <a:off x="3015095" y="4046496"/>
              <a:ext cx="173896" cy="190026"/>
            </a:xfrm>
            <a:custGeom>
              <a:rect b="b" l="l" r="r" t="t"/>
              <a:pathLst>
                <a:path extrusionOk="0" h="5066" w="4636">
                  <a:moveTo>
                    <a:pt x="2319" y="1"/>
                  </a:moveTo>
                  <a:cubicBezTo>
                    <a:pt x="1038" y="1"/>
                    <a:pt x="0" y="1134"/>
                    <a:pt x="0" y="2533"/>
                  </a:cubicBezTo>
                  <a:cubicBezTo>
                    <a:pt x="0" y="3931"/>
                    <a:pt x="1038" y="5065"/>
                    <a:pt x="2319" y="5065"/>
                  </a:cubicBezTo>
                  <a:cubicBezTo>
                    <a:pt x="3598" y="5065"/>
                    <a:pt x="4636" y="3931"/>
                    <a:pt x="4636" y="2533"/>
                  </a:cubicBezTo>
                  <a:cubicBezTo>
                    <a:pt x="4636" y="1134"/>
                    <a:pt x="3598" y="1"/>
                    <a:pt x="2319" y="1"/>
                  </a:cubicBezTo>
                  <a:close/>
                </a:path>
              </a:pathLst>
            </a:custGeom>
            <a:solidFill>
              <a:srgbClr val="6C6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4"/>
            <p:cNvSpPr/>
            <p:nvPr/>
          </p:nvSpPr>
          <p:spPr>
            <a:xfrm>
              <a:off x="3070798" y="4107298"/>
              <a:ext cx="62492" cy="68381"/>
            </a:xfrm>
            <a:custGeom>
              <a:rect b="b" l="l" r="r" t="t"/>
              <a:pathLst>
                <a:path extrusionOk="0" h="1823" w="1666">
                  <a:moveTo>
                    <a:pt x="834" y="1"/>
                  </a:moveTo>
                  <a:cubicBezTo>
                    <a:pt x="374" y="1"/>
                    <a:pt x="0" y="409"/>
                    <a:pt x="0" y="912"/>
                  </a:cubicBezTo>
                  <a:cubicBezTo>
                    <a:pt x="0" y="1414"/>
                    <a:pt x="374" y="1822"/>
                    <a:pt x="834" y="1822"/>
                  </a:cubicBezTo>
                  <a:cubicBezTo>
                    <a:pt x="1293" y="1822"/>
                    <a:pt x="1666" y="1414"/>
                    <a:pt x="1666" y="912"/>
                  </a:cubicBezTo>
                  <a:cubicBezTo>
                    <a:pt x="1666" y="409"/>
                    <a:pt x="1293" y="1"/>
                    <a:pt x="834" y="1"/>
                  </a:cubicBezTo>
                  <a:close/>
                </a:path>
              </a:pathLst>
            </a:custGeom>
            <a:solidFill>
              <a:srgbClr val="8888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4"/>
            <p:cNvSpPr/>
            <p:nvPr/>
          </p:nvSpPr>
          <p:spPr>
            <a:xfrm>
              <a:off x="2339427" y="4026203"/>
              <a:ext cx="243627" cy="131172"/>
            </a:xfrm>
            <a:custGeom>
              <a:rect b="b" l="l" r="r" t="t"/>
              <a:pathLst>
                <a:path extrusionOk="0" h="3497" w="6495">
                  <a:moveTo>
                    <a:pt x="3244" y="0"/>
                  </a:moveTo>
                  <a:cubicBezTo>
                    <a:pt x="1453" y="0"/>
                    <a:pt x="0" y="1282"/>
                    <a:pt x="0" y="3074"/>
                  </a:cubicBezTo>
                  <a:cubicBezTo>
                    <a:pt x="0" y="3138"/>
                    <a:pt x="0" y="3433"/>
                    <a:pt x="4" y="3496"/>
                  </a:cubicBezTo>
                  <a:lnTo>
                    <a:pt x="6484" y="3496"/>
                  </a:lnTo>
                  <a:cubicBezTo>
                    <a:pt x="6495" y="3387"/>
                    <a:pt x="6488" y="3185"/>
                    <a:pt x="6488" y="3074"/>
                  </a:cubicBezTo>
                  <a:cubicBezTo>
                    <a:pt x="6488" y="1282"/>
                    <a:pt x="5036" y="0"/>
                    <a:pt x="3244" y="0"/>
                  </a:cubicBezTo>
                  <a:close/>
                </a:path>
              </a:pathLst>
            </a:custGeom>
            <a:solidFill>
              <a:srgbClr val="4E4E5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4"/>
            <p:cNvSpPr/>
            <p:nvPr/>
          </p:nvSpPr>
          <p:spPr>
            <a:xfrm>
              <a:off x="2356982" y="4033293"/>
              <a:ext cx="226035" cy="124121"/>
            </a:xfrm>
            <a:custGeom>
              <a:rect b="b" l="l" r="r" t="t"/>
              <a:pathLst>
                <a:path extrusionOk="0" h="3309" w="6026">
                  <a:moveTo>
                    <a:pt x="3010" y="1"/>
                  </a:moveTo>
                  <a:cubicBezTo>
                    <a:pt x="1348" y="1"/>
                    <a:pt x="0" y="1214"/>
                    <a:pt x="0" y="2908"/>
                  </a:cubicBezTo>
                  <a:cubicBezTo>
                    <a:pt x="0" y="2969"/>
                    <a:pt x="1" y="3248"/>
                    <a:pt x="2" y="3308"/>
                  </a:cubicBezTo>
                  <a:lnTo>
                    <a:pt x="6015" y="3308"/>
                  </a:lnTo>
                  <a:cubicBezTo>
                    <a:pt x="6026" y="3205"/>
                    <a:pt x="6019" y="3015"/>
                    <a:pt x="6019" y="2908"/>
                  </a:cubicBezTo>
                  <a:cubicBezTo>
                    <a:pt x="6019" y="1212"/>
                    <a:pt x="4671" y="1"/>
                    <a:pt x="3010" y="1"/>
                  </a:cubicBezTo>
                  <a:close/>
                </a:path>
              </a:pathLst>
            </a:custGeom>
            <a:solidFill>
              <a:srgbClr val="5C5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4"/>
            <p:cNvSpPr/>
            <p:nvPr/>
          </p:nvSpPr>
          <p:spPr>
            <a:xfrm>
              <a:off x="2382151" y="4046496"/>
              <a:ext cx="173971" cy="190026"/>
            </a:xfrm>
            <a:custGeom>
              <a:rect b="b" l="l" r="r" t="t"/>
              <a:pathLst>
                <a:path extrusionOk="0" h="5066" w="4638">
                  <a:moveTo>
                    <a:pt x="2319" y="1"/>
                  </a:moveTo>
                  <a:cubicBezTo>
                    <a:pt x="1038" y="1"/>
                    <a:pt x="1" y="1134"/>
                    <a:pt x="1" y="2533"/>
                  </a:cubicBezTo>
                  <a:cubicBezTo>
                    <a:pt x="1" y="3931"/>
                    <a:pt x="1038" y="5065"/>
                    <a:pt x="2319" y="5065"/>
                  </a:cubicBezTo>
                  <a:cubicBezTo>
                    <a:pt x="3600" y="5065"/>
                    <a:pt x="4638" y="3931"/>
                    <a:pt x="4638" y="2533"/>
                  </a:cubicBezTo>
                  <a:cubicBezTo>
                    <a:pt x="4638" y="1134"/>
                    <a:pt x="3600" y="1"/>
                    <a:pt x="2319" y="1"/>
                  </a:cubicBezTo>
                  <a:close/>
                </a:path>
              </a:pathLst>
            </a:custGeom>
            <a:solidFill>
              <a:srgbClr val="5C5C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4"/>
            <p:cNvSpPr/>
            <p:nvPr/>
          </p:nvSpPr>
          <p:spPr>
            <a:xfrm>
              <a:off x="2366135" y="4046496"/>
              <a:ext cx="173896" cy="190026"/>
            </a:xfrm>
            <a:custGeom>
              <a:rect b="b" l="l" r="r" t="t"/>
              <a:pathLst>
                <a:path extrusionOk="0" h="5066" w="4636">
                  <a:moveTo>
                    <a:pt x="2319" y="1"/>
                  </a:moveTo>
                  <a:cubicBezTo>
                    <a:pt x="1038" y="1"/>
                    <a:pt x="0" y="1134"/>
                    <a:pt x="0" y="2533"/>
                  </a:cubicBezTo>
                  <a:cubicBezTo>
                    <a:pt x="0" y="3931"/>
                    <a:pt x="1038" y="5065"/>
                    <a:pt x="2319" y="5065"/>
                  </a:cubicBezTo>
                  <a:cubicBezTo>
                    <a:pt x="3598" y="5065"/>
                    <a:pt x="4636" y="3931"/>
                    <a:pt x="4636" y="2533"/>
                  </a:cubicBezTo>
                  <a:cubicBezTo>
                    <a:pt x="4636" y="1134"/>
                    <a:pt x="3598" y="1"/>
                    <a:pt x="2319" y="1"/>
                  </a:cubicBezTo>
                  <a:close/>
                </a:path>
              </a:pathLst>
            </a:custGeom>
            <a:solidFill>
              <a:srgbClr val="6C6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4"/>
            <p:cNvSpPr/>
            <p:nvPr/>
          </p:nvSpPr>
          <p:spPr>
            <a:xfrm>
              <a:off x="2421837" y="4107298"/>
              <a:ext cx="62492" cy="68381"/>
            </a:xfrm>
            <a:custGeom>
              <a:rect b="b" l="l" r="r" t="t"/>
              <a:pathLst>
                <a:path extrusionOk="0" h="1823" w="1666">
                  <a:moveTo>
                    <a:pt x="834" y="1"/>
                  </a:moveTo>
                  <a:cubicBezTo>
                    <a:pt x="373" y="1"/>
                    <a:pt x="0" y="409"/>
                    <a:pt x="0" y="912"/>
                  </a:cubicBezTo>
                  <a:cubicBezTo>
                    <a:pt x="0" y="1414"/>
                    <a:pt x="373" y="1822"/>
                    <a:pt x="834" y="1822"/>
                  </a:cubicBezTo>
                  <a:cubicBezTo>
                    <a:pt x="1293" y="1822"/>
                    <a:pt x="1666" y="1414"/>
                    <a:pt x="1666" y="912"/>
                  </a:cubicBezTo>
                  <a:cubicBezTo>
                    <a:pt x="1666" y="409"/>
                    <a:pt x="1293" y="1"/>
                    <a:pt x="834" y="1"/>
                  </a:cubicBezTo>
                  <a:close/>
                </a:path>
              </a:pathLst>
            </a:custGeom>
            <a:solidFill>
              <a:srgbClr val="8888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4"/>
            <p:cNvSpPr/>
            <p:nvPr/>
          </p:nvSpPr>
          <p:spPr>
            <a:xfrm>
              <a:off x="2966932" y="3994996"/>
              <a:ext cx="288865" cy="123821"/>
            </a:xfrm>
            <a:custGeom>
              <a:rect b="b" l="l" r="r" t="t"/>
              <a:pathLst>
                <a:path extrusionOk="0" h="3301" w="7701">
                  <a:moveTo>
                    <a:pt x="3630" y="1"/>
                  </a:moveTo>
                  <a:cubicBezTo>
                    <a:pt x="2052" y="2"/>
                    <a:pt x="156" y="865"/>
                    <a:pt x="0" y="3292"/>
                  </a:cubicBezTo>
                  <a:lnTo>
                    <a:pt x="115" y="3299"/>
                  </a:lnTo>
                  <a:cubicBezTo>
                    <a:pt x="265" y="950"/>
                    <a:pt x="2103" y="115"/>
                    <a:pt x="3631" y="114"/>
                  </a:cubicBezTo>
                  <a:lnTo>
                    <a:pt x="3636" y="114"/>
                  </a:lnTo>
                  <a:cubicBezTo>
                    <a:pt x="7242" y="115"/>
                    <a:pt x="7576" y="3171"/>
                    <a:pt x="7588" y="3301"/>
                  </a:cubicBezTo>
                  <a:lnTo>
                    <a:pt x="7701" y="3291"/>
                  </a:lnTo>
                  <a:cubicBezTo>
                    <a:pt x="7698" y="3258"/>
                    <a:pt x="7346" y="1"/>
                    <a:pt x="3635" y="1"/>
                  </a:cubicBezTo>
                  <a:close/>
                </a:path>
              </a:pathLst>
            </a:custGeom>
            <a:solidFill>
              <a:srgbClr val="88B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4"/>
            <p:cNvSpPr/>
            <p:nvPr/>
          </p:nvSpPr>
          <p:spPr>
            <a:xfrm>
              <a:off x="2319660" y="3994996"/>
              <a:ext cx="287139" cy="123821"/>
            </a:xfrm>
            <a:custGeom>
              <a:rect b="b" l="l" r="r" t="t"/>
              <a:pathLst>
                <a:path extrusionOk="0" h="3301" w="7655">
                  <a:moveTo>
                    <a:pt x="3609" y="1"/>
                  </a:moveTo>
                  <a:cubicBezTo>
                    <a:pt x="2040" y="2"/>
                    <a:pt x="155" y="865"/>
                    <a:pt x="0" y="3292"/>
                  </a:cubicBezTo>
                  <a:lnTo>
                    <a:pt x="114" y="3299"/>
                  </a:lnTo>
                  <a:cubicBezTo>
                    <a:pt x="265" y="950"/>
                    <a:pt x="2091" y="115"/>
                    <a:pt x="3609" y="114"/>
                  </a:cubicBezTo>
                  <a:lnTo>
                    <a:pt x="3615" y="114"/>
                  </a:lnTo>
                  <a:cubicBezTo>
                    <a:pt x="7198" y="115"/>
                    <a:pt x="7529" y="3171"/>
                    <a:pt x="7543" y="3301"/>
                  </a:cubicBezTo>
                  <a:lnTo>
                    <a:pt x="7655" y="3291"/>
                  </a:lnTo>
                  <a:cubicBezTo>
                    <a:pt x="7653" y="3258"/>
                    <a:pt x="7302" y="1"/>
                    <a:pt x="3615" y="1"/>
                  </a:cubicBezTo>
                  <a:close/>
                </a:path>
              </a:pathLst>
            </a:custGeom>
            <a:solidFill>
              <a:srgbClr val="88B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4"/>
            <p:cNvSpPr/>
            <p:nvPr/>
          </p:nvSpPr>
          <p:spPr>
            <a:xfrm>
              <a:off x="3369490" y="4067426"/>
              <a:ext cx="79184" cy="44187"/>
            </a:xfrm>
            <a:custGeom>
              <a:rect b="b" l="l" r="r" t="t"/>
              <a:pathLst>
                <a:path extrusionOk="0" h="1178" w="2111">
                  <a:moveTo>
                    <a:pt x="12" y="0"/>
                  </a:moveTo>
                  <a:cubicBezTo>
                    <a:pt x="5" y="0"/>
                    <a:pt x="0" y="5"/>
                    <a:pt x="0" y="11"/>
                  </a:cubicBezTo>
                  <a:lnTo>
                    <a:pt x="0" y="1167"/>
                  </a:lnTo>
                  <a:cubicBezTo>
                    <a:pt x="0" y="1173"/>
                    <a:pt x="5" y="1178"/>
                    <a:pt x="12" y="1178"/>
                  </a:cubicBezTo>
                  <a:lnTo>
                    <a:pt x="2099" y="1178"/>
                  </a:lnTo>
                  <a:cubicBezTo>
                    <a:pt x="2106" y="1178"/>
                    <a:pt x="2110" y="1173"/>
                    <a:pt x="2110" y="1167"/>
                  </a:cubicBezTo>
                  <a:lnTo>
                    <a:pt x="2110" y="11"/>
                  </a:lnTo>
                  <a:cubicBezTo>
                    <a:pt x="2110" y="5"/>
                    <a:pt x="2106" y="0"/>
                    <a:pt x="2099" y="0"/>
                  </a:cubicBezTo>
                  <a:close/>
                </a:path>
              </a:pathLst>
            </a:custGeom>
            <a:solidFill>
              <a:srgbClr val="FF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4"/>
            <p:cNvSpPr/>
            <p:nvPr/>
          </p:nvSpPr>
          <p:spPr>
            <a:xfrm>
              <a:off x="3466303" y="4064500"/>
              <a:ext cx="79221" cy="44224"/>
            </a:xfrm>
            <a:custGeom>
              <a:rect b="b" l="l" r="r" t="t"/>
              <a:pathLst>
                <a:path extrusionOk="0" h="1179" w="2112">
                  <a:moveTo>
                    <a:pt x="13" y="0"/>
                  </a:moveTo>
                  <a:cubicBezTo>
                    <a:pt x="5" y="0"/>
                    <a:pt x="0" y="5"/>
                    <a:pt x="0" y="12"/>
                  </a:cubicBezTo>
                  <a:lnTo>
                    <a:pt x="0" y="1167"/>
                  </a:lnTo>
                  <a:cubicBezTo>
                    <a:pt x="0" y="1173"/>
                    <a:pt x="5" y="1178"/>
                    <a:pt x="13" y="1178"/>
                  </a:cubicBezTo>
                  <a:lnTo>
                    <a:pt x="2100" y="1178"/>
                  </a:lnTo>
                  <a:cubicBezTo>
                    <a:pt x="2106" y="1178"/>
                    <a:pt x="2111" y="1173"/>
                    <a:pt x="2111" y="1167"/>
                  </a:cubicBezTo>
                  <a:lnTo>
                    <a:pt x="2111" y="12"/>
                  </a:lnTo>
                  <a:cubicBezTo>
                    <a:pt x="2111" y="5"/>
                    <a:pt x="2106" y="0"/>
                    <a:pt x="2100" y="0"/>
                  </a:cubicBezTo>
                  <a:close/>
                </a:path>
              </a:pathLst>
            </a:custGeom>
            <a:solidFill>
              <a:srgbClr val="FF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4"/>
            <p:cNvSpPr/>
            <p:nvPr/>
          </p:nvSpPr>
          <p:spPr>
            <a:xfrm>
              <a:off x="2139949" y="3952948"/>
              <a:ext cx="79221" cy="44224"/>
            </a:xfrm>
            <a:custGeom>
              <a:rect b="b" l="l" r="r" t="t"/>
              <a:pathLst>
                <a:path extrusionOk="0" h="1179" w="2112">
                  <a:moveTo>
                    <a:pt x="12" y="1"/>
                  </a:moveTo>
                  <a:cubicBezTo>
                    <a:pt x="6" y="1"/>
                    <a:pt x="1" y="6"/>
                    <a:pt x="1" y="12"/>
                  </a:cubicBezTo>
                  <a:lnTo>
                    <a:pt x="1" y="1167"/>
                  </a:lnTo>
                  <a:cubicBezTo>
                    <a:pt x="2" y="1174"/>
                    <a:pt x="7" y="1179"/>
                    <a:pt x="12" y="1179"/>
                  </a:cubicBezTo>
                  <a:lnTo>
                    <a:pt x="2099" y="1179"/>
                  </a:lnTo>
                  <a:cubicBezTo>
                    <a:pt x="2106" y="1179"/>
                    <a:pt x="2111" y="1174"/>
                    <a:pt x="2111" y="1167"/>
                  </a:cubicBezTo>
                  <a:lnTo>
                    <a:pt x="2111" y="12"/>
                  </a:lnTo>
                  <a:cubicBezTo>
                    <a:pt x="2111" y="6"/>
                    <a:pt x="2106" y="1"/>
                    <a:pt x="2099" y="1"/>
                  </a:cubicBezTo>
                  <a:close/>
                </a:path>
              </a:pathLst>
            </a:custGeom>
            <a:solidFill>
              <a:srgbClr val="FF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4"/>
            <p:cNvSpPr/>
            <p:nvPr/>
          </p:nvSpPr>
          <p:spPr>
            <a:xfrm>
              <a:off x="2482153" y="3789032"/>
              <a:ext cx="11366" cy="208181"/>
            </a:xfrm>
            <a:custGeom>
              <a:rect b="b" l="l" r="r" t="t"/>
              <a:pathLst>
                <a:path extrusionOk="0" h="5550" w="303">
                  <a:moveTo>
                    <a:pt x="303" y="1"/>
                  </a:moveTo>
                  <a:lnTo>
                    <a:pt x="187" y="55"/>
                  </a:lnTo>
                  <a:lnTo>
                    <a:pt x="1" y="5547"/>
                  </a:lnTo>
                  <a:lnTo>
                    <a:pt x="115" y="5550"/>
                  </a:lnTo>
                  <a:lnTo>
                    <a:pt x="303" y="1"/>
                  </a:lnTo>
                  <a:close/>
                </a:path>
              </a:pathLst>
            </a:custGeom>
            <a:solidFill>
              <a:srgbClr val="88B9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4"/>
            <p:cNvSpPr/>
            <p:nvPr/>
          </p:nvSpPr>
          <p:spPr>
            <a:xfrm>
              <a:off x="2582230" y="3687795"/>
              <a:ext cx="36797" cy="133836"/>
            </a:xfrm>
            <a:custGeom>
              <a:rect b="b" l="l" r="r" t="t"/>
              <a:pathLst>
                <a:path extrusionOk="0" h="3568" w="981">
                  <a:moveTo>
                    <a:pt x="1" y="1"/>
                  </a:moveTo>
                  <a:lnTo>
                    <a:pt x="1" y="3567"/>
                  </a:lnTo>
                  <a:lnTo>
                    <a:pt x="981" y="3567"/>
                  </a:lnTo>
                  <a:lnTo>
                    <a:pt x="981" y="1"/>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34"/>
            <p:cNvSpPr/>
            <p:nvPr/>
          </p:nvSpPr>
          <p:spPr>
            <a:xfrm>
              <a:off x="2594683" y="3687795"/>
              <a:ext cx="36760" cy="133836"/>
            </a:xfrm>
            <a:custGeom>
              <a:rect b="b" l="l" r="r" t="t"/>
              <a:pathLst>
                <a:path extrusionOk="0" h="3568" w="980">
                  <a:moveTo>
                    <a:pt x="0" y="1"/>
                  </a:moveTo>
                  <a:lnTo>
                    <a:pt x="0" y="3567"/>
                  </a:lnTo>
                  <a:lnTo>
                    <a:pt x="980" y="3567"/>
                  </a:lnTo>
                  <a:lnTo>
                    <a:pt x="980" y="1"/>
                  </a:ln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34"/>
            <p:cNvSpPr/>
            <p:nvPr/>
          </p:nvSpPr>
          <p:spPr>
            <a:xfrm>
              <a:off x="2016129" y="3841545"/>
              <a:ext cx="545658" cy="36722"/>
            </a:xfrm>
            <a:custGeom>
              <a:rect b="b" l="l" r="r" t="t"/>
              <a:pathLst>
                <a:path extrusionOk="0" h="979" w="14547">
                  <a:moveTo>
                    <a:pt x="0" y="1"/>
                  </a:moveTo>
                  <a:lnTo>
                    <a:pt x="0" y="978"/>
                  </a:lnTo>
                  <a:lnTo>
                    <a:pt x="14546" y="978"/>
                  </a:lnTo>
                  <a:lnTo>
                    <a:pt x="14546" y="1"/>
                  </a:lnTo>
                  <a:close/>
                </a:path>
              </a:pathLst>
            </a:custGeom>
            <a:solidFill>
              <a:srgbClr val="BED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4"/>
            <p:cNvSpPr/>
            <p:nvPr/>
          </p:nvSpPr>
          <p:spPr>
            <a:xfrm>
              <a:off x="2461860" y="4134980"/>
              <a:ext cx="270747" cy="106228"/>
            </a:xfrm>
            <a:custGeom>
              <a:rect b="b" l="l" r="r" t="t"/>
              <a:pathLst>
                <a:path extrusionOk="0" h="2832" w="7218">
                  <a:moveTo>
                    <a:pt x="0" y="1"/>
                  </a:moveTo>
                  <a:lnTo>
                    <a:pt x="0" y="2832"/>
                  </a:lnTo>
                  <a:lnTo>
                    <a:pt x="7218" y="2832"/>
                  </a:lnTo>
                  <a:lnTo>
                    <a:pt x="7218" y="1"/>
                  </a:ln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4"/>
            <p:cNvSpPr/>
            <p:nvPr/>
          </p:nvSpPr>
          <p:spPr>
            <a:xfrm>
              <a:off x="2529941" y="3806587"/>
              <a:ext cx="136274" cy="328438"/>
            </a:xfrm>
            <a:custGeom>
              <a:rect b="b" l="l" r="r" t="t"/>
              <a:pathLst>
                <a:path extrusionOk="0" h="8756" w="3633">
                  <a:moveTo>
                    <a:pt x="0" y="1"/>
                  </a:moveTo>
                  <a:lnTo>
                    <a:pt x="0" y="8756"/>
                  </a:lnTo>
                  <a:lnTo>
                    <a:pt x="3632" y="8756"/>
                  </a:lnTo>
                  <a:lnTo>
                    <a:pt x="3632" y="1"/>
                  </a:lnTo>
                  <a:close/>
                </a:path>
              </a:pathLst>
            </a:custGeom>
            <a:solidFill>
              <a:srgbClr val="6A8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4"/>
            <p:cNvSpPr/>
            <p:nvPr/>
          </p:nvSpPr>
          <p:spPr>
            <a:xfrm>
              <a:off x="2550271" y="3806587"/>
              <a:ext cx="136311" cy="328438"/>
            </a:xfrm>
            <a:custGeom>
              <a:rect b="b" l="l" r="r" t="t"/>
              <a:pathLst>
                <a:path extrusionOk="0" h="8756" w="3634">
                  <a:moveTo>
                    <a:pt x="1" y="1"/>
                  </a:moveTo>
                  <a:lnTo>
                    <a:pt x="1" y="8756"/>
                  </a:lnTo>
                  <a:lnTo>
                    <a:pt x="3633" y="8756"/>
                  </a:lnTo>
                  <a:lnTo>
                    <a:pt x="3633" y="1"/>
                  </a:lnTo>
                  <a:close/>
                </a:path>
              </a:pathLst>
            </a:custGeom>
            <a:solidFill>
              <a:srgbClr val="87A1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4"/>
            <p:cNvSpPr/>
            <p:nvPr/>
          </p:nvSpPr>
          <p:spPr>
            <a:xfrm>
              <a:off x="2572290" y="3822753"/>
              <a:ext cx="90887" cy="312271"/>
            </a:xfrm>
            <a:custGeom>
              <a:rect b="b" l="l" r="r" t="t"/>
              <a:pathLst>
                <a:path extrusionOk="0" h="8325" w="2423">
                  <a:moveTo>
                    <a:pt x="0" y="1"/>
                  </a:moveTo>
                  <a:lnTo>
                    <a:pt x="0" y="8325"/>
                  </a:lnTo>
                  <a:lnTo>
                    <a:pt x="2422" y="8325"/>
                  </a:lnTo>
                  <a:lnTo>
                    <a:pt x="2422" y="1"/>
                  </a:lnTo>
                  <a:close/>
                </a:path>
              </a:pathLst>
            </a:custGeom>
            <a:solidFill>
              <a:srgbClr val="6A85B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4"/>
            <p:cNvSpPr/>
            <p:nvPr/>
          </p:nvSpPr>
          <p:spPr>
            <a:xfrm>
              <a:off x="2642396" y="3841545"/>
              <a:ext cx="571465" cy="36722"/>
            </a:xfrm>
            <a:custGeom>
              <a:rect b="b" l="l" r="r" t="t"/>
              <a:pathLst>
                <a:path extrusionOk="0" h="979" w="15235">
                  <a:moveTo>
                    <a:pt x="0" y="1"/>
                  </a:moveTo>
                  <a:lnTo>
                    <a:pt x="0" y="978"/>
                  </a:lnTo>
                  <a:lnTo>
                    <a:pt x="15234" y="978"/>
                  </a:lnTo>
                  <a:lnTo>
                    <a:pt x="15234" y="1"/>
                  </a:ln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4"/>
            <p:cNvSpPr/>
            <p:nvPr/>
          </p:nvSpPr>
          <p:spPr>
            <a:xfrm>
              <a:off x="2036459" y="3841545"/>
              <a:ext cx="545620" cy="36722"/>
            </a:xfrm>
            <a:custGeom>
              <a:rect b="b" l="l" r="r" t="t"/>
              <a:pathLst>
                <a:path extrusionOk="0" h="979" w="14546">
                  <a:moveTo>
                    <a:pt x="0" y="1"/>
                  </a:moveTo>
                  <a:lnTo>
                    <a:pt x="0" y="978"/>
                  </a:lnTo>
                  <a:lnTo>
                    <a:pt x="14546" y="978"/>
                  </a:lnTo>
                  <a:lnTo>
                    <a:pt x="14546" y="1"/>
                  </a:lnTo>
                  <a:close/>
                </a:path>
              </a:pathLst>
            </a:custGeom>
            <a:solidFill>
              <a:srgbClr val="E4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4"/>
            <p:cNvSpPr/>
            <p:nvPr/>
          </p:nvSpPr>
          <p:spPr>
            <a:xfrm>
              <a:off x="2628142" y="3836819"/>
              <a:ext cx="50188" cy="50151"/>
            </a:xfrm>
            <a:custGeom>
              <a:rect b="b" l="l" r="r" t="t"/>
              <a:pathLst>
                <a:path extrusionOk="0" h="1337" w="1338">
                  <a:moveTo>
                    <a:pt x="669" y="0"/>
                  </a:moveTo>
                  <a:cubicBezTo>
                    <a:pt x="299" y="0"/>
                    <a:pt x="1" y="299"/>
                    <a:pt x="1" y="669"/>
                  </a:cubicBezTo>
                  <a:cubicBezTo>
                    <a:pt x="1" y="1038"/>
                    <a:pt x="299" y="1337"/>
                    <a:pt x="669" y="1337"/>
                  </a:cubicBezTo>
                  <a:cubicBezTo>
                    <a:pt x="1037" y="1337"/>
                    <a:pt x="1337" y="1038"/>
                    <a:pt x="1337" y="669"/>
                  </a:cubicBezTo>
                  <a:cubicBezTo>
                    <a:pt x="1337" y="299"/>
                    <a:pt x="1037" y="0"/>
                    <a:pt x="669" y="0"/>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4"/>
            <p:cNvSpPr/>
            <p:nvPr/>
          </p:nvSpPr>
          <p:spPr>
            <a:xfrm>
              <a:off x="2556273" y="3836069"/>
              <a:ext cx="51614" cy="51614"/>
            </a:xfrm>
            <a:custGeom>
              <a:rect b="b" l="l" r="r" t="t"/>
              <a:pathLst>
                <a:path extrusionOk="0" h="1376" w="1376">
                  <a:moveTo>
                    <a:pt x="688" y="0"/>
                  </a:moveTo>
                  <a:cubicBezTo>
                    <a:pt x="308" y="0"/>
                    <a:pt x="1" y="309"/>
                    <a:pt x="1" y="689"/>
                  </a:cubicBezTo>
                  <a:cubicBezTo>
                    <a:pt x="1" y="1068"/>
                    <a:pt x="308" y="1376"/>
                    <a:pt x="688" y="1376"/>
                  </a:cubicBezTo>
                  <a:cubicBezTo>
                    <a:pt x="1068" y="1376"/>
                    <a:pt x="1376" y="1068"/>
                    <a:pt x="1376" y="689"/>
                  </a:cubicBezTo>
                  <a:cubicBezTo>
                    <a:pt x="1376" y="309"/>
                    <a:pt x="1068" y="0"/>
                    <a:pt x="688" y="0"/>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34"/>
            <p:cNvSpPr/>
            <p:nvPr/>
          </p:nvSpPr>
          <p:spPr>
            <a:xfrm>
              <a:off x="2048237" y="3853323"/>
              <a:ext cx="74270" cy="12266"/>
            </a:xfrm>
            <a:custGeom>
              <a:rect b="b" l="l" r="r" t="t"/>
              <a:pathLst>
                <a:path extrusionOk="0" h="327" w="1980">
                  <a:moveTo>
                    <a:pt x="1" y="0"/>
                  </a:moveTo>
                  <a:lnTo>
                    <a:pt x="1" y="326"/>
                  </a:lnTo>
                  <a:lnTo>
                    <a:pt x="1980" y="326"/>
                  </a:lnTo>
                  <a:lnTo>
                    <a:pt x="1980" y="0"/>
                  </a:lnTo>
                  <a:close/>
                </a:path>
              </a:pathLst>
            </a:custGeom>
            <a:solidFill>
              <a:srgbClr val="FF6A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34"/>
            <p:cNvSpPr/>
            <p:nvPr/>
          </p:nvSpPr>
          <p:spPr>
            <a:xfrm>
              <a:off x="2142575" y="3853323"/>
              <a:ext cx="74307" cy="12266"/>
            </a:xfrm>
            <a:custGeom>
              <a:rect b="b" l="l" r="r" t="t"/>
              <a:pathLst>
                <a:path extrusionOk="0" h="327" w="1981">
                  <a:moveTo>
                    <a:pt x="0" y="0"/>
                  </a:moveTo>
                  <a:lnTo>
                    <a:pt x="0" y="326"/>
                  </a:lnTo>
                  <a:lnTo>
                    <a:pt x="1980" y="326"/>
                  </a:lnTo>
                  <a:lnTo>
                    <a:pt x="1980" y="0"/>
                  </a:lnTo>
                  <a:close/>
                </a:path>
              </a:pathLst>
            </a:custGeom>
            <a:solidFill>
              <a:srgbClr val="FF6A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34"/>
            <p:cNvSpPr/>
            <p:nvPr/>
          </p:nvSpPr>
          <p:spPr>
            <a:xfrm>
              <a:off x="2236875" y="3853323"/>
              <a:ext cx="74270" cy="12266"/>
            </a:xfrm>
            <a:custGeom>
              <a:rect b="b" l="l" r="r" t="t"/>
              <a:pathLst>
                <a:path extrusionOk="0" h="327" w="1980">
                  <a:moveTo>
                    <a:pt x="1" y="0"/>
                  </a:moveTo>
                  <a:lnTo>
                    <a:pt x="1" y="326"/>
                  </a:lnTo>
                  <a:lnTo>
                    <a:pt x="1980" y="326"/>
                  </a:lnTo>
                  <a:lnTo>
                    <a:pt x="1980" y="0"/>
                  </a:lnTo>
                  <a:close/>
                </a:path>
              </a:pathLst>
            </a:custGeom>
            <a:solidFill>
              <a:srgbClr val="FF6A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34"/>
            <p:cNvSpPr/>
            <p:nvPr/>
          </p:nvSpPr>
          <p:spPr>
            <a:xfrm>
              <a:off x="2331213" y="3853323"/>
              <a:ext cx="74307" cy="12266"/>
            </a:xfrm>
            <a:custGeom>
              <a:rect b="b" l="l" r="r" t="t"/>
              <a:pathLst>
                <a:path extrusionOk="0" h="327" w="1981">
                  <a:moveTo>
                    <a:pt x="0" y="0"/>
                  </a:moveTo>
                  <a:lnTo>
                    <a:pt x="0" y="326"/>
                  </a:lnTo>
                  <a:lnTo>
                    <a:pt x="1980" y="326"/>
                  </a:lnTo>
                  <a:lnTo>
                    <a:pt x="1980" y="0"/>
                  </a:lnTo>
                  <a:close/>
                </a:path>
              </a:pathLst>
            </a:custGeom>
            <a:solidFill>
              <a:srgbClr val="FF6A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4"/>
            <p:cNvSpPr/>
            <p:nvPr/>
          </p:nvSpPr>
          <p:spPr>
            <a:xfrm>
              <a:off x="2425513" y="3853323"/>
              <a:ext cx="74270" cy="12266"/>
            </a:xfrm>
            <a:custGeom>
              <a:rect b="b" l="l" r="r" t="t"/>
              <a:pathLst>
                <a:path extrusionOk="0" h="327" w="1980">
                  <a:moveTo>
                    <a:pt x="1" y="0"/>
                  </a:moveTo>
                  <a:lnTo>
                    <a:pt x="1" y="326"/>
                  </a:lnTo>
                  <a:lnTo>
                    <a:pt x="1980" y="326"/>
                  </a:lnTo>
                  <a:lnTo>
                    <a:pt x="1980" y="0"/>
                  </a:lnTo>
                  <a:close/>
                </a:path>
              </a:pathLst>
            </a:custGeom>
            <a:solidFill>
              <a:srgbClr val="FF6A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4"/>
            <p:cNvSpPr/>
            <p:nvPr/>
          </p:nvSpPr>
          <p:spPr>
            <a:xfrm>
              <a:off x="2729419" y="3853323"/>
              <a:ext cx="74307" cy="12266"/>
            </a:xfrm>
            <a:custGeom>
              <a:rect b="b" l="l" r="r" t="t"/>
              <a:pathLst>
                <a:path extrusionOk="0" h="327" w="1981">
                  <a:moveTo>
                    <a:pt x="1" y="0"/>
                  </a:moveTo>
                  <a:lnTo>
                    <a:pt x="1" y="326"/>
                  </a:lnTo>
                  <a:lnTo>
                    <a:pt x="1981" y="326"/>
                  </a:lnTo>
                  <a:lnTo>
                    <a:pt x="1981" y="0"/>
                  </a:lnTo>
                  <a:close/>
                </a:path>
              </a:pathLst>
            </a:custGeom>
            <a:solidFill>
              <a:srgbClr val="FF6A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4"/>
            <p:cNvSpPr/>
            <p:nvPr/>
          </p:nvSpPr>
          <p:spPr>
            <a:xfrm>
              <a:off x="2823794" y="3853323"/>
              <a:ext cx="74307" cy="12266"/>
            </a:xfrm>
            <a:custGeom>
              <a:rect b="b" l="l" r="r" t="t"/>
              <a:pathLst>
                <a:path extrusionOk="0" h="327" w="1981">
                  <a:moveTo>
                    <a:pt x="0" y="0"/>
                  </a:moveTo>
                  <a:lnTo>
                    <a:pt x="0" y="326"/>
                  </a:lnTo>
                  <a:lnTo>
                    <a:pt x="1981" y="326"/>
                  </a:lnTo>
                  <a:lnTo>
                    <a:pt x="1981" y="0"/>
                  </a:lnTo>
                  <a:close/>
                </a:path>
              </a:pathLst>
            </a:custGeom>
            <a:solidFill>
              <a:srgbClr val="FF6A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4"/>
            <p:cNvSpPr/>
            <p:nvPr/>
          </p:nvSpPr>
          <p:spPr>
            <a:xfrm>
              <a:off x="2918132" y="3853323"/>
              <a:ext cx="74270" cy="12266"/>
            </a:xfrm>
            <a:custGeom>
              <a:rect b="b" l="l" r="r" t="t"/>
              <a:pathLst>
                <a:path extrusionOk="0" h="327" w="1980">
                  <a:moveTo>
                    <a:pt x="0" y="0"/>
                  </a:moveTo>
                  <a:lnTo>
                    <a:pt x="0" y="326"/>
                  </a:lnTo>
                  <a:lnTo>
                    <a:pt x="1979" y="326"/>
                  </a:lnTo>
                  <a:lnTo>
                    <a:pt x="1979" y="0"/>
                  </a:lnTo>
                  <a:close/>
                </a:path>
              </a:pathLst>
            </a:custGeom>
            <a:solidFill>
              <a:srgbClr val="FF6A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4"/>
            <p:cNvSpPr/>
            <p:nvPr/>
          </p:nvSpPr>
          <p:spPr>
            <a:xfrm>
              <a:off x="3012432" y="3853323"/>
              <a:ext cx="74307" cy="12266"/>
            </a:xfrm>
            <a:custGeom>
              <a:rect b="b" l="l" r="r" t="t"/>
              <a:pathLst>
                <a:path extrusionOk="0" h="327" w="1981">
                  <a:moveTo>
                    <a:pt x="1" y="0"/>
                  </a:moveTo>
                  <a:lnTo>
                    <a:pt x="1" y="326"/>
                  </a:lnTo>
                  <a:lnTo>
                    <a:pt x="1981" y="326"/>
                  </a:lnTo>
                  <a:lnTo>
                    <a:pt x="1981" y="0"/>
                  </a:lnTo>
                  <a:close/>
                </a:path>
              </a:pathLst>
            </a:custGeom>
            <a:solidFill>
              <a:srgbClr val="FF6A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4"/>
            <p:cNvSpPr/>
            <p:nvPr/>
          </p:nvSpPr>
          <p:spPr>
            <a:xfrm>
              <a:off x="3106770" y="3853323"/>
              <a:ext cx="74307" cy="12266"/>
            </a:xfrm>
            <a:custGeom>
              <a:rect b="b" l="l" r="r" t="t"/>
              <a:pathLst>
                <a:path extrusionOk="0" h="327" w="1981">
                  <a:moveTo>
                    <a:pt x="0" y="0"/>
                  </a:moveTo>
                  <a:lnTo>
                    <a:pt x="0" y="326"/>
                  </a:lnTo>
                  <a:lnTo>
                    <a:pt x="1980" y="326"/>
                  </a:lnTo>
                  <a:lnTo>
                    <a:pt x="1980" y="0"/>
                  </a:lnTo>
                  <a:close/>
                </a:path>
              </a:pathLst>
            </a:custGeom>
            <a:solidFill>
              <a:srgbClr val="FF6A5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4"/>
            <p:cNvSpPr/>
            <p:nvPr/>
          </p:nvSpPr>
          <p:spPr>
            <a:xfrm>
              <a:off x="2605598" y="3912663"/>
              <a:ext cx="25582" cy="233237"/>
            </a:xfrm>
            <a:custGeom>
              <a:rect b="b" l="l" r="r" t="t"/>
              <a:pathLst>
                <a:path extrusionOk="0" h="6218" w="682">
                  <a:moveTo>
                    <a:pt x="1" y="1"/>
                  </a:moveTo>
                  <a:lnTo>
                    <a:pt x="1" y="6217"/>
                  </a:lnTo>
                  <a:lnTo>
                    <a:pt x="681" y="6217"/>
                  </a:lnTo>
                  <a:lnTo>
                    <a:pt x="681" y="1"/>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4"/>
            <p:cNvSpPr/>
            <p:nvPr/>
          </p:nvSpPr>
          <p:spPr>
            <a:xfrm>
              <a:off x="2482153" y="4134980"/>
              <a:ext cx="270785" cy="106228"/>
            </a:xfrm>
            <a:custGeom>
              <a:rect b="b" l="l" r="r" t="t"/>
              <a:pathLst>
                <a:path extrusionOk="0" h="2832" w="7219">
                  <a:moveTo>
                    <a:pt x="1" y="1"/>
                  </a:moveTo>
                  <a:lnTo>
                    <a:pt x="1" y="2832"/>
                  </a:lnTo>
                  <a:lnTo>
                    <a:pt x="7219" y="2832"/>
                  </a:lnTo>
                  <a:lnTo>
                    <a:pt x="7219" y="1"/>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4"/>
            <p:cNvSpPr/>
            <p:nvPr/>
          </p:nvSpPr>
          <p:spPr>
            <a:xfrm>
              <a:off x="2482153" y="4134980"/>
              <a:ext cx="81172" cy="67593"/>
            </a:xfrm>
            <a:custGeom>
              <a:rect b="b" l="l" r="r" t="t"/>
              <a:pathLst>
                <a:path extrusionOk="0" h="1802" w="2164">
                  <a:moveTo>
                    <a:pt x="1216" y="1"/>
                  </a:moveTo>
                  <a:lnTo>
                    <a:pt x="1" y="1013"/>
                  </a:lnTo>
                  <a:lnTo>
                    <a:pt x="1" y="1801"/>
                  </a:lnTo>
                  <a:lnTo>
                    <a:pt x="2164" y="1"/>
                  </a:lnTo>
                  <a:close/>
                </a:path>
              </a:pathLst>
            </a:custGeom>
            <a:solidFill>
              <a:srgbClr val="FF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4"/>
            <p:cNvSpPr/>
            <p:nvPr/>
          </p:nvSpPr>
          <p:spPr>
            <a:xfrm>
              <a:off x="2487254" y="4134980"/>
              <a:ext cx="163056" cy="106228"/>
            </a:xfrm>
            <a:custGeom>
              <a:rect b="b" l="l" r="r" t="t"/>
              <a:pathLst>
                <a:path extrusionOk="0" h="2832" w="4347">
                  <a:moveTo>
                    <a:pt x="3400" y="1"/>
                  </a:moveTo>
                  <a:lnTo>
                    <a:pt x="1" y="2832"/>
                  </a:lnTo>
                  <a:lnTo>
                    <a:pt x="947" y="2832"/>
                  </a:lnTo>
                  <a:lnTo>
                    <a:pt x="4347" y="1"/>
                  </a:lnTo>
                  <a:close/>
                </a:path>
              </a:pathLst>
            </a:custGeom>
            <a:solidFill>
              <a:srgbClr val="FF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4"/>
            <p:cNvSpPr/>
            <p:nvPr/>
          </p:nvSpPr>
          <p:spPr>
            <a:xfrm>
              <a:off x="2564487" y="4134980"/>
              <a:ext cx="163056" cy="106228"/>
            </a:xfrm>
            <a:custGeom>
              <a:rect b="b" l="l" r="r" t="t"/>
              <a:pathLst>
                <a:path extrusionOk="0" h="2832" w="4347">
                  <a:moveTo>
                    <a:pt x="3401" y="1"/>
                  </a:moveTo>
                  <a:lnTo>
                    <a:pt x="1" y="2832"/>
                  </a:lnTo>
                  <a:lnTo>
                    <a:pt x="946" y="2832"/>
                  </a:lnTo>
                  <a:lnTo>
                    <a:pt x="4347" y="1"/>
                  </a:lnTo>
                  <a:close/>
                </a:path>
              </a:pathLst>
            </a:custGeom>
            <a:solidFill>
              <a:srgbClr val="FF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4"/>
            <p:cNvSpPr/>
            <p:nvPr/>
          </p:nvSpPr>
          <p:spPr>
            <a:xfrm>
              <a:off x="2651511" y="4156736"/>
              <a:ext cx="101427" cy="84473"/>
            </a:xfrm>
            <a:custGeom>
              <a:rect b="b" l="l" r="r" t="t"/>
              <a:pathLst>
                <a:path extrusionOk="0" h="2252" w="2704">
                  <a:moveTo>
                    <a:pt x="2704" y="1"/>
                  </a:moveTo>
                  <a:lnTo>
                    <a:pt x="0" y="2252"/>
                  </a:lnTo>
                  <a:lnTo>
                    <a:pt x="946" y="2252"/>
                  </a:lnTo>
                  <a:lnTo>
                    <a:pt x="2704" y="788"/>
                  </a:lnTo>
                  <a:lnTo>
                    <a:pt x="2704" y="1"/>
                  </a:lnTo>
                  <a:close/>
                </a:path>
              </a:pathLst>
            </a:custGeom>
            <a:solidFill>
              <a:srgbClr val="FFCC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4"/>
            <p:cNvSpPr/>
            <p:nvPr/>
          </p:nvSpPr>
          <p:spPr>
            <a:xfrm>
              <a:off x="3783413" y="3783181"/>
              <a:ext cx="86948" cy="93362"/>
            </a:xfrm>
            <a:custGeom>
              <a:rect b="b" l="l" r="r" t="t"/>
              <a:pathLst>
                <a:path extrusionOk="0" h="2489" w="2318">
                  <a:moveTo>
                    <a:pt x="1817" y="0"/>
                  </a:moveTo>
                  <a:cubicBezTo>
                    <a:pt x="1817" y="0"/>
                    <a:pt x="644" y="1467"/>
                    <a:pt x="220" y="2079"/>
                  </a:cubicBezTo>
                  <a:cubicBezTo>
                    <a:pt x="1" y="2395"/>
                    <a:pt x="66" y="2488"/>
                    <a:pt x="220" y="2488"/>
                  </a:cubicBezTo>
                  <a:cubicBezTo>
                    <a:pt x="444" y="2488"/>
                    <a:pt x="855" y="2291"/>
                    <a:pt x="855" y="2291"/>
                  </a:cubicBezTo>
                  <a:cubicBezTo>
                    <a:pt x="855" y="2291"/>
                    <a:pt x="1983" y="1594"/>
                    <a:pt x="2150" y="926"/>
                  </a:cubicBezTo>
                  <a:cubicBezTo>
                    <a:pt x="2317" y="257"/>
                    <a:pt x="1817" y="0"/>
                    <a:pt x="1817"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4"/>
            <p:cNvSpPr/>
            <p:nvPr/>
          </p:nvSpPr>
          <p:spPr>
            <a:xfrm>
              <a:off x="3815972" y="3754149"/>
              <a:ext cx="88636" cy="92125"/>
            </a:xfrm>
            <a:custGeom>
              <a:rect b="b" l="l" r="r" t="t"/>
              <a:pathLst>
                <a:path extrusionOk="0" h="2456" w="2363">
                  <a:moveTo>
                    <a:pt x="1296" y="1"/>
                  </a:moveTo>
                  <a:cubicBezTo>
                    <a:pt x="608" y="1"/>
                    <a:pt x="1" y="1944"/>
                    <a:pt x="1" y="1945"/>
                  </a:cubicBezTo>
                  <a:lnTo>
                    <a:pt x="980" y="2455"/>
                  </a:lnTo>
                  <a:cubicBezTo>
                    <a:pt x="980" y="2455"/>
                    <a:pt x="2363" y="731"/>
                    <a:pt x="1556" y="100"/>
                  </a:cubicBezTo>
                  <a:cubicBezTo>
                    <a:pt x="1469" y="31"/>
                    <a:pt x="1382" y="1"/>
                    <a:pt x="1296" y="1"/>
                  </a:cubicBezTo>
                  <a:close/>
                </a:path>
              </a:pathLst>
            </a:custGeom>
            <a:solidFill>
              <a:srgbClr val="BE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4"/>
            <p:cNvSpPr/>
            <p:nvPr/>
          </p:nvSpPr>
          <p:spPr>
            <a:xfrm>
              <a:off x="3823624" y="3882243"/>
              <a:ext cx="133723" cy="123258"/>
            </a:xfrm>
            <a:custGeom>
              <a:rect b="b" l="l" r="r" t="t"/>
              <a:pathLst>
                <a:path extrusionOk="0" h="3286" w="3565">
                  <a:moveTo>
                    <a:pt x="3460" y="0"/>
                  </a:moveTo>
                  <a:lnTo>
                    <a:pt x="71" y="257"/>
                  </a:lnTo>
                  <a:lnTo>
                    <a:pt x="0" y="771"/>
                  </a:lnTo>
                  <a:lnTo>
                    <a:pt x="3565" y="3286"/>
                  </a:lnTo>
                  <a:lnTo>
                    <a:pt x="3460" y="0"/>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4"/>
            <p:cNvSpPr/>
            <p:nvPr/>
          </p:nvSpPr>
          <p:spPr>
            <a:xfrm>
              <a:off x="3823474" y="3748860"/>
              <a:ext cx="143588" cy="168045"/>
            </a:xfrm>
            <a:custGeom>
              <a:rect b="b" l="l" r="r" t="t"/>
              <a:pathLst>
                <a:path extrusionOk="0" h="4480" w="3828">
                  <a:moveTo>
                    <a:pt x="1952" y="0"/>
                  </a:moveTo>
                  <a:cubicBezTo>
                    <a:pt x="1279" y="0"/>
                    <a:pt x="656" y="167"/>
                    <a:pt x="490" y="698"/>
                  </a:cubicBezTo>
                  <a:cubicBezTo>
                    <a:pt x="0" y="2265"/>
                    <a:pt x="69" y="4126"/>
                    <a:pt x="69" y="4126"/>
                  </a:cubicBezTo>
                  <a:cubicBezTo>
                    <a:pt x="69" y="4126"/>
                    <a:pt x="69" y="4126"/>
                    <a:pt x="69" y="4126"/>
                  </a:cubicBezTo>
                  <a:cubicBezTo>
                    <a:pt x="944" y="4396"/>
                    <a:pt x="1635" y="4479"/>
                    <a:pt x="2156" y="4479"/>
                  </a:cubicBezTo>
                  <a:cubicBezTo>
                    <a:pt x="3003" y="4479"/>
                    <a:pt x="3399" y="4258"/>
                    <a:pt x="3399" y="4258"/>
                  </a:cubicBezTo>
                  <a:cubicBezTo>
                    <a:pt x="3694" y="3698"/>
                    <a:pt x="3827" y="1590"/>
                    <a:pt x="3785" y="1106"/>
                  </a:cubicBezTo>
                  <a:cubicBezTo>
                    <a:pt x="3717" y="351"/>
                    <a:pt x="3328" y="154"/>
                    <a:pt x="2722" y="62"/>
                  </a:cubicBezTo>
                  <a:cubicBezTo>
                    <a:pt x="2473" y="24"/>
                    <a:pt x="2209" y="0"/>
                    <a:pt x="1952" y="0"/>
                  </a:cubicBezTo>
                  <a:close/>
                </a:path>
              </a:pathLst>
            </a:custGeom>
            <a:solidFill>
              <a:srgbClr val="D4AF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4"/>
            <p:cNvSpPr/>
            <p:nvPr/>
          </p:nvSpPr>
          <p:spPr>
            <a:xfrm>
              <a:off x="3822798" y="3891845"/>
              <a:ext cx="133348" cy="26782"/>
            </a:xfrm>
            <a:custGeom>
              <a:rect b="b" l="l" r="r" t="t"/>
              <a:pathLst>
                <a:path extrusionOk="0" h="714" w="3555">
                  <a:moveTo>
                    <a:pt x="94" y="1"/>
                  </a:moveTo>
                  <a:lnTo>
                    <a:pt x="0" y="349"/>
                  </a:lnTo>
                  <a:cubicBezTo>
                    <a:pt x="594" y="633"/>
                    <a:pt x="1344" y="713"/>
                    <a:pt x="2001" y="713"/>
                  </a:cubicBezTo>
                  <a:cubicBezTo>
                    <a:pt x="2856" y="713"/>
                    <a:pt x="3555" y="578"/>
                    <a:pt x="3555" y="578"/>
                  </a:cubicBezTo>
                  <a:lnTo>
                    <a:pt x="3520" y="177"/>
                  </a:lnTo>
                  <a:cubicBezTo>
                    <a:pt x="3042" y="277"/>
                    <a:pt x="2584" y="315"/>
                    <a:pt x="2167" y="315"/>
                  </a:cubicBezTo>
                  <a:cubicBezTo>
                    <a:pt x="957" y="315"/>
                    <a:pt x="94" y="1"/>
                    <a:pt x="94" y="1"/>
                  </a:cubicBezTo>
                  <a:close/>
                </a:path>
              </a:pathLst>
            </a:custGeom>
            <a:solidFill>
              <a:srgbClr val="0D042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4"/>
            <p:cNvSpPr/>
            <p:nvPr/>
          </p:nvSpPr>
          <p:spPr>
            <a:xfrm>
              <a:off x="3906258" y="3900210"/>
              <a:ext cx="12003" cy="21868"/>
            </a:xfrm>
            <a:custGeom>
              <a:rect b="b" l="l" r="r" t="t"/>
              <a:pathLst>
                <a:path extrusionOk="0" h="583" w="320">
                  <a:moveTo>
                    <a:pt x="47" y="1"/>
                  </a:moveTo>
                  <a:lnTo>
                    <a:pt x="0" y="583"/>
                  </a:lnTo>
                  <a:lnTo>
                    <a:pt x="320" y="583"/>
                  </a:lnTo>
                  <a:lnTo>
                    <a:pt x="241" y="1"/>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4"/>
            <p:cNvSpPr/>
            <p:nvPr/>
          </p:nvSpPr>
          <p:spPr>
            <a:xfrm>
              <a:off x="3849993" y="3896046"/>
              <a:ext cx="14366" cy="23481"/>
            </a:xfrm>
            <a:custGeom>
              <a:rect b="b" l="l" r="r" t="t"/>
              <a:pathLst>
                <a:path extrusionOk="0" h="626" w="383">
                  <a:moveTo>
                    <a:pt x="241" y="1"/>
                  </a:moveTo>
                  <a:lnTo>
                    <a:pt x="1" y="535"/>
                  </a:lnTo>
                  <a:lnTo>
                    <a:pt x="289" y="625"/>
                  </a:lnTo>
                  <a:lnTo>
                    <a:pt x="383" y="44"/>
                  </a:lnTo>
                  <a:lnTo>
                    <a:pt x="241" y="1"/>
                  </a:ln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4"/>
            <p:cNvSpPr/>
            <p:nvPr/>
          </p:nvSpPr>
          <p:spPr>
            <a:xfrm>
              <a:off x="3874525" y="3714576"/>
              <a:ext cx="53152" cy="54465"/>
            </a:xfrm>
            <a:custGeom>
              <a:rect b="b" l="l" r="r" t="t"/>
              <a:pathLst>
                <a:path extrusionOk="0" h="1452" w="1417">
                  <a:moveTo>
                    <a:pt x="1265" y="1"/>
                  </a:moveTo>
                  <a:cubicBezTo>
                    <a:pt x="1264" y="1"/>
                    <a:pt x="340" y="200"/>
                    <a:pt x="392" y="274"/>
                  </a:cubicBezTo>
                  <a:cubicBezTo>
                    <a:pt x="444" y="350"/>
                    <a:pt x="353" y="503"/>
                    <a:pt x="351" y="649"/>
                  </a:cubicBezTo>
                  <a:cubicBezTo>
                    <a:pt x="349" y="809"/>
                    <a:pt x="242" y="979"/>
                    <a:pt x="100" y="1140"/>
                  </a:cubicBezTo>
                  <a:cubicBezTo>
                    <a:pt x="0" y="1253"/>
                    <a:pt x="178" y="1388"/>
                    <a:pt x="335" y="1417"/>
                  </a:cubicBezTo>
                  <a:cubicBezTo>
                    <a:pt x="461" y="1441"/>
                    <a:pt x="579" y="1451"/>
                    <a:pt x="687" y="1451"/>
                  </a:cubicBezTo>
                  <a:cubicBezTo>
                    <a:pt x="1154" y="1451"/>
                    <a:pt x="1416" y="1251"/>
                    <a:pt x="1299" y="1072"/>
                  </a:cubicBezTo>
                  <a:cubicBezTo>
                    <a:pt x="976" y="580"/>
                    <a:pt x="1264" y="1"/>
                    <a:pt x="1265"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4"/>
            <p:cNvSpPr/>
            <p:nvPr/>
          </p:nvSpPr>
          <p:spPr>
            <a:xfrm>
              <a:off x="3883377" y="3713976"/>
              <a:ext cx="41336" cy="36722"/>
            </a:xfrm>
            <a:custGeom>
              <a:rect b="b" l="l" r="r" t="t"/>
              <a:pathLst>
                <a:path extrusionOk="0" h="979" w="1102">
                  <a:moveTo>
                    <a:pt x="1101" y="1"/>
                  </a:moveTo>
                  <a:lnTo>
                    <a:pt x="1101" y="1"/>
                  </a:lnTo>
                  <a:cubicBezTo>
                    <a:pt x="1101" y="1"/>
                    <a:pt x="103" y="216"/>
                    <a:pt x="155" y="290"/>
                  </a:cubicBezTo>
                  <a:cubicBezTo>
                    <a:pt x="207" y="366"/>
                    <a:pt x="117" y="518"/>
                    <a:pt x="114" y="665"/>
                  </a:cubicBezTo>
                  <a:cubicBezTo>
                    <a:pt x="113" y="724"/>
                    <a:pt x="65" y="888"/>
                    <a:pt x="0" y="979"/>
                  </a:cubicBezTo>
                  <a:cubicBezTo>
                    <a:pt x="250" y="880"/>
                    <a:pt x="647" y="764"/>
                    <a:pt x="924" y="389"/>
                  </a:cubicBezTo>
                  <a:cubicBezTo>
                    <a:pt x="950" y="157"/>
                    <a:pt x="1101" y="1"/>
                    <a:pt x="1101" y="1"/>
                  </a:cubicBezTo>
                  <a:close/>
                </a:path>
              </a:pathLst>
            </a:custGeom>
            <a:solidFill>
              <a:srgbClr val="FF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4"/>
            <p:cNvSpPr/>
            <p:nvPr/>
          </p:nvSpPr>
          <p:spPr>
            <a:xfrm>
              <a:off x="3861734" y="3670128"/>
              <a:ext cx="70144" cy="70969"/>
            </a:xfrm>
            <a:custGeom>
              <a:rect b="b" l="l" r="r" t="t"/>
              <a:pathLst>
                <a:path extrusionOk="0" h="1892" w="1870">
                  <a:moveTo>
                    <a:pt x="1039" y="1"/>
                  </a:moveTo>
                  <a:cubicBezTo>
                    <a:pt x="914" y="1"/>
                    <a:pt x="787" y="35"/>
                    <a:pt x="675" y="120"/>
                  </a:cubicBezTo>
                  <a:cubicBezTo>
                    <a:pt x="310" y="395"/>
                    <a:pt x="0" y="1344"/>
                    <a:pt x="381" y="1797"/>
                  </a:cubicBezTo>
                  <a:cubicBezTo>
                    <a:pt x="435" y="1861"/>
                    <a:pt x="526" y="1891"/>
                    <a:pt x="637" y="1891"/>
                  </a:cubicBezTo>
                  <a:cubicBezTo>
                    <a:pt x="956" y="1891"/>
                    <a:pt x="1443" y="1642"/>
                    <a:pt x="1708" y="1241"/>
                  </a:cubicBezTo>
                  <a:cubicBezTo>
                    <a:pt x="1755" y="1170"/>
                    <a:pt x="1869" y="768"/>
                    <a:pt x="1678" y="328"/>
                  </a:cubicBezTo>
                  <a:cubicBezTo>
                    <a:pt x="1618" y="189"/>
                    <a:pt x="1334" y="1"/>
                    <a:pt x="1039"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4"/>
            <p:cNvSpPr/>
            <p:nvPr/>
          </p:nvSpPr>
          <p:spPr>
            <a:xfrm>
              <a:off x="3869348" y="3656550"/>
              <a:ext cx="74157" cy="72057"/>
            </a:xfrm>
            <a:custGeom>
              <a:rect b="b" l="l" r="r" t="t"/>
              <a:pathLst>
                <a:path extrusionOk="0" h="1921" w="1977">
                  <a:moveTo>
                    <a:pt x="630" y="1"/>
                  </a:moveTo>
                  <a:cubicBezTo>
                    <a:pt x="624" y="1"/>
                    <a:pt x="618" y="1"/>
                    <a:pt x="613" y="1"/>
                  </a:cubicBezTo>
                  <a:cubicBezTo>
                    <a:pt x="478" y="7"/>
                    <a:pt x="347" y="95"/>
                    <a:pt x="297" y="220"/>
                  </a:cubicBezTo>
                  <a:cubicBezTo>
                    <a:pt x="270" y="292"/>
                    <a:pt x="260" y="383"/>
                    <a:pt x="191" y="416"/>
                  </a:cubicBezTo>
                  <a:cubicBezTo>
                    <a:pt x="166" y="428"/>
                    <a:pt x="136" y="431"/>
                    <a:pt x="114" y="445"/>
                  </a:cubicBezTo>
                  <a:cubicBezTo>
                    <a:pt x="92" y="459"/>
                    <a:pt x="77" y="483"/>
                    <a:pt x="66" y="506"/>
                  </a:cubicBezTo>
                  <a:cubicBezTo>
                    <a:pt x="5" y="630"/>
                    <a:pt x="0" y="779"/>
                    <a:pt x="35" y="912"/>
                  </a:cubicBezTo>
                  <a:cubicBezTo>
                    <a:pt x="47" y="965"/>
                    <a:pt x="68" y="1019"/>
                    <a:pt x="64" y="1075"/>
                  </a:cubicBezTo>
                  <a:cubicBezTo>
                    <a:pt x="62" y="1127"/>
                    <a:pt x="51" y="1177"/>
                    <a:pt x="51" y="1229"/>
                  </a:cubicBezTo>
                  <a:cubicBezTo>
                    <a:pt x="51" y="1231"/>
                    <a:pt x="51" y="1233"/>
                    <a:pt x="52" y="1233"/>
                  </a:cubicBezTo>
                  <a:cubicBezTo>
                    <a:pt x="59" y="1233"/>
                    <a:pt x="149" y="652"/>
                    <a:pt x="488" y="611"/>
                  </a:cubicBezTo>
                  <a:cubicBezTo>
                    <a:pt x="496" y="611"/>
                    <a:pt x="503" y="610"/>
                    <a:pt x="509" y="610"/>
                  </a:cubicBezTo>
                  <a:cubicBezTo>
                    <a:pt x="631" y="610"/>
                    <a:pt x="609" y="747"/>
                    <a:pt x="768" y="759"/>
                  </a:cubicBezTo>
                  <a:cubicBezTo>
                    <a:pt x="771" y="759"/>
                    <a:pt x="774" y="759"/>
                    <a:pt x="777" y="759"/>
                  </a:cubicBezTo>
                  <a:cubicBezTo>
                    <a:pt x="835" y="759"/>
                    <a:pt x="932" y="720"/>
                    <a:pt x="1019" y="720"/>
                  </a:cubicBezTo>
                  <a:cubicBezTo>
                    <a:pt x="1160" y="720"/>
                    <a:pt x="1277" y="819"/>
                    <a:pt x="1176" y="1335"/>
                  </a:cubicBezTo>
                  <a:cubicBezTo>
                    <a:pt x="1168" y="1376"/>
                    <a:pt x="1207" y="1424"/>
                    <a:pt x="1225" y="1460"/>
                  </a:cubicBezTo>
                  <a:cubicBezTo>
                    <a:pt x="1249" y="1506"/>
                    <a:pt x="1176" y="1610"/>
                    <a:pt x="1177" y="1661"/>
                  </a:cubicBezTo>
                  <a:cubicBezTo>
                    <a:pt x="1177" y="1668"/>
                    <a:pt x="1181" y="1671"/>
                    <a:pt x="1186" y="1671"/>
                  </a:cubicBezTo>
                  <a:cubicBezTo>
                    <a:pt x="1212" y="1671"/>
                    <a:pt x="1292" y="1598"/>
                    <a:pt x="1317" y="1598"/>
                  </a:cubicBezTo>
                  <a:cubicBezTo>
                    <a:pt x="1321" y="1598"/>
                    <a:pt x="1324" y="1601"/>
                    <a:pt x="1324" y="1608"/>
                  </a:cubicBezTo>
                  <a:cubicBezTo>
                    <a:pt x="1319" y="1681"/>
                    <a:pt x="1190" y="1890"/>
                    <a:pt x="1298" y="1919"/>
                  </a:cubicBezTo>
                  <a:cubicBezTo>
                    <a:pt x="1301" y="1920"/>
                    <a:pt x="1305" y="1921"/>
                    <a:pt x="1309" y="1921"/>
                  </a:cubicBezTo>
                  <a:cubicBezTo>
                    <a:pt x="1359" y="1921"/>
                    <a:pt x="1416" y="1846"/>
                    <a:pt x="1451" y="1821"/>
                  </a:cubicBezTo>
                  <a:cubicBezTo>
                    <a:pt x="1558" y="1743"/>
                    <a:pt x="1678" y="1687"/>
                    <a:pt x="1769" y="1585"/>
                  </a:cubicBezTo>
                  <a:cubicBezTo>
                    <a:pt x="1868" y="1474"/>
                    <a:pt x="1925" y="1328"/>
                    <a:pt x="1950" y="1179"/>
                  </a:cubicBezTo>
                  <a:cubicBezTo>
                    <a:pt x="1976" y="1033"/>
                    <a:pt x="1972" y="877"/>
                    <a:pt x="1913" y="741"/>
                  </a:cubicBezTo>
                  <a:cubicBezTo>
                    <a:pt x="1851" y="598"/>
                    <a:pt x="1726" y="485"/>
                    <a:pt x="1579" y="436"/>
                  </a:cubicBezTo>
                  <a:cubicBezTo>
                    <a:pt x="1493" y="407"/>
                    <a:pt x="1394" y="404"/>
                    <a:pt x="1311" y="363"/>
                  </a:cubicBezTo>
                  <a:cubicBezTo>
                    <a:pt x="1239" y="327"/>
                    <a:pt x="1158" y="318"/>
                    <a:pt x="1084" y="282"/>
                  </a:cubicBezTo>
                  <a:cubicBezTo>
                    <a:pt x="1026" y="254"/>
                    <a:pt x="1003" y="218"/>
                    <a:pt x="966" y="170"/>
                  </a:cubicBezTo>
                  <a:cubicBezTo>
                    <a:pt x="886" y="68"/>
                    <a:pt x="759" y="1"/>
                    <a:pt x="630"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4"/>
            <p:cNvSpPr/>
            <p:nvPr/>
          </p:nvSpPr>
          <p:spPr>
            <a:xfrm>
              <a:off x="3900782" y="3707975"/>
              <a:ext cx="29745" cy="15942"/>
            </a:xfrm>
            <a:custGeom>
              <a:rect b="b" l="l" r="r" t="t"/>
              <a:pathLst>
                <a:path extrusionOk="0" h="425" w="793">
                  <a:moveTo>
                    <a:pt x="597" y="1"/>
                  </a:moveTo>
                  <a:cubicBezTo>
                    <a:pt x="451" y="1"/>
                    <a:pt x="250" y="177"/>
                    <a:pt x="250" y="177"/>
                  </a:cubicBezTo>
                  <a:cubicBezTo>
                    <a:pt x="169" y="239"/>
                    <a:pt x="1" y="363"/>
                    <a:pt x="299" y="419"/>
                  </a:cubicBezTo>
                  <a:cubicBezTo>
                    <a:pt x="318" y="423"/>
                    <a:pt x="337" y="425"/>
                    <a:pt x="356" y="425"/>
                  </a:cubicBezTo>
                  <a:cubicBezTo>
                    <a:pt x="624" y="425"/>
                    <a:pt x="793" y="76"/>
                    <a:pt x="657" y="13"/>
                  </a:cubicBezTo>
                  <a:cubicBezTo>
                    <a:pt x="639" y="4"/>
                    <a:pt x="619" y="1"/>
                    <a:pt x="597"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4"/>
            <p:cNvSpPr/>
            <p:nvPr/>
          </p:nvSpPr>
          <p:spPr>
            <a:xfrm>
              <a:off x="3805806" y="4222339"/>
              <a:ext cx="46737" cy="38673"/>
            </a:xfrm>
            <a:custGeom>
              <a:rect b="b" l="l" r="r" t="t"/>
              <a:pathLst>
                <a:path extrusionOk="0" h="1031" w="1246">
                  <a:moveTo>
                    <a:pt x="1180" y="0"/>
                  </a:moveTo>
                  <a:lnTo>
                    <a:pt x="579" y="85"/>
                  </a:lnTo>
                  <a:cubicBezTo>
                    <a:pt x="579" y="85"/>
                    <a:pt x="443" y="244"/>
                    <a:pt x="282" y="461"/>
                  </a:cubicBezTo>
                  <a:cubicBezTo>
                    <a:pt x="121" y="678"/>
                    <a:pt x="1" y="903"/>
                    <a:pt x="226" y="1006"/>
                  </a:cubicBezTo>
                  <a:cubicBezTo>
                    <a:pt x="263" y="1023"/>
                    <a:pt x="300" y="1030"/>
                    <a:pt x="338" y="1030"/>
                  </a:cubicBezTo>
                  <a:cubicBezTo>
                    <a:pt x="535" y="1030"/>
                    <a:pt x="738" y="831"/>
                    <a:pt x="812" y="705"/>
                  </a:cubicBezTo>
                  <a:cubicBezTo>
                    <a:pt x="901" y="555"/>
                    <a:pt x="1000" y="571"/>
                    <a:pt x="1123" y="472"/>
                  </a:cubicBezTo>
                  <a:cubicBezTo>
                    <a:pt x="1245" y="370"/>
                    <a:pt x="1180" y="1"/>
                    <a:pt x="1180" y="0"/>
                  </a:cubicBezTo>
                  <a:close/>
                </a:path>
              </a:pathLst>
            </a:custGeom>
            <a:solidFill>
              <a:srgbClr val="FC9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4"/>
            <p:cNvSpPr/>
            <p:nvPr/>
          </p:nvSpPr>
          <p:spPr>
            <a:xfrm>
              <a:off x="3807419" y="3907374"/>
              <a:ext cx="99026" cy="323261"/>
            </a:xfrm>
            <a:custGeom>
              <a:rect b="b" l="l" r="r" t="t"/>
              <a:pathLst>
                <a:path extrusionOk="0" h="8618" w="2640">
                  <a:moveTo>
                    <a:pt x="441" y="1"/>
                  </a:moveTo>
                  <a:cubicBezTo>
                    <a:pt x="441" y="1"/>
                    <a:pt x="0" y="5077"/>
                    <a:pt x="357" y="8495"/>
                  </a:cubicBezTo>
                  <a:cubicBezTo>
                    <a:pt x="357" y="8495"/>
                    <a:pt x="576" y="8618"/>
                    <a:pt x="820" y="8618"/>
                  </a:cubicBezTo>
                  <a:cubicBezTo>
                    <a:pt x="942" y="8618"/>
                    <a:pt x="1070" y="8587"/>
                    <a:pt x="1179" y="8495"/>
                  </a:cubicBezTo>
                  <a:cubicBezTo>
                    <a:pt x="1179" y="8495"/>
                    <a:pt x="2212" y="2163"/>
                    <a:pt x="2573" y="1425"/>
                  </a:cubicBezTo>
                  <a:lnTo>
                    <a:pt x="2573" y="1425"/>
                  </a:lnTo>
                  <a:cubicBezTo>
                    <a:pt x="2593" y="1434"/>
                    <a:pt x="2609" y="1438"/>
                    <a:pt x="2619" y="1438"/>
                  </a:cubicBezTo>
                  <a:cubicBezTo>
                    <a:pt x="2640" y="1438"/>
                    <a:pt x="2636" y="1419"/>
                    <a:pt x="2602" y="1376"/>
                  </a:cubicBezTo>
                  <a:cubicBezTo>
                    <a:pt x="2593" y="1387"/>
                    <a:pt x="2583" y="1404"/>
                    <a:pt x="2573" y="1425"/>
                  </a:cubicBezTo>
                  <a:lnTo>
                    <a:pt x="2573" y="1425"/>
                  </a:lnTo>
                  <a:cubicBezTo>
                    <a:pt x="2222" y="1282"/>
                    <a:pt x="441" y="1"/>
                    <a:pt x="441"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4"/>
            <p:cNvSpPr/>
            <p:nvPr/>
          </p:nvSpPr>
          <p:spPr>
            <a:xfrm>
              <a:off x="3817510" y="3909587"/>
              <a:ext cx="32596" cy="321836"/>
            </a:xfrm>
            <a:custGeom>
              <a:rect b="b" l="l" r="r" t="t"/>
              <a:pathLst>
                <a:path extrusionOk="0" h="8580" w="869">
                  <a:moveTo>
                    <a:pt x="806" y="0"/>
                  </a:moveTo>
                  <a:cubicBezTo>
                    <a:pt x="786" y="0"/>
                    <a:pt x="768" y="12"/>
                    <a:pt x="764" y="37"/>
                  </a:cubicBezTo>
                  <a:cubicBezTo>
                    <a:pt x="359" y="2808"/>
                    <a:pt x="0" y="5737"/>
                    <a:pt x="292" y="8530"/>
                  </a:cubicBezTo>
                  <a:cubicBezTo>
                    <a:pt x="295" y="8563"/>
                    <a:pt x="322" y="8580"/>
                    <a:pt x="348" y="8580"/>
                  </a:cubicBezTo>
                  <a:cubicBezTo>
                    <a:pt x="373" y="8580"/>
                    <a:pt x="398" y="8563"/>
                    <a:pt x="394" y="8530"/>
                  </a:cubicBezTo>
                  <a:cubicBezTo>
                    <a:pt x="102" y="5744"/>
                    <a:pt x="458" y="2827"/>
                    <a:pt x="863" y="65"/>
                  </a:cubicBezTo>
                  <a:cubicBezTo>
                    <a:pt x="868" y="26"/>
                    <a:pt x="835" y="0"/>
                    <a:pt x="806" y="0"/>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4"/>
            <p:cNvSpPr/>
            <p:nvPr/>
          </p:nvSpPr>
          <p:spPr>
            <a:xfrm>
              <a:off x="3818147" y="3909625"/>
              <a:ext cx="21643" cy="45350"/>
            </a:xfrm>
            <a:custGeom>
              <a:rect b="b" l="l" r="r" t="t"/>
              <a:pathLst>
                <a:path extrusionOk="0" h="1209" w="577">
                  <a:moveTo>
                    <a:pt x="519" y="1"/>
                  </a:moveTo>
                  <a:cubicBezTo>
                    <a:pt x="494" y="1"/>
                    <a:pt x="468" y="17"/>
                    <a:pt x="469" y="50"/>
                  </a:cubicBezTo>
                  <a:cubicBezTo>
                    <a:pt x="473" y="327"/>
                    <a:pt x="466" y="1107"/>
                    <a:pt x="67" y="1107"/>
                  </a:cubicBezTo>
                  <a:cubicBezTo>
                    <a:pt x="1" y="1107"/>
                    <a:pt x="1" y="1209"/>
                    <a:pt x="67" y="1209"/>
                  </a:cubicBezTo>
                  <a:cubicBezTo>
                    <a:pt x="554" y="1209"/>
                    <a:pt x="577" y="391"/>
                    <a:pt x="571" y="51"/>
                  </a:cubicBezTo>
                  <a:cubicBezTo>
                    <a:pt x="571" y="17"/>
                    <a:pt x="545" y="1"/>
                    <a:pt x="519" y="1"/>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4"/>
            <p:cNvSpPr/>
            <p:nvPr/>
          </p:nvSpPr>
          <p:spPr>
            <a:xfrm>
              <a:off x="3925426" y="4226428"/>
              <a:ext cx="46775" cy="38673"/>
            </a:xfrm>
            <a:custGeom>
              <a:rect b="b" l="l" r="r" t="t"/>
              <a:pathLst>
                <a:path extrusionOk="0" h="1031" w="1247">
                  <a:moveTo>
                    <a:pt x="67" y="0"/>
                  </a:moveTo>
                  <a:lnTo>
                    <a:pt x="67" y="0"/>
                  </a:lnTo>
                  <a:cubicBezTo>
                    <a:pt x="67" y="0"/>
                    <a:pt x="1" y="370"/>
                    <a:pt x="124" y="472"/>
                  </a:cubicBezTo>
                  <a:cubicBezTo>
                    <a:pt x="247" y="571"/>
                    <a:pt x="346" y="555"/>
                    <a:pt x="435" y="705"/>
                  </a:cubicBezTo>
                  <a:cubicBezTo>
                    <a:pt x="509" y="831"/>
                    <a:pt x="712" y="1030"/>
                    <a:pt x="909" y="1030"/>
                  </a:cubicBezTo>
                  <a:cubicBezTo>
                    <a:pt x="947" y="1030"/>
                    <a:pt x="984" y="1023"/>
                    <a:pt x="1021" y="1006"/>
                  </a:cubicBezTo>
                  <a:cubicBezTo>
                    <a:pt x="1246" y="903"/>
                    <a:pt x="1126" y="678"/>
                    <a:pt x="965" y="461"/>
                  </a:cubicBezTo>
                  <a:cubicBezTo>
                    <a:pt x="804" y="244"/>
                    <a:pt x="668" y="85"/>
                    <a:pt x="668" y="85"/>
                  </a:cubicBezTo>
                  <a:lnTo>
                    <a:pt x="67" y="0"/>
                  </a:lnTo>
                  <a:close/>
                </a:path>
              </a:pathLst>
            </a:custGeom>
            <a:solidFill>
              <a:srgbClr val="FC9E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4"/>
            <p:cNvSpPr/>
            <p:nvPr/>
          </p:nvSpPr>
          <p:spPr>
            <a:xfrm>
              <a:off x="3871561" y="3913488"/>
              <a:ext cx="99026" cy="321273"/>
            </a:xfrm>
            <a:custGeom>
              <a:rect b="b" l="l" r="r" t="t"/>
              <a:pathLst>
                <a:path extrusionOk="0" h="8565" w="2640">
                  <a:moveTo>
                    <a:pt x="2254" y="1"/>
                  </a:moveTo>
                  <a:cubicBezTo>
                    <a:pt x="2254" y="1"/>
                    <a:pt x="428" y="1247"/>
                    <a:pt x="69" y="1376"/>
                  </a:cubicBezTo>
                  <a:lnTo>
                    <a:pt x="69" y="1376"/>
                  </a:lnTo>
                  <a:cubicBezTo>
                    <a:pt x="58" y="1353"/>
                    <a:pt x="48" y="1335"/>
                    <a:pt x="38" y="1323"/>
                  </a:cubicBezTo>
                  <a:cubicBezTo>
                    <a:pt x="3" y="1367"/>
                    <a:pt x="0" y="1387"/>
                    <a:pt x="24" y="1387"/>
                  </a:cubicBezTo>
                  <a:cubicBezTo>
                    <a:pt x="35" y="1387"/>
                    <a:pt x="50" y="1383"/>
                    <a:pt x="69" y="1376"/>
                  </a:cubicBezTo>
                  <a:lnTo>
                    <a:pt x="69" y="1376"/>
                  </a:lnTo>
                  <a:cubicBezTo>
                    <a:pt x="431" y="2131"/>
                    <a:pt x="1461" y="8442"/>
                    <a:pt x="1461" y="8442"/>
                  </a:cubicBezTo>
                  <a:cubicBezTo>
                    <a:pt x="1570" y="8534"/>
                    <a:pt x="1698" y="8565"/>
                    <a:pt x="1820" y="8565"/>
                  </a:cubicBezTo>
                  <a:cubicBezTo>
                    <a:pt x="2064" y="8565"/>
                    <a:pt x="2283" y="8442"/>
                    <a:pt x="2283" y="8442"/>
                  </a:cubicBezTo>
                  <a:cubicBezTo>
                    <a:pt x="2640" y="5024"/>
                    <a:pt x="2254" y="1"/>
                    <a:pt x="2254" y="1"/>
                  </a:cubicBezTo>
                  <a:close/>
                </a:path>
              </a:pathLst>
            </a:custGeom>
            <a:solidFill>
              <a:srgbClr val="302A3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4"/>
            <p:cNvSpPr/>
            <p:nvPr/>
          </p:nvSpPr>
          <p:spPr>
            <a:xfrm>
              <a:off x="3927901" y="3913713"/>
              <a:ext cx="32596" cy="321836"/>
            </a:xfrm>
            <a:custGeom>
              <a:rect b="b" l="l" r="r" t="t"/>
              <a:pathLst>
                <a:path extrusionOk="0" h="8580" w="869">
                  <a:moveTo>
                    <a:pt x="63" y="0"/>
                  </a:moveTo>
                  <a:cubicBezTo>
                    <a:pt x="34" y="0"/>
                    <a:pt x="1" y="26"/>
                    <a:pt x="7" y="65"/>
                  </a:cubicBezTo>
                  <a:cubicBezTo>
                    <a:pt x="410" y="2827"/>
                    <a:pt x="767" y="5745"/>
                    <a:pt x="475" y="8530"/>
                  </a:cubicBezTo>
                  <a:cubicBezTo>
                    <a:pt x="471" y="8563"/>
                    <a:pt x="495" y="8580"/>
                    <a:pt x="521" y="8580"/>
                  </a:cubicBezTo>
                  <a:cubicBezTo>
                    <a:pt x="546" y="8580"/>
                    <a:pt x="574" y="8563"/>
                    <a:pt x="577" y="8530"/>
                  </a:cubicBezTo>
                  <a:cubicBezTo>
                    <a:pt x="869" y="5736"/>
                    <a:pt x="511" y="2808"/>
                    <a:pt x="105" y="37"/>
                  </a:cubicBezTo>
                  <a:cubicBezTo>
                    <a:pt x="101" y="12"/>
                    <a:pt x="83" y="0"/>
                    <a:pt x="63" y="0"/>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4"/>
            <p:cNvSpPr/>
            <p:nvPr/>
          </p:nvSpPr>
          <p:spPr>
            <a:xfrm>
              <a:off x="3938217" y="3913788"/>
              <a:ext cx="21606" cy="45275"/>
            </a:xfrm>
            <a:custGeom>
              <a:rect b="b" l="l" r="r" t="t"/>
              <a:pathLst>
                <a:path extrusionOk="0" h="1207" w="576">
                  <a:moveTo>
                    <a:pt x="58" y="0"/>
                  </a:moveTo>
                  <a:cubicBezTo>
                    <a:pt x="32" y="0"/>
                    <a:pt x="6" y="16"/>
                    <a:pt x="5" y="49"/>
                  </a:cubicBezTo>
                  <a:cubicBezTo>
                    <a:pt x="0" y="390"/>
                    <a:pt x="22" y="1207"/>
                    <a:pt x="509" y="1207"/>
                  </a:cubicBezTo>
                  <a:cubicBezTo>
                    <a:pt x="575" y="1207"/>
                    <a:pt x="575" y="1105"/>
                    <a:pt x="509" y="1105"/>
                  </a:cubicBezTo>
                  <a:cubicBezTo>
                    <a:pt x="110" y="1105"/>
                    <a:pt x="103" y="327"/>
                    <a:pt x="106" y="48"/>
                  </a:cubicBezTo>
                  <a:cubicBezTo>
                    <a:pt x="108" y="16"/>
                    <a:pt x="83" y="0"/>
                    <a:pt x="58" y="0"/>
                  </a:cubicBezTo>
                  <a:close/>
                </a:path>
              </a:pathLst>
            </a:custGeom>
            <a:solidFill>
              <a:srgbClr val="1D1A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4"/>
            <p:cNvSpPr/>
            <p:nvPr/>
          </p:nvSpPr>
          <p:spPr>
            <a:xfrm>
              <a:off x="3893580" y="3708162"/>
              <a:ext cx="7802" cy="4389"/>
            </a:xfrm>
            <a:custGeom>
              <a:rect b="b" l="l" r="r" t="t"/>
              <a:pathLst>
                <a:path extrusionOk="0" h="117" w="208">
                  <a:moveTo>
                    <a:pt x="27" y="1"/>
                  </a:moveTo>
                  <a:cubicBezTo>
                    <a:pt x="14" y="1"/>
                    <a:pt x="0" y="12"/>
                    <a:pt x="4" y="26"/>
                  </a:cubicBezTo>
                  <a:cubicBezTo>
                    <a:pt x="21" y="86"/>
                    <a:pt x="65" y="117"/>
                    <a:pt x="116" y="117"/>
                  </a:cubicBezTo>
                  <a:cubicBezTo>
                    <a:pt x="139" y="117"/>
                    <a:pt x="164" y="110"/>
                    <a:pt x="188" y="98"/>
                  </a:cubicBezTo>
                  <a:cubicBezTo>
                    <a:pt x="207" y="89"/>
                    <a:pt x="194" y="64"/>
                    <a:pt x="174" y="64"/>
                  </a:cubicBezTo>
                  <a:cubicBezTo>
                    <a:pt x="171" y="64"/>
                    <a:pt x="167" y="65"/>
                    <a:pt x="164" y="67"/>
                  </a:cubicBezTo>
                  <a:cubicBezTo>
                    <a:pt x="165" y="66"/>
                    <a:pt x="166" y="65"/>
                    <a:pt x="165" y="65"/>
                  </a:cubicBezTo>
                  <a:lnTo>
                    <a:pt x="165" y="65"/>
                  </a:lnTo>
                  <a:cubicBezTo>
                    <a:pt x="165" y="65"/>
                    <a:pt x="156" y="70"/>
                    <a:pt x="154" y="71"/>
                  </a:cubicBezTo>
                  <a:cubicBezTo>
                    <a:pt x="142" y="75"/>
                    <a:pt x="132" y="78"/>
                    <a:pt x="120" y="78"/>
                  </a:cubicBezTo>
                  <a:cubicBezTo>
                    <a:pt x="118" y="78"/>
                    <a:pt x="115" y="79"/>
                    <a:pt x="112" y="79"/>
                  </a:cubicBezTo>
                  <a:cubicBezTo>
                    <a:pt x="72" y="79"/>
                    <a:pt x="53" y="50"/>
                    <a:pt x="44" y="14"/>
                  </a:cubicBezTo>
                  <a:cubicBezTo>
                    <a:pt x="41" y="5"/>
                    <a:pt x="34" y="1"/>
                    <a:pt x="27" y="1"/>
                  </a:cubicBezTo>
                  <a:close/>
                </a:path>
              </a:pathLst>
            </a:custGeom>
            <a:solidFill>
              <a:srgbClr val="1D10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4"/>
            <p:cNvSpPr/>
            <p:nvPr/>
          </p:nvSpPr>
          <p:spPr>
            <a:xfrm>
              <a:off x="3877488" y="3703586"/>
              <a:ext cx="8102" cy="4014"/>
            </a:xfrm>
            <a:custGeom>
              <a:rect b="b" l="l" r="r" t="t"/>
              <a:pathLst>
                <a:path extrusionOk="0" h="107" w="216">
                  <a:moveTo>
                    <a:pt x="27" y="0"/>
                  </a:moveTo>
                  <a:cubicBezTo>
                    <a:pt x="14" y="0"/>
                    <a:pt x="1" y="11"/>
                    <a:pt x="7" y="26"/>
                  </a:cubicBezTo>
                  <a:cubicBezTo>
                    <a:pt x="24" y="68"/>
                    <a:pt x="53" y="107"/>
                    <a:pt x="103" y="107"/>
                  </a:cubicBezTo>
                  <a:cubicBezTo>
                    <a:pt x="108" y="107"/>
                    <a:pt x="113" y="107"/>
                    <a:pt x="119" y="106"/>
                  </a:cubicBezTo>
                  <a:cubicBezTo>
                    <a:pt x="150" y="100"/>
                    <a:pt x="178" y="82"/>
                    <a:pt x="202" y="62"/>
                  </a:cubicBezTo>
                  <a:cubicBezTo>
                    <a:pt x="215" y="48"/>
                    <a:pt x="200" y="30"/>
                    <a:pt x="185" y="30"/>
                  </a:cubicBezTo>
                  <a:cubicBezTo>
                    <a:pt x="180" y="30"/>
                    <a:pt x="175" y="32"/>
                    <a:pt x="171" y="36"/>
                  </a:cubicBezTo>
                  <a:cubicBezTo>
                    <a:pt x="160" y="47"/>
                    <a:pt x="146" y="55"/>
                    <a:pt x="131" y="60"/>
                  </a:cubicBezTo>
                  <a:cubicBezTo>
                    <a:pt x="121" y="64"/>
                    <a:pt x="112" y="66"/>
                    <a:pt x="103" y="66"/>
                  </a:cubicBezTo>
                  <a:cubicBezTo>
                    <a:pt x="75" y="66"/>
                    <a:pt x="58" y="43"/>
                    <a:pt x="46" y="12"/>
                  </a:cubicBezTo>
                  <a:cubicBezTo>
                    <a:pt x="43" y="4"/>
                    <a:pt x="35" y="0"/>
                    <a:pt x="27" y="0"/>
                  </a:cubicBezTo>
                  <a:close/>
                </a:path>
              </a:pathLst>
            </a:custGeom>
            <a:solidFill>
              <a:srgbClr val="1D100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4"/>
            <p:cNvSpPr/>
            <p:nvPr/>
          </p:nvSpPr>
          <p:spPr>
            <a:xfrm>
              <a:off x="3879739" y="3695109"/>
              <a:ext cx="8777" cy="5702"/>
            </a:xfrm>
            <a:custGeom>
              <a:rect b="b" l="l" r="r" t="t"/>
              <a:pathLst>
                <a:path extrusionOk="0" h="152" w="234">
                  <a:moveTo>
                    <a:pt x="68" y="1"/>
                  </a:moveTo>
                  <a:cubicBezTo>
                    <a:pt x="55" y="1"/>
                    <a:pt x="43" y="2"/>
                    <a:pt x="30" y="5"/>
                  </a:cubicBezTo>
                  <a:cubicBezTo>
                    <a:pt x="0" y="11"/>
                    <a:pt x="6" y="55"/>
                    <a:pt x="33" y="55"/>
                  </a:cubicBezTo>
                  <a:cubicBezTo>
                    <a:pt x="34" y="55"/>
                    <a:pt x="36" y="55"/>
                    <a:pt x="38" y="55"/>
                  </a:cubicBezTo>
                  <a:cubicBezTo>
                    <a:pt x="47" y="53"/>
                    <a:pt x="57" y="52"/>
                    <a:pt x="66" y="52"/>
                  </a:cubicBezTo>
                  <a:cubicBezTo>
                    <a:pt x="118" y="52"/>
                    <a:pt x="161" y="84"/>
                    <a:pt x="181" y="138"/>
                  </a:cubicBezTo>
                  <a:cubicBezTo>
                    <a:pt x="185" y="147"/>
                    <a:pt x="193" y="152"/>
                    <a:pt x="201" y="152"/>
                  </a:cubicBezTo>
                  <a:cubicBezTo>
                    <a:pt x="217" y="152"/>
                    <a:pt x="233" y="136"/>
                    <a:pt x="226" y="116"/>
                  </a:cubicBezTo>
                  <a:cubicBezTo>
                    <a:pt x="199" y="46"/>
                    <a:pt x="140" y="1"/>
                    <a:pt x="68" y="1"/>
                  </a:cubicBezTo>
                  <a:close/>
                </a:path>
              </a:pathLst>
            </a:custGeom>
            <a:solidFill>
              <a:srgbClr val="552B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4"/>
            <p:cNvSpPr/>
            <p:nvPr/>
          </p:nvSpPr>
          <p:spPr>
            <a:xfrm>
              <a:off x="3894067" y="3700923"/>
              <a:ext cx="9715" cy="4389"/>
            </a:xfrm>
            <a:custGeom>
              <a:rect b="b" l="l" r="r" t="t"/>
              <a:pathLst>
                <a:path extrusionOk="0" h="117" w="259">
                  <a:moveTo>
                    <a:pt x="105" y="1"/>
                  </a:moveTo>
                  <a:cubicBezTo>
                    <a:pt x="79" y="1"/>
                    <a:pt x="52" y="7"/>
                    <a:pt x="25" y="21"/>
                  </a:cubicBezTo>
                  <a:cubicBezTo>
                    <a:pt x="0" y="34"/>
                    <a:pt x="14" y="68"/>
                    <a:pt x="36" y="68"/>
                  </a:cubicBezTo>
                  <a:cubicBezTo>
                    <a:pt x="39" y="68"/>
                    <a:pt x="43" y="67"/>
                    <a:pt x="46" y="66"/>
                  </a:cubicBezTo>
                  <a:cubicBezTo>
                    <a:pt x="66" y="55"/>
                    <a:pt x="87" y="50"/>
                    <a:pt x="106" y="50"/>
                  </a:cubicBezTo>
                  <a:cubicBezTo>
                    <a:pt x="145" y="50"/>
                    <a:pt x="180" y="70"/>
                    <a:pt x="207" y="107"/>
                  </a:cubicBezTo>
                  <a:cubicBezTo>
                    <a:pt x="212" y="114"/>
                    <a:pt x="217" y="117"/>
                    <a:pt x="223" y="117"/>
                  </a:cubicBezTo>
                  <a:cubicBezTo>
                    <a:pt x="241" y="117"/>
                    <a:pt x="258" y="94"/>
                    <a:pt x="244" y="76"/>
                  </a:cubicBezTo>
                  <a:cubicBezTo>
                    <a:pt x="209" y="28"/>
                    <a:pt x="159" y="1"/>
                    <a:pt x="105" y="1"/>
                  </a:cubicBezTo>
                  <a:close/>
                </a:path>
              </a:pathLst>
            </a:custGeom>
            <a:solidFill>
              <a:srgbClr val="552B1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4"/>
            <p:cNvSpPr/>
            <p:nvPr/>
          </p:nvSpPr>
          <p:spPr>
            <a:xfrm>
              <a:off x="3879889" y="3703023"/>
              <a:ext cx="11291" cy="16054"/>
            </a:xfrm>
            <a:custGeom>
              <a:rect b="b" l="l" r="r" t="t"/>
              <a:pathLst>
                <a:path extrusionOk="0" h="428" w="301">
                  <a:moveTo>
                    <a:pt x="275" y="1"/>
                  </a:moveTo>
                  <a:cubicBezTo>
                    <a:pt x="265" y="1"/>
                    <a:pt x="256" y="6"/>
                    <a:pt x="258" y="16"/>
                  </a:cubicBezTo>
                  <a:cubicBezTo>
                    <a:pt x="265" y="59"/>
                    <a:pt x="267" y="110"/>
                    <a:pt x="249" y="152"/>
                  </a:cubicBezTo>
                  <a:cubicBezTo>
                    <a:pt x="223" y="213"/>
                    <a:pt x="150" y="233"/>
                    <a:pt x="104" y="279"/>
                  </a:cubicBezTo>
                  <a:cubicBezTo>
                    <a:pt x="44" y="344"/>
                    <a:pt x="92" y="392"/>
                    <a:pt x="175" y="426"/>
                  </a:cubicBezTo>
                  <a:cubicBezTo>
                    <a:pt x="178" y="427"/>
                    <a:pt x="180" y="427"/>
                    <a:pt x="183" y="427"/>
                  </a:cubicBezTo>
                  <a:cubicBezTo>
                    <a:pt x="198" y="427"/>
                    <a:pt x="205" y="408"/>
                    <a:pt x="187" y="401"/>
                  </a:cubicBezTo>
                  <a:cubicBezTo>
                    <a:pt x="1" y="324"/>
                    <a:pt x="237" y="250"/>
                    <a:pt x="276" y="173"/>
                  </a:cubicBezTo>
                  <a:cubicBezTo>
                    <a:pt x="301" y="125"/>
                    <a:pt x="301" y="65"/>
                    <a:pt x="291" y="13"/>
                  </a:cubicBezTo>
                  <a:cubicBezTo>
                    <a:pt x="290" y="5"/>
                    <a:pt x="282" y="1"/>
                    <a:pt x="275" y="1"/>
                  </a:cubicBezTo>
                  <a:close/>
                </a:path>
              </a:pathLst>
            </a:custGeom>
            <a:solidFill>
              <a:srgbClr val="8B472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4"/>
            <p:cNvSpPr/>
            <p:nvPr/>
          </p:nvSpPr>
          <p:spPr>
            <a:xfrm>
              <a:off x="3881614" y="3722303"/>
              <a:ext cx="10653" cy="6264"/>
            </a:xfrm>
            <a:custGeom>
              <a:rect b="b" l="l" r="r" t="t"/>
              <a:pathLst>
                <a:path extrusionOk="0" h="167" w="284">
                  <a:moveTo>
                    <a:pt x="1" y="0"/>
                  </a:moveTo>
                  <a:cubicBezTo>
                    <a:pt x="1" y="0"/>
                    <a:pt x="0" y="152"/>
                    <a:pt x="139" y="166"/>
                  </a:cubicBezTo>
                  <a:cubicBezTo>
                    <a:pt x="145" y="167"/>
                    <a:pt x="151" y="167"/>
                    <a:pt x="156" y="167"/>
                  </a:cubicBezTo>
                  <a:cubicBezTo>
                    <a:pt x="279" y="167"/>
                    <a:pt x="284" y="11"/>
                    <a:pt x="284" y="11"/>
                  </a:cubicBezTo>
                  <a:lnTo>
                    <a:pt x="1" y="0"/>
                  </a:lnTo>
                  <a:close/>
                </a:path>
              </a:pathLst>
            </a:custGeom>
            <a:solidFill>
              <a:srgbClr val="F7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4"/>
            <p:cNvSpPr/>
            <p:nvPr/>
          </p:nvSpPr>
          <p:spPr>
            <a:xfrm>
              <a:off x="3895418" y="3717089"/>
              <a:ext cx="7127" cy="7164"/>
            </a:xfrm>
            <a:custGeom>
              <a:rect b="b" l="l" r="r" t="t"/>
              <a:pathLst>
                <a:path extrusionOk="0" h="191" w="190">
                  <a:moveTo>
                    <a:pt x="95" y="1"/>
                  </a:moveTo>
                  <a:cubicBezTo>
                    <a:pt x="43" y="1"/>
                    <a:pt x="1" y="44"/>
                    <a:pt x="1" y="96"/>
                  </a:cubicBezTo>
                  <a:cubicBezTo>
                    <a:pt x="1" y="148"/>
                    <a:pt x="43" y="191"/>
                    <a:pt x="95" y="191"/>
                  </a:cubicBezTo>
                  <a:cubicBezTo>
                    <a:pt x="148" y="191"/>
                    <a:pt x="190" y="148"/>
                    <a:pt x="190" y="96"/>
                  </a:cubicBezTo>
                  <a:cubicBezTo>
                    <a:pt x="190" y="44"/>
                    <a:pt x="148" y="1"/>
                    <a:pt x="95" y="1"/>
                  </a:cubicBezTo>
                  <a:close/>
                </a:path>
              </a:pathLst>
            </a:custGeom>
            <a:solidFill>
              <a:srgbClr val="FF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4"/>
            <p:cNvSpPr/>
            <p:nvPr/>
          </p:nvSpPr>
          <p:spPr>
            <a:xfrm>
              <a:off x="3871749" y="3709625"/>
              <a:ext cx="7239" cy="7239"/>
            </a:xfrm>
            <a:custGeom>
              <a:rect b="b" l="l" r="r" t="t"/>
              <a:pathLst>
                <a:path extrusionOk="0" h="193" w="193">
                  <a:moveTo>
                    <a:pt x="97" y="1"/>
                  </a:moveTo>
                  <a:cubicBezTo>
                    <a:pt x="44" y="1"/>
                    <a:pt x="1" y="43"/>
                    <a:pt x="1" y="96"/>
                  </a:cubicBezTo>
                  <a:cubicBezTo>
                    <a:pt x="1" y="149"/>
                    <a:pt x="44" y="193"/>
                    <a:pt x="97" y="193"/>
                  </a:cubicBezTo>
                  <a:cubicBezTo>
                    <a:pt x="150" y="193"/>
                    <a:pt x="193" y="149"/>
                    <a:pt x="193" y="96"/>
                  </a:cubicBezTo>
                  <a:cubicBezTo>
                    <a:pt x="193" y="43"/>
                    <a:pt x="150" y="1"/>
                    <a:pt x="97" y="1"/>
                  </a:cubicBezTo>
                  <a:close/>
                </a:path>
              </a:pathLst>
            </a:custGeom>
            <a:solidFill>
              <a:srgbClr val="FF9C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4"/>
            <p:cNvSpPr/>
            <p:nvPr/>
          </p:nvSpPr>
          <p:spPr>
            <a:xfrm>
              <a:off x="3773998" y="3819752"/>
              <a:ext cx="112267" cy="69581"/>
            </a:xfrm>
            <a:custGeom>
              <a:rect b="b" l="l" r="r" t="t"/>
              <a:pathLst>
                <a:path extrusionOk="0" h="1855" w="2993">
                  <a:moveTo>
                    <a:pt x="1" y="1"/>
                  </a:moveTo>
                  <a:lnTo>
                    <a:pt x="1194" y="1854"/>
                  </a:lnTo>
                  <a:lnTo>
                    <a:pt x="2993" y="1854"/>
                  </a:lnTo>
                  <a:lnTo>
                    <a:pt x="1907" y="1"/>
                  </a:lnTo>
                  <a:close/>
                </a:path>
              </a:pathLst>
            </a:custGeom>
            <a:solidFill>
              <a:srgbClr val="87A1D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4"/>
            <p:cNvSpPr/>
            <p:nvPr/>
          </p:nvSpPr>
          <p:spPr>
            <a:xfrm>
              <a:off x="3920925" y="3789482"/>
              <a:ext cx="53602" cy="97188"/>
            </a:xfrm>
            <a:custGeom>
              <a:rect b="b" l="l" r="r" t="t"/>
              <a:pathLst>
                <a:path extrusionOk="0" h="2591" w="1429">
                  <a:moveTo>
                    <a:pt x="472" y="1"/>
                  </a:moveTo>
                  <a:cubicBezTo>
                    <a:pt x="458" y="1"/>
                    <a:pt x="450" y="1"/>
                    <a:pt x="450" y="1"/>
                  </a:cubicBezTo>
                  <a:cubicBezTo>
                    <a:pt x="450" y="1"/>
                    <a:pt x="561" y="1607"/>
                    <a:pt x="170" y="2240"/>
                  </a:cubicBezTo>
                  <a:cubicBezTo>
                    <a:pt x="1" y="2513"/>
                    <a:pt x="101" y="2590"/>
                    <a:pt x="270" y="2590"/>
                  </a:cubicBezTo>
                  <a:cubicBezTo>
                    <a:pt x="494" y="2590"/>
                    <a:pt x="837" y="2455"/>
                    <a:pt x="837" y="2455"/>
                  </a:cubicBezTo>
                  <a:cubicBezTo>
                    <a:pt x="837" y="2455"/>
                    <a:pt x="1429" y="1269"/>
                    <a:pt x="1220" y="614"/>
                  </a:cubicBezTo>
                  <a:cubicBezTo>
                    <a:pt x="1036" y="35"/>
                    <a:pt x="577" y="1"/>
                    <a:pt x="472"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4"/>
            <p:cNvSpPr/>
            <p:nvPr/>
          </p:nvSpPr>
          <p:spPr>
            <a:xfrm>
              <a:off x="3907571" y="3755912"/>
              <a:ext cx="74457" cy="89686"/>
            </a:xfrm>
            <a:custGeom>
              <a:rect b="b" l="l" r="r" t="t"/>
              <a:pathLst>
                <a:path extrusionOk="0" h="2391" w="1985">
                  <a:moveTo>
                    <a:pt x="905" y="0"/>
                  </a:moveTo>
                  <a:cubicBezTo>
                    <a:pt x="1" y="0"/>
                    <a:pt x="615" y="2391"/>
                    <a:pt x="615" y="2391"/>
                  </a:cubicBezTo>
                  <a:lnTo>
                    <a:pt x="1716" y="2310"/>
                  </a:lnTo>
                  <a:cubicBezTo>
                    <a:pt x="1716" y="2310"/>
                    <a:pt x="1985" y="117"/>
                    <a:pt x="967" y="4"/>
                  </a:cubicBezTo>
                  <a:cubicBezTo>
                    <a:pt x="945" y="1"/>
                    <a:pt x="925" y="0"/>
                    <a:pt x="905" y="0"/>
                  </a:cubicBezTo>
                  <a:close/>
                </a:path>
              </a:pathLst>
            </a:custGeom>
            <a:solidFill>
              <a:srgbClr val="BEA02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4"/>
            <p:cNvSpPr/>
            <p:nvPr/>
          </p:nvSpPr>
          <p:spPr>
            <a:xfrm>
              <a:off x="3869836" y="3860075"/>
              <a:ext cx="94713" cy="29108"/>
            </a:xfrm>
            <a:custGeom>
              <a:rect b="b" l="l" r="r" t="t"/>
              <a:pathLst>
                <a:path extrusionOk="0" h="776" w="2525">
                  <a:moveTo>
                    <a:pt x="2035" y="1"/>
                  </a:moveTo>
                  <a:lnTo>
                    <a:pt x="248" y="363"/>
                  </a:lnTo>
                  <a:lnTo>
                    <a:pt x="1" y="713"/>
                  </a:lnTo>
                  <a:cubicBezTo>
                    <a:pt x="1" y="713"/>
                    <a:pt x="637" y="776"/>
                    <a:pt x="1222" y="776"/>
                  </a:cubicBezTo>
                  <a:cubicBezTo>
                    <a:pt x="1520" y="776"/>
                    <a:pt x="1805" y="759"/>
                    <a:pt x="1984" y="710"/>
                  </a:cubicBezTo>
                  <a:cubicBezTo>
                    <a:pt x="2525" y="561"/>
                    <a:pt x="2036" y="1"/>
                    <a:pt x="2035"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4"/>
            <p:cNvSpPr/>
            <p:nvPr/>
          </p:nvSpPr>
          <p:spPr>
            <a:xfrm>
              <a:off x="3839678" y="3855011"/>
              <a:ext cx="54652" cy="35822"/>
            </a:xfrm>
            <a:custGeom>
              <a:rect b="b" l="l" r="r" t="t"/>
              <a:pathLst>
                <a:path extrusionOk="0" h="955" w="1457">
                  <a:moveTo>
                    <a:pt x="698" y="0"/>
                  </a:moveTo>
                  <a:cubicBezTo>
                    <a:pt x="694" y="0"/>
                    <a:pt x="690" y="1"/>
                    <a:pt x="686" y="2"/>
                  </a:cubicBezTo>
                  <a:cubicBezTo>
                    <a:pt x="583" y="29"/>
                    <a:pt x="714" y="193"/>
                    <a:pt x="728" y="236"/>
                  </a:cubicBezTo>
                  <a:cubicBezTo>
                    <a:pt x="743" y="278"/>
                    <a:pt x="737" y="330"/>
                    <a:pt x="702" y="356"/>
                  </a:cubicBezTo>
                  <a:cubicBezTo>
                    <a:pt x="684" y="369"/>
                    <a:pt x="663" y="372"/>
                    <a:pt x="641" y="372"/>
                  </a:cubicBezTo>
                  <a:cubicBezTo>
                    <a:pt x="634" y="372"/>
                    <a:pt x="626" y="372"/>
                    <a:pt x="619" y="371"/>
                  </a:cubicBezTo>
                  <a:cubicBezTo>
                    <a:pt x="527" y="366"/>
                    <a:pt x="438" y="345"/>
                    <a:pt x="348" y="332"/>
                  </a:cubicBezTo>
                  <a:cubicBezTo>
                    <a:pt x="302" y="324"/>
                    <a:pt x="255" y="319"/>
                    <a:pt x="206" y="314"/>
                  </a:cubicBezTo>
                  <a:cubicBezTo>
                    <a:pt x="176" y="312"/>
                    <a:pt x="136" y="297"/>
                    <a:pt x="104" y="297"/>
                  </a:cubicBezTo>
                  <a:cubicBezTo>
                    <a:pt x="99" y="297"/>
                    <a:pt x="95" y="297"/>
                    <a:pt x="91" y="298"/>
                  </a:cubicBezTo>
                  <a:cubicBezTo>
                    <a:pt x="64" y="302"/>
                    <a:pt x="38" y="330"/>
                    <a:pt x="49" y="360"/>
                  </a:cubicBezTo>
                  <a:cubicBezTo>
                    <a:pt x="60" y="386"/>
                    <a:pt x="87" y="382"/>
                    <a:pt x="110" y="389"/>
                  </a:cubicBezTo>
                  <a:cubicBezTo>
                    <a:pt x="159" y="403"/>
                    <a:pt x="210" y="418"/>
                    <a:pt x="260" y="436"/>
                  </a:cubicBezTo>
                  <a:cubicBezTo>
                    <a:pt x="270" y="439"/>
                    <a:pt x="323" y="448"/>
                    <a:pt x="328" y="460"/>
                  </a:cubicBezTo>
                  <a:cubicBezTo>
                    <a:pt x="340" y="492"/>
                    <a:pt x="302" y="500"/>
                    <a:pt x="263" y="500"/>
                  </a:cubicBezTo>
                  <a:cubicBezTo>
                    <a:pt x="230" y="500"/>
                    <a:pt x="196" y="495"/>
                    <a:pt x="185" y="494"/>
                  </a:cubicBezTo>
                  <a:cubicBezTo>
                    <a:pt x="164" y="491"/>
                    <a:pt x="141" y="489"/>
                    <a:pt x="118" y="489"/>
                  </a:cubicBezTo>
                  <a:cubicBezTo>
                    <a:pt x="84" y="489"/>
                    <a:pt x="50" y="494"/>
                    <a:pt x="18" y="510"/>
                  </a:cubicBezTo>
                  <a:cubicBezTo>
                    <a:pt x="12" y="515"/>
                    <a:pt x="4" y="520"/>
                    <a:pt x="3" y="527"/>
                  </a:cubicBezTo>
                  <a:cubicBezTo>
                    <a:pt x="1" y="539"/>
                    <a:pt x="13" y="548"/>
                    <a:pt x="25" y="553"/>
                  </a:cubicBezTo>
                  <a:cubicBezTo>
                    <a:pt x="91" y="581"/>
                    <a:pt x="167" y="583"/>
                    <a:pt x="232" y="612"/>
                  </a:cubicBezTo>
                  <a:cubicBezTo>
                    <a:pt x="242" y="617"/>
                    <a:pt x="255" y="624"/>
                    <a:pt x="256" y="635"/>
                  </a:cubicBezTo>
                  <a:cubicBezTo>
                    <a:pt x="260" y="682"/>
                    <a:pt x="165" y="687"/>
                    <a:pt x="133" y="691"/>
                  </a:cubicBezTo>
                  <a:cubicBezTo>
                    <a:pt x="115" y="693"/>
                    <a:pt x="91" y="698"/>
                    <a:pt x="86" y="718"/>
                  </a:cubicBezTo>
                  <a:cubicBezTo>
                    <a:pt x="84" y="731"/>
                    <a:pt x="90" y="744"/>
                    <a:pt x="100" y="750"/>
                  </a:cubicBezTo>
                  <a:cubicBezTo>
                    <a:pt x="111" y="758"/>
                    <a:pt x="123" y="761"/>
                    <a:pt x="137" y="764"/>
                  </a:cubicBezTo>
                  <a:cubicBezTo>
                    <a:pt x="173" y="771"/>
                    <a:pt x="211" y="783"/>
                    <a:pt x="250" y="785"/>
                  </a:cubicBezTo>
                  <a:cubicBezTo>
                    <a:pt x="267" y="786"/>
                    <a:pt x="322" y="786"/>
                    <a:pt x="324" y="811"/>
                  </a:cubicBezTo>
                  <a:cubicBezTo>
                    <a:pt x="325" y="817"/>
                    <a:pt x="323" y="821"/>
                    <a:pt x="319" y="825"/>
                  </a:cubicBezTo>
                  <a:cubicBezTo>
                    <a:pt x="308" y="837"/>
                    <a:pt x="288" y="841"/>
                    <a:pt x="272" y="847"/>
                  </a:cubicBezTo>
                  <a:cubicBezTo>
                    <a:pt x="255" y="852"/>
                    <a:pt x="236" y="862"/>
                    <a:pt x="234" y="880"/>
                  </a:cubicBezTo>
                  <a:cubicBezTo>
                    <a:pt x="231" y="903"/>
                    <a:pt x="255" y="918"/>
                    <a:pt x="276" y="925"/>
                  </a:cubicBezTo>
                  <a:cubicBezTo>
                    <a:pt x="350" y="950"/>
                    <a:pt x="434" y="949"/>
                    <a:pt x="512" y="953"/>
                  </a:cubicBezTo>
                  <a:cubicBezTo>
                    <a:pt x="549" y="954"/>
                    <a:pt x="586" y="955"/>
                    <a:pt x="623" y="955"/>
                  </a:cubicBezTo>
                  <a:cubicBezTo>
                    <a:pt x="671" y="955"/>
                    <a:pt x="718" y="953"/>
                    <a:pt x="764" y="950"/>
                  </a:cubicBezTo>
                  <a:cubicBezTo>
                    <a:pt x="876" y="944"/>
                    <a:pt x="988" y="931"/>
                    <a:pt x="1097" y="913"/>
                  </a:cubicBezTo>
                  <a:cubicBezTo>
                    <a:pt x="1192" y="895"/>
                    <a:pt x="1301" y="870"/>
                    <a:pt x="1366" y="791"/>
                  </a:cubicBezTo>
                  <a:cubicBezTo>
                    <a:pt x="1384" y="769"/>
                    <a:pt x="1399" y="743"/>
                    <a:pt x="1412" y="717"/>
                  </a:cubicBezTo>
                  <a:cubicBezTo>
                    <a:pt x="1429" y="683"/>
                    <a:pt x="1444" y="648"/>
                    <a:pt x="1450" y="610"/>
                  </a:cubicBezTo>
                  <a:cubicBezTo>
                    <a:pt x="1457" y="573"/>
                    <a:pt x="1451" y="532"/>
                    <a:pt x="1430" y="501"/>
                  </a:cubicBezTo>
                  <a:cubicBezTo>
                    <a:pt x="1428" y="498"/>
                    <a:pt x="1423" y="494"/>
                    <a:pt x="1419" y="491"/>
                  </a:cubicBezTo>
                  <a:cubicBezTo>
                    <a:pt x="1413" y="489"/>
                    <a:pt x="1407" y="489"/>
                    <a:pt x="1400" y="489"/>
                  </a:cubicBezTo>
                  <a:cubicBezTo>
                    <a:pt x="1360" y="492"/>
                    <a:pt x="1320" y="497"/>
                    <a:pt x="1280" y="497"/>
                  </a:cubicBezTo>
                  <a:cubicBezTo>
                    <a:pt x="1269" y="497"/>
                    <a:pt x="1259" y="497"/>
                    <a:pt x="1248" y="496"/>
                  </a:cubicBezTo>
                  <a:cubicBezTo>
                    <a:pt x="1204" y="493"/>
                    <a:pt x="1153" y="478"/>
                    <a:pt x="1106" y="441"/>
                  </a:cubicBezTo>
                  <a:cubicBezTo>
                    <a:pt x="1072" y="410"/>
                    <a:pt x="1054" y="354"/>
                    <a:pt x="1029" y="314"/>
                  </a:cubicBezTo>
                  <a:cubicBezTo>
                    <a:pt x="979" y="239"/>
                    <a:pt x="907" y="181"/>
                    <a:pt x="836" y="126"/>
                  </a:cubicBezTo>
                  <a:cubicBezTo>
                    <a:pt x="798" y="98"/>
                    <a:pt x="754" y="0"/>
                    <a:pt x="698" y="0"/>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4"/>
            <p:cNvSpPr/>
            <p:nvPr/>
          </p:nvSpPr>
          <p:spPr>
            <a:xfrm>
              <a:off x="3777974" y="3854486"/>
              <a:ext cx="46550" cy="36835"/>
            </a:xfrm>
            <a:custGeom>
              <a:rect b="b" l="l" r="r" t="t"/>
              <a:pathLst>
                <a:path extrusionOk="0" h="982" w="1241">
                  <a:moveTo>
                    <a:pt x="621" y="1"/>
                  </a:moveTo>
                  <a:cubicBezTo>
                    <a:pt x="568" y="1"/>
                    <a:pt x="513" y="85"/>
                    <a:pt x="474" y="106"/>
                  </a:cubicBezTo>
                  <a:cubicBezTo>
                    <a:pt x="395" y="151"/>
                    <a:pt x="1" y="648"/>
                    <a:pt x="418" y="887"/>
                  </a:cubicBezTo>
                  <a:cubicBezTo>
                    <a:pt x="491" y="928"/>
                    <a:pt x="589" y="959"/>
                    <a:pt x="672" y="969"/>
                  </a:cubicBezTo>
                  <a:cubicBezTo>
                    <a:pt x="725" y="974"/>
                    <a:pt x="779" y="982"/>
                    <a:pt x="833" y="982"/>
                  </a:cubicBezTo>
                  <a:cubicBezTo>
                    <a:pt x="859" y="982"/>
                    <a:pt x="886" y="980"/>
                    <a:pt x="912" y="975"/>
                  </a:cubicBezTo>
                  <a:cubicBezTo>
                    <a:pt x="935" y="971"/>
                    <a:pt x="961" y="959"/>
                    <a:pt x="961" y="937"/>
                  </a:cubicBezTo>
                  <a:cubicBezTo>
                    <a:pt x="961" y="919"/>
                    <a:pt x="943" y="906"/>
                    <a:pt x="928" y="898"/>
                  </a:cubicBezTo>
                  <a:cubicBezTo>
                    <a:pt x="912" y="891"/>
                    <a:pt x="893" y="886"/>
                    <a:pt x="884" y="870"/>
                  </a:cubicBezTo>
                  <a:cubicBezTo>
                    <a:pt x="881" y="866"/>
                    <a:pt x="880" y="861"/>
                    <a:pt x="881" y="855"/>
                  </a:cubicBezTo>
                  <a:cubicBezTo>
                    <a:pt x="885" y="842"/>
                    <a:pt x="904" y="839"/>
                    <a:pt x="923" y="839"/>
                  </a:cubicBezTo>
                  <a:cubicBezTo>
                    <a:pt x="937" y="839"/>
                    <a:pt x="951" y="841"/>
                    <a:pt x="959" y="841"/>
                  </a:cubicBezTo>
                  <a:cubicBezTo>
                    <a:pt x="967" y="842"/>
                    <a:pt x="975" y="842"/>
                    <a:pt x="984" y="842"/>
                  </a:cubicBezTo>
                  <a:cubicBezTo>
                    <a:pt x="1014" y="842"/>
                    <a:pt x="1044" y="838"/>
                    <a:pt x="1073" y="836"/>
                  </a:cubicBezTo>
                  <a:cubicBezTo>
                    <a:pt x="1086" y="835"/>
                    <a:pt x="1099" y="834"/>
                    <a:pt x="1111" y="829"/>
                  </a:cubicBezTo>
                  <a:cubicBezTo>
                    <a:pt x="1123" y="821"/>
                    <a:pt x="1132" y="810"/>
                    <a:pt x="1130" y="797"/>
                  </a:cubicBezTo>
                  <a:cubicBezTo>
                    <a:pt x="1128" y="778"/>
                    <a:pt x="1106" y="768"/>
                    <a:pt x="1086" y="763"/>
                  </a:cubicBezTo>
                  <a:cubicBezTo>
                    <a:pt x="1055" y="754"/>
                    <a:pt x="963" y="736"/>
                    <a:pt x="973" y="690"/>
                  </a:cubicBezTo>
                  <a:cubicBezTo>
                    <a:pt x="976" y="679"/>
                    <a:pt x="989" y="673"/>
                    <a:pt x="1000" y="670"/>
                  </a:cubicBezTo>
                  <a:cubicBezTo>
                    <a:pt x="1071" y="652"/>
                    <a:pt x="1144" y="659"/>
                    <a:pt x="1215" y="643"/>
                  </a:cubicBezTo>
                  <a:cubicBezTo>
                    <a:pt x="1226" y="640"/>
                    <a:pt x="1241" y="632"/>
                    <a:pt x="1241" y="621"/>
                  </a:cubicBezTo>
                  <a:cubicBezTo>
                    <a:pt x="1241" y="613"/>
                    <a:pt x="1234" y="607"/>
                    <a:pt x="1227" y="602"/>
                  </a:cubicBezTo>
                  <a:cubicBezTo>
                    <a:pt x="1180" y="567"/>
                    <a:pt x="1122" y="564"/>
                    <a:pt x="1064" y="562"/>
                  </a:cubicBezTo>
                  <a:cubicBezTo>
                    <a:pt x="1041" y="561"/>
                    <a:pt x="899" y="564"/>
                    <a:pt x="930" y="509"/>
                  </a:cubicBezTo>
                  <a:cubicBezTo>
                    <a:pt x="935" y="498"/>
                    <a:pt x="988" y="497"/>
                    <a:pt x="999" y="494"/>
                  </a:cubicBezTo>
                  <a:cubicBezTo>
                    <a:pt x="1051" y="486"/>
                    <a:pt x="1103" y="477"/>
                    <a:pt x="1155" y="469"/>
                  </a:cubicBezTo>
                  <a:cubicBezTo>
                    <a:pt x="1159" y="469"/>
                    <a:pt x="1164" y="469"/>
                    <a:pt x="1168" y="469"/>
                  </a:cubicBezTo>
                  <a:cubicBezTo>
                    <a:pt x="1170" y="469"/>
                    <a:pt x="1173" y="469"/>
                    <a:pt x="1175" y="469"/>
                  </a:cubicBezTo>
                  <a:cubicBezTo>
                    <a:pt x="1192" y="469"/>
                    <a:pt x="1208" y="468"/>
                    <a:pt x="1218" y="451"/>
                  </a:cubicBezTo>
                  <a:cubicBezTo>
                    <a:pt x="1234" y="423"/>
                    <a:pt x="1212" y="391"/>
                    <a:pt x="1186" y="383"/>
                  </a:cubicBezTo>
                  <a:cubicBezTo>
                    <a:pt x="1175" y="380"/>
                    <a:pt x="1163" y="379"/>
                    <a:pt x="1151" y="379"/>
                  </a:cubicBezTo>
                  <a:cubicBezTo>
                    <a:pt x="1125" y="379"/>
                    <a:pt x="1097" y="383"/>
                    <a:pt x="1074" y="383"/>
                  </a:cubicBezTo>
                  <a:cubicBezTo>
                    <a:pt x="1073" y="383"/>
                    <a:pt x="1071" y="383"/>
                    <a:pt x="1070" y="383"/>
                  </a:cubicBezTo>
                  <a:cubicBezTo>
                    <a:pt x="1031" y="381"/>
                    <a:pt x="993" y="379"/>
                    <a:pt x="953" y="379"/>
                  </a:cubicBezTo>
                  <a:cubicBezTo>
                    <a:pt x="945" y="379"/>
                    <a:pt x="936" y="379"/>
                    <a:pt x="928" y="379"/>
                  </a:cubicBezTo>
                  <a:cubicBezTo>
                    <a:pt x="866" y="380"/>
                    <a:pt x="804" y="384"/>
                    <a:pt x="742" y="384"/>
                  </a:cubicBezTo>
                  <a:cubicBezTo>
                    <a:pt x="712" y="384"/>
                    <a:pt x="682" y="383"/>
                    <a:pt x="652" y="380"/>
                  </a:cubicBezTo>
                  <a:cubicBezTo>
                    <a:pt x="624" y="378"/>
                    <a:pt x="593" y="373"/>
                    <a:pt x="573" y="353"/>
                  </a:cubicBezTo>
                  <a:cubicBezTo>
                    <a:pt x="540" y="323"/>
                    <a:pt x="544" y="270"/>
                    <a:pt x="563" y="232"/>
                  </a:cubicBezTo>
                  <a:cubicBezTo>
                    <a:pt x="585" y="188"/>
                    <a:pt x="738" y="46"/>
                    <a:pt x="640" y="4"/>
                  </a:cubicBezTo>
                  <a:cubicBezTo>
                    <a:pt x="634" y="2"/>
                    <a:pt x="628" y="1"/>
                    <a:pt x="621" y="1"/>
                  </a:cubicBezTo>
                  <a:close/>
                </a:path>
              </a:pathLst>
            </a:custGeom>
            <a:solidFill>
              <a:srgbClr val="FFBE9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4"/>
            <p:cNvSpPr/>
            <p:nvPr/>
          </p:nvSpPr>
          <p:spPr>
            <a:xfrm>
              <a:off x="4130606" y="3717277"/>
              <a:ext cx="11140" cy="519514"/>
            </a:xfrm>
            <a:custGeom>
              <a:rect b="b" l="l" r="r" t="t"/>
              <a:pathLst>
                <a:path extrusionOk="0" h="13850" w="297">
                  <a:moveTo>
                    <a:pt x="0" y="0"/>
                  </a:moveTo>
                  <a:lnTo>
                    <a:pt x="0" y="13849"/>
                  </a:lnTo>
                  <a:lnTo>
                    <a:pt x="297" y="13849"/>
                  </a:lnTo>
                  <a:lnTo>
                    <a:pt x="297" y="0"/>
                  </a:lnTo>
                  <a:close/>
                </a:path>
              </a:pathLst>
            </a:custGeom>
            <a:solidFill>
              <a:srgbClr val="9786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4"/>
            <p:cNvSpPr/>
            <p:nvPr/>
          </p:nvSpPr>
          <p:spPr>
            <a:xfrm>
              <a:off x="4136945" y="3717277"/>
              <a:ext cx="11178" cy="519514"/>
            </a:xfrm>
            <a:custGeom>
              <a:rect b="b" l="l" r="r" t="t"/>
              <a:pathLst>
                <a:path extrusionOk="0" h="13850" w="298">
                  <a:moveTo>
                    <a:pt x="0" y="0"/>
                  </a:moveTo>
                  <a:lnTo>
                    <a:pt x="0" y="13849"/>
                  </a:lnTo>
                  <a:lnTo>
                    <a:pt x="297" y="13849"/>
                  </a:lnTo>
                  <a:lnTo>
                    <a:pt x="297" y="0"/>
                  </a:lnTo>
                  <a:close/>
                </a:path>
              </a:pathLst>
            </a:custGeom>
            <a:solidFill>
              <a:srgbClr val="BFB4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4"/>
            <p:cNvSpPr/>
            <p:nvPr/>
          </p:nvSpPr>
          <p:spPr>
            <a:xfrm>
              <a:off x="4080942" y="4224815"/>
              <a:ext cx="120857" cy="15679"/>
            </a:xfrm>
            <a:custGeom>
              <a:rect b="b" l="l" r="r" t="t"/>
              <a:pathLst>
                <a:path extrusionOk="0" h="418" w="3222">
                  <a:moveTo>
                    <a:pt x="1" y="1"/>
                  </a:moveTo>
                  <a:lnTo>
                    <a:pt x="1" y="417"/>
                  </a:lnTo>
                  <a:lnTo>
                    <a:pt x="3221" y="417"/>
                  </a:lnTo>
                  <a:lnTo>
                    <a:pt x="3221" y="1"/>
                  </a:lnTo>
                  <a:close/>
                </a:path>
              </a:pathLst>
            </a:custGeom>
            <a:solidFill>
              <a:srgbClr val="9786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4"/>
            <p:cNvSpPr/>
            <p:nvPr/>
          </p:nvSpPr>
          <p:spPr>
            <a:xfrm>
              <a:off x="4107387" y="4224815"/>
              <a:ext cx="94450" cy="15679"/>
            </a:xfrm>
            <a:custGeom>
              <a:rect b="b" l="l" r="r" t="t"/>
              <a:pathLst>
                <a:path extrusionOk="0" h="418" w="2518">
                  <a:moveTo>
                    <a:pt x="1" y="1"/>
                  </a:moveTo>
                  <a:lnTo>
                    <a:pt x="1" y="417"/>
                  </a:lnTo>
                  <a:lnTo>
                    <a:pt x="2517" y="417"/>
                  </a:lnTo>
                  <a:lnTo>
                    <a:pt x="2517" y="1"/>
                  </a:lnTo>
                  <a:close/>
                </a:path>
              </a:pathLst>
            </a:custGeom>
            <a:solidFill>
              <a:srgbClr val="BFB4F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4"/>
            <p:cNvSpPr/>
            <p:nvPr/>
          </p:nvSpPr>
          <p:spPr>
            <a:xfrm>
              <a:off x="3999508" y="3505350"/>
              <a:ext cx="267821" cy="267784"/>
            </a:xfrm>
            <a:custGeom>
              <a:rect b="b" l="l" r="r" t="t"/>
              <a:pathLst>
                <a:path extrusionOk="0" h="7139" w="7140">
                  <a:moveTo>
                    <a:pt x="2092" y="0"/>
                  </a:moveTo>
                  <a:lnTo>
                    <a:pt x="1" y="2092"/>
                  </a:lnTo>
                  <a:lnTo>
                    <a:pt x="1" y="5048"/>
                  </a:lnTo>
                  <a:lnTo>
                    <a:pt x="2092" y="7138"/>
                  </a:lnTo>
                  <a:lnTo>
                    <a:pt x="5049" y="7138"/>
                  </a:lnTo>
                  <a:lnTo>
                    <a:pt x="7140" y="5048"/>
                  </a:lnTo>
                  <a:lnTo>
                    <a:pt x="7140" y="2092"/>
                  </a:lnTo>
                  <a:lnTo>
                    <a:pt x="5049" y="0"/>
                  </a:lnTo>
                  <a:close/>
                </a:path>
              </a:pathLst>
            </a:custGeom>
            <a:solidFill>
              <a:srgbClr val="D2D5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4"/>
            <p:cNvSpPr/>
            <p:nvPr/>
          </p:nvSpPr>
          <p:spPr>
            <a:xfrm>
              <a:off x="4006560" y="3505350"/>
              <a:ext cx="267784" cy="267784"/>
            </a:xfrm>
            <a:custGeom>
              <a:rect b="b" l="l" r="r" t="t"/>
              <a:pathLst>
                <a:path extrusionOk="0" h="7139" w="7139">
                  <a:moveTo>
                    <a:pt x="2091" y="0"/>
                  </a:moveTo>
                  <a:lnTo>
                    <a:pt x="1" y="2092"/>
                  </a:lnTo>
                  <a:lnTo>
                    <a:pt x="1" y="5048"/>
                  </a:lnTo>
                  <a:lnTo>
                    <a:pt x="2091" y="7138"/>
                  </a:lnTo>
                  <a:lnTo>
                    <a:pt x="5047" y="7138"/>
                  </a:lnTo>
                  <a:lnTo>
                    <a:pt x="7139" y="5048"/>
                  </a:lnTo>
                  <a:lnTo>
                    <a:pt x="7139" y="2092"/>
                  </a:lnTo>
                  <a:lnTo>
                    <a:pt x="5047" y="0"/>
                  </a:lnTo>
                  <a:close/>
                </a:path>
              </a:pathLst>
            </a:custGeom>
            <a:solidFill>
              <a:srgbClr val="EF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4"/>
            <p:cNvSpPr/>
            <p:nvPr/>
          </p:nvSpPr>
          <p:spPr>
            <a:xfrm>
              <a:off x="4016088" y="3514952"/>
              <a:ext cx="248654" cy="248654"/>
            </a:xfrm>
            <a:custGeom>
              <a:rect b="b" l="l" r="r" t="t"/>
              <a:pathLst>
                <a:path extrusionOk="0" h="6629" w="6629">
                  <a:moveTo>
                    <a:pt x="1943" y="1"/>
                  </a:moveTo>
                  <a:lnTo>
                    <a:pt x="1" y="1941"/>
                  </a:lnTo>
                  <a:lnTo>
                    <a:pt x="1" y="4686"/>
                  </a:lnTo>
                  <a:lnTo>
                    <a:pt x="1943" y="6628"/>
                  </a:lnTo>
                  <a:lnTo>
                    <a:pt x="4688" y="6628"/>
                  </a:lnTo>
                  <a:lnTo>
                    <a:pt x="6628" y="4686"/>
                  </a:lnTo>
                  <a:lnTo>
                    <a:pt x="6628" y="1941"/>
                  </a:lnTo>
                  <a:lnTo>
                    <a:pt x="4688" y="1"/>
                  </a:lnTo>
                  <a:close/>
                </a:path>
              </a:pathLst>
            </a:custGeom>
            <a:solidFill>
              <a:srgbClr val="D820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4"/>
            <p:cNvSpPr/>
            <p:nvPr/>
          </p:nvSpPr>
          <p:spPr>
            <a:xfrm>
              <a:off x="4046133" y="3610826"/>
              <a:ext cx="35409" cy="60354"/>
            </a:xfrm>
            <a:custGeom>
              <a:rect b="b" l="l" r="r" t="t"/>
              <a:pathLst>
                <a:path extrusionOk="0" h="1609" w="944">
                  <a:moveTo>
                    <a:pt x="535" y="1"/>
                  </a:moveTo>
                  <a:cubicBezTo>
                    <a:pt x="231" y="1"/>
                    <a:pt x="30" y="181"/>
                    <a:pt x="30" y="424"/>
                  </a:cubicBezTo>
                  <a:cubicBezTo>
                    <a:pt x="30" y="643"/>
                    <a:pt x="187" y="776"/>
                    <a:pt x="441" y="865"/>
                  </a:cubicBezTo>
                  <a:cubicBezTo>
                    <a:pt x="652" y="947"/>
                    <a:pt x="735" y="1030"/>
                    <a:pt x="735" y="1176"/>
                  </a:cubicBezTo>
                  <a:cubicBezTo>
                    <a:pt x="735" y="1332"/>
                    <a:pt x="615" y="1441"/>
                    <a:pt x="409" y="1441"/>
                  </a:cubicBezTo>
                  <a:cubicBezTo>
                    <a:pt x="270" y="1441"/>
                    <a:pt x="138" y="1396"/>
                    <a:pt x="49" y="1340"/>
                  </a:cubicBezTo>
                  <a:lnTo>
                    <a:pt x="0" y="1509"/>
                  </a:lnTo>
                  <a:cubicBezTo>
                    <a:pt x="83" y="1565"/>
                    <a:pt x="247" y="1608"/>
                    <a:pt x="398" y="1608"/>
                  </a:cubicBezTo>
                  <a:cubicBezTo>
                    <a:pt x="766" y="1608"/>
                    <a:pt x="943" y="1400"/>
                    <a:pt x="943" y="1160"/>
                  </a:cubicBezTo>
                  <a:cubicBezTo>
                    <a:pt x="943" y="930"/>
                    <a:pt x="808" y="803"/>
                    <a:pt x="545" y="701"/>
                  </a:cubicBezTo>
                  <a:cubicBezTo>
                    <a:pt x="330" y="618"/>
                    <a:pt x="235" y="546"/>
                    <a:pt x="235" y="400"/>
                  </a:cubicBezTo>
                  <a:cubicBezTo>
                    <a:pt x="235" y="294"/>
                    <a:pt x="316" y="167"/>
                    <a:pt x="528" y="167"/>
                  </a:cubicBezTo>
                  <a:cubicBezTo>
                    <a:pt x="669" y="167"/>
                    <a:pt x="773" y="214"/>
                    <a:pt x="824" y="242"/>
                  </a:cubicBezTo>
                  <a:lnTo>
                    <a:pt x="880" y="78"/>
                  </a:lnTo>
                  <a:cubicBezTo>
                    <a:pt x="810" y="39"/>
                    <a:pt x="694" y="1"/>
                    <a:pt x="535" y="1"/>
                  </a:cubicBezTo>
                  <a:close/>
                </a:path>
              </a:pathLst>
            </a:custGeom>
            <a:solidFill>
              <a:srgbClr val="EF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4"/>
            <p:cNvSpPr/>
            <p:nvPr/>
          </p:nvSpPr>
          <p:spPr>
            <a:xfrm>
              <a:off x="4085031" y="3611763"/>
              <a:ext cx="43324" cy="58553"/>
            </a:xfrm>
            <a:custGeom>
              <a:rect b="b" l="l" r="r" t="t"/>
              <a:pathLst>
                <a:path extrusionOk="0" h="1561" w="1155">
                  <a:moveTo>
                    <a:pt x="1" y="1"/>
                  </a:moveTo>
                  <a:lnTo>
                    <a:pt x="1" y="172"/>
                  </a:lnTo>
                  <a:lnTo>
                    <a:pt x="475" y="172"/>
                  </a:lnTo>
                  <a:lnTo>
                    <a:pt x="475" y="1561"/>
                  </a:lnTo>
                  <a:lnTo>
                    <a:pt x="679" y="1561"/>
                  </a:lnTo>
                  <a:lnTo>
                    <a:pt x="679" y="172"/>
                  </a:lnTo>
                  <a:lnTo>
                    <a:pt x="1155" y="172"/>
                  </a:lnTo>
                  <a:lnTo>
                    <a:pt x="1155" y="1"/>
                  </a:lnTo>
                  <a:close/>
                </a:path>
              </a:pathLst>
            </a:custGeom>
            <a:solidFill>
              <a:srgbClr val="EF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4"/>
            <p:cNvSpPr/>
            <p:nvPr/>
          </p:nvSpPr>
          <p:spPr>
            <a:xfrm>
              <a:off x="4129030" y="3610901"/>
              <a:ext cx="53489" cy="60391"/>
            </a:xfrm>
            <a:custGeom>
              <a:rect b="b" l="l" r="r" t="t"/>
              <a:pathLst>
                <a:path extrusionOk="0" h="1610" w="1426">
                  <a:moveTo>
                    <a:pt x="713" y="164"/>
                  </a:moveTo>
                  <a:cubicBezTo>
                    <a:pt x="713" y="164"/>
                    <a:pt x="714" y="164"/>
                    <a:pt x="715" y="164"/>
                  </a:cubicBezTo>
                  <a:cubicBezTo>
                    <a:pt x="1049" y="164"/>
                    <a:pt x="1212" y="487"/>
                    <a:pt x="1212" y="797"/>
                  </a:cubicBezTo>
                  <a:cubicBezTo>
                    <a:pt x="1212" y="1151"/>
                    <a:pt x="1031" y="1444"/>
                    <a:pt x="711" y="1444"/>
                  </a:cubicBezTo>
                  <a:cubicBezTo>
                    <a:pt x="395" y="1444"/>
                    <a:pt x="215" y="1146"/>
                    <a:pt x="215" y="812"/>
                  </a:cubicBezTo>
                  <a:cubicBezTo>
                    <a:pt x="215" y="471"/>
                    <a:pt x="382" y="164"/>
                    <a:pt x="713" y="164"/>
                  </a:cubicBezTo>
                  <a:close/>
                  <a:moveTo>
                    <a:pt x="729" y="1"/>
                  </a:moveTo>
                  <a:cubicBezTo>
                    <a:pt x="728" y="1"/>
                    <a:pt x="726" y="1"/>
                    <a:pt x="725" y="1"/>
                  </a:cubicBezTo>
                  <a:cubicBezTo>
                    <a:pt x="308" y="1"/>
                    <a:pt x="1" y="325"/>
                    <a:pt x="1" y="819"/>
                  </a:cubicBezTo>
                  <a:cubicBezTo>
                    <a:pt x="1" y="1290"/>
                    <a:pt x="290" y="1609"/>
                    <a:pt x="701" y="1609"/>
                  </a:cubicBezTo>
                  <a:cubicBezTo>
                    <a:pt x="1100" y="1609"/>
                    <a:pt x="1425" y="1324"/>
                    <a:pt x="1425" y="788"/>
                  </a:cubicBezTo>
                  <a:cubicBezTo>
                    <a:pt x="1425" y="326"/>
                    <a:pt x="1152" y="1"/>
                    <a:pt x="729" y="1"/>
                  </a:cubicBezTo>
                  <a:close/>
                </a:path>
              </a:pathLst>
            </a:custGeom>
            <a:solidFill>
              <a:srgbClr val="EF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4"/>
            <p:cNvSpPr/>
            <p:nvPr/>
          </p:nvSpPr>
          <p:spPr>
            <a:xfrm>
              <a:off x="4192272" y="3611388"/>
              <a:ext cx="36047" cy="58928"/>
            </a:xfrm>
            <a:custGeom>
              <a:rect b="b" l="l" r="r" t="t"/>
              <a:pathLst>
                <a:path extrusionOk="0" h="1571" w="961">
                  <a:moveTo>
                    <a:pt x="392" y="160"/>
                  </a:moveTo>
                  <a:cubicBezTo>
                    <a:pt x="613" y="160"/>
                    <a:pt x="759" y="259"/>
                    <a:pt x="759" y="465"/>
                  </a:cubicBezTo>
                  <a:cubicBezTo>
                    <a:pt x="759" y="680"/>
                    <a:pt x="611" y="798"/>
                    <a:pt x="368" y="798"/>
                  </a:cubicBezTo>
                  <a:cubicBezTo>
                    <a:pt x="302" y="798"/>
                    <a:pt x="247" y="793"/>
                    <a:pt x="202" y="782"/>
                  </a:cubicBezTo>
                  <a:lnTo>
                    <a:pt x="202" y="177"/>
                  </a:lnTo>
                  <a:cubicBezTo>
                    <a:pt x="237" y="166"/>
                    <a:pt x="304" y="160"/>
                    <a:pt x="392" y="160"/>
                  </a:cubicBezTo>
                  <a:close/>
                  <a:moveTo>
                    <a:pt x="388" y="0"/>
                  </a:moveTo>
                  <a:cubicBezTo>
                    <a:pt x="226" y="0"/>
                    <a:pt x="99" y="14"/>
                    <a:pt x="1" y="30"/>
                  </a:cubicBezTo>
                  <a:lnTo>
                    <a:pt x="1" y="1571"/>
                  </a:lnTo>
                  <a:lnTo>
                    <a:pt x="202" y="1571"/>
                  </a:lnTo>
                  <a:lnTo>
                    <a:pt x="202" y="946"/>
                  </a:lnTo>
                  <a:cubicBezTo>
                    <a:pt x="249" y="958"/>
                    <a:pt x="305" y="960"/>
                    <a:pt x="364" y="960"/>
                  </a:cubicBezTo>
                  <a:cubicBezTo>
                    <a:pt x="560" y="960"/>
                    <a:pt x="735" y="902"/>
                    <a:pt x="841" y="789"/>
                  </a:cubicBezTo>
                  <a:cubicBezTo>
                    <a:pt x="919" y="707"/>
                    <a:pt x="961" y="597"/>
                    <a:pt x="961" y="456"/>
                  </a:cubicBezTo>
                  <a:cubicBezTo>
                    <a:pt x="961" y="317"/>
                    <a:pt x="911" y="204"/>
                    <a:pt x="825" y="130"/>
                  </a:cubicBezTo>
                  <a:cubicBezTo>
                    <a:pt x="733" y="47"/>
                    <a:pt x="586" y="0"/>
                    <a:pt x="388" y="0"/>
                  </a:cubicBezTo>
                  <a:close/>
                </a:path>
              </a:pathLst>
            </a:custGeom>
            <a:solidFill>
              <a:srgbClr val="EFEE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35"/>
          <p:cNvSpPr txBox="1"/>
          <p:nvPr>
            <p:ph type="title"/>
          </p:nvPr>
        </p:nvSpPr>
        <p:spPr>
          <a:xfrm>
            <a:off x="1087575" y="539500"/>
            <a:ext cx="7704000" cy="6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 Design Diagram</a:t>
            </a:r>
            <a:endParaRPr/>
          </a:p>
        </p:txBody>
      </p:sp>
      <p:sp>
        <p:nvSpPr>
          <p:cNvPr id="816" name="Google Shape;816;p35">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5">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5">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9" name="Google Shape;819;p35"/>
          <p:cNvGrpSpPr/>
          <p:nvPr/>
        </p:nvGrpSpPr>
        <p:grpSpPr>
          <a:xfrm>
            <a:off x="480570" y="460939"/>
            <a:ext cx="271609" cy="249173"/>
            <a:chOff x="6319908" y="3696721"/>
            <a:chExt cx="373963" cy="343119"/>
          </a:xfrm>
        </p:grpSpPr>
        <p:sp>
          <p:nvSpPr>
            <p:cNvPr id="820" name="Google Shape;820;p35"/>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5"/>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5"/>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23" name="Google Shape;823;p35"/>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5"/>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5">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26" name="Google Shape;826;p35"/>
          <p:cNvGrpSpPr/>
          <p:nvPr/>
        </p:nvGrpSpPr>
        <p:grpSpPr>
          <a:xfrm>
            <a:off x="521795" y="932476"/>
            <a:ext cx="189159" cy="120273"/>
            <a:chOff x="404850" y="546850"/>
            <a:chExt cx="181500" cy="115425"/>
          </a:xfrm>
        </p:grpSpPr>
        <p:cxnSp>
          <p:nvCxnSpPr>
            <p:cNvPr id="827" name="Google Shape;827;p35"/>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828" name="Google Shape;828;p35"/>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829" name="Google Shape;829;p35"/>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sp>
        <p:nvSpPr>
          <p:cNvPr id="830" name="Google Shape;830;p35"/>
          <p:cNvSpPr/>
          <p:nvPr/>
        </p:nvSpPr>
        <p:spPr>
          <a:xfrm>
            <a:off x="4191875" y="4367050"/>
            <a:ext cx="4036402" cy="681168"/>
          </a:xfrm>
          <a:custGeom>
            <a:rect b="b" l="l" r="r" t="t"/>
            <a:pathLst>
              <a:path extrusionOk="0" h="23112" w="145116">
                <a:moveTo>
                  <a:pt x="145116" y="6882"/>
                </a:moveTo>
                <a:cubicBezTo>
                  <a:pt x="136245" y="7996"/>
                  <a:pt x="107047" y="14679"/>
                  <a:pt x="91891" y="13565"/>
                </a:cubicBezTo>
                <a:cubicBezTo>
                  <a:pt x="76735" y="12451"/>
                  <a:pt x="69495" y="-1392"/>
                  <a:pt x="54180" y="199"/>
                </a:cubicBezTo>
                <a:cubicBezTo>
                  <a:pt x="38865" y="1790"/>
                  <a:pt x="9030" y="19293"/>
                  <a:pt x="0" y="23112"/>
                </a:cubicBezTo>
              </a:path>
            </a:pathLst>
          </a:custGeom>
          <a:noFill/>
          <a:ln cap="flat" cmpd="sng" w="19050">
            <a:solidFill>
              <a:schemeClr val="dk2"/>
            </a:solidFill>
            <a:prstDash val="dash"/>
            <a:round/>
            <a:headEnd len="med" w="med" type="none"/>
            <a:tailEnd len="med" w="med" type="none"/>
          </a:ln>
        </p:spPr>
      </p:sp>
      <p:pic>
        <p:nvPicPr>
          <p:cNvPr id="831" name="Google Shape;831;p35"/>
          <p:cNvPicPr preferRelativeResize="0"/>
          <p:nvPr/>
        </p:nvPicPr>
        <p:blipFill rotWithShape="1">
          <a:blip r:embed="rId4">
            <a:alphaModFix/>
          </a:blip>
          <a:srcRect b="0" l="11807" r="10762" t="0"/>
          <a:stretch/>
        </p:blipFill>
        <p:spPr>
          <a:xfrm>
            <a:off x="1942125" y="1157275"/>
            <a:ext cx="4387762" cy="3209775"/>
          </a:xfrm>
          <a:prstGeom prst="rect">
            <a:avLst/>
          </a:prstGeom>
          <a:noFill/>
          <a:ln>
            <a:noFill/>
          </a:ln>
        </p:spPr>
      </p:pic>
      <p:sp>
        <p:nvSpPr>
          <p:cNvPr id="832" name="Google Shape;832;p35"/>
          <p:cNvSpPr/>
          <p:nvPr/>
        </p:nvSpPr>
        <p:spPr>
          <a:xfrm>
            <a:off x="6938825" y="65875"/>
            <a:ext cx="1954832" cy="4484839"/>
          </a:xfrm>
          <a:custGeom>
            <a:rect b="b" l="l" r="r" t="t"/>
            <a:pathLst>
              <a:path extrusionOk="0" h="118623" w="79039">
                <a:moveTo>
                  <a:pt x="52987" y="118623"/>
                </a:moveTo>
                <a:cubicBezTo>
                  <a:pt x="57323" y="114844"/>
                  <a:pt x="79599" y="104461"/>
                  <a:pt x="79002" y="95948"/>
                </a:cubicBezTo>
                <a:cubicBezTo>
                  <a:pt x="78405" y="87435"/>
                  <a:pt x="50997" y="77053"/>
                  <a:pt x="49406" y="67546"/>
                </a:cubicBezTo>
                <a:cubicBezTo>
                  <a:pt x="47815" y="58039"/>
                  <a:pt x="73433" y="47019"/>
                  <a:pt x="69455" y="38904"/>
                </a:cubicBezTo>
                <a:cubicBezTo>
                  <a:pt x="65477" y="30789"/>
                  <a:pt x="37115" y="25339"/>
                  <a:pt x="25539" y="18855"/>
                </a:cubicBezTo>
                <a:cubicBezTo>
                  <a:pt x="13963" y="12371"/>
                  <a:pt x="4257" y="3143"/>
                  <a:pt x="0" y="0"/>
                </a:cubicBezTo>
              </a:path>
            </a:pathLst>
          </a:custGeom>
          <a:noFill/>
          <a:ln cap="flat" cmpd="sng" w="19050">
            <a:solidFill>
              <a:schemeClr val="dk2"/>
            </a:solidFill>
            <a:prstDash val="dash"/>
            <a:round/>
            <a:headEnd len="med" w="med" type="none"/>
            <a:tailEnd len="med" w="med" type="none"/>
          </a:ln>
        </p:spPr>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36"/>
          <p:cNvSpPr txBox="1"/>
          <p:nvPr>
            <p:ph type="title"/>
          </p:nvPr>
        </p:nvSpPr>
        <p:spPr>
          <a:xfrm>
            <a:off x="975525" y="932475"/>
            <a:ext cx="3515400" cy="16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Diagram: Entry Flow Graph</a:t>
            </a:r>
            <a:endParaRPr/>
          </a:p>
        </p:txBody>
      </p:sp>
      <p:sp>
        <p:nvSpPr>
          <p:cNvPr id="838" name="Google Shape;838;p36">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6">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6">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1" name="Google Shape;841;p36"/>
          <p:cNvGrpSpPr/>
          <p:nvPr/>
        </p:nvGrpSpPr>
        <p:grpSpPr>
          <a:xfrm>
            <a:off x="480570" y="460939"/>
            <a:ext cx="271609" cy="249173"/>
            <a:chOff x="6319908" y="3696721"/>
            <a:chExt cx="373963" cy="343119"/>
          </a:xfrm>
        </p:grpSpPr>
        <p:sp>
          <p:nvSpPr>
            <p:cNvPr id="842" name="Google Shape;842;p36"/>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6"/>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6"/>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5" name="Google Shape;845;p36"/>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6"/>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6">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48" name="Google Shape;848;p36"/>
          <p:cNvGrpSpPr/>
          <p:nvPr/>
        </p:nvGrpSpPr>
        <p:grpSpPr>
          <a:xfrm>
            <a:off x="521795" y="932476"/>
            <a:ext cx="189159" cy="120273"/>
            <a:chOff x="404850" y="546850"/>
            <a:chExt cx="181500" cy="115425"/>
          </a:xfrm>
        </p:grpSpPr>
        <p:cxnSp>
          <p:nvCxnSpPr>
            <p:cNvPr id="849" name="Google Shape;849;p36"/>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850" name="Google Shape;850;p36"/>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851" name="Google Shape;851;p36"/>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pic>
        <p:nvPicPr>
          <p:cNvPr id="852" name="Google Shape;852;p36"/>
          <p:cNvPicPr preferRelativeResize="0"/>
          <p:nvPr/>
        </p:nvPicPr>
        <p:blipFill rotWithShape="1">
          <a:blip r:embed="rId4">
            <a:alphaModFix/>
          </a:blip>
          <a:srcRect b="0" l="35763" r="35763" t="0"/>
          <a:stretch/>
        </p:blipFill>
        <p:spPr>
          <a:xfrm>
            <a:off x="4977050" y="148850"/>
            <a:ext cx="3146025" cy="484057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37"/>
          <p:cNvSpPr txBox="1"/>
          <p:nvPr>
            <p:ph type="title"/>
          </p:nvPr>
        </p:nvSpPr>
        <p:spPr>
          <a:xfrm>
            <a:off x="975525" y="932475"/>
            <a:ext cx="3515400" cy="167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Flow Diagram: Exit Flow Graph</a:t>
            </a:r>
            <a:endParaRPr/>
          </a:p>
        </p:txBody>
      </p:sp>
      <p:sp>
        <p:nvSpPr>
          <p:cNvPr id="858" name="Google Shape;858;p37">
            <a:hlinkClick action="ppaction://hlinkshowjump?jump=nextslide"/>
          </p:cNvPr>
          <p:cNvSpPr/>
          <p:nvPr/>
        </p:nvSpPr>
        <p:spPr>
          <a:xfrm>
            <a:off x="389075" y="1652494"/>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37">
            <a:hlinkClick action="ppaction://hlinkshowjump?jump=previousslide"/>
          </p:cNvPr>
          <p:cNvSpPr/>
          <p:nvPr/>
        </p:nvSpPr>
        <p:spPr>
          <a:xfrm>
            <a:off x="389425" y="123280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37">
            <a:hlinkClick action="ppaction://hlinksldjump" r:id="rId3"/>
          </p:cNvPr>
          <p:cNvSpPr/>
          <p:nvPr/>
        </p:nvSpPr>
        <p:spPr>
          <a:xfrm>
            <a:off x="389425" y="413775"/>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1" name="Google Shape;861;p37"/>
          <p:cNvGrpSpPr/>
          <p:nvPr/>
        </p:nvGrpSpPr>
        <p:grpSpPr>
          <a:xfrm>
            <a:off x="480570" y="460939"/>
            <a:ext cx="271609" cy="249173"/>
            <a:chOff x="6319908" y="3696721"/>
            <a:chExt cx="373963" cy="343119"/>
          </a:xfrm>
        </p:grpSpPr>
        <p:sp>
          <p:nvSpPr>
            <p:cNvPr id="862" name="Google Shape;862;p37"/>
            <p:cNvSpPr/>
            <p:nvPr/>
          </p:nvSpPr>
          <p:spPr>
            <a:xfrm>
              <a:off x="6366016" y="3736813"/>
              <a:ext cx="281562" cy="303027"/>
            </a:xfrm>
            <a:custGeom>
              <a:rect b="b" l="l" r="r" t="t"/>
              <a:pathLst>
                <a:path extrusionOk="0" h="11534" w="10717">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37"/>
            <p:cNvSpPr/>
            <p:nvPr/>
          </p:nvSpPr>
          <p:spPr>
            <a:xfrm>
              <a:off x="6467691" y="3889298"/>
              <a:ext cx="85123" cy="150541"/>
            </a:xfrm>
            <a:custGeom>
              <a:rect b="b" l="l" r="r" t="t"/>
              <a:pathLst>
                <a:path extrusionOk="0" h="5730" w="3240">
                  <a:moveTo>
                    <a:pt x="292" y="0"/>
                  </a:moveTo>
                  <a:cubicBezTo>
                    <a:pt x="133" y="0"/>
                    <a:pt x="1" y="132"/>
                    <a:pt x="1" y="292"/>
                  </a:cubicBezTo>
                  <a:lnTo>
                    <a:pt x="1" y="5730"/>
                  </a:lnTo>
                  <a:lnTo>
                    <a:pt x="3240" y="5730"/>
                  </a:lnTo>
                  <a:lnTo>
                    <a:pt x="3240" y="292"/>
                  </a:lnTo>
                  <a:cubicBezTo>
                    <a:pt x="3240" y="132"/>
                    <a:pt x="3108" y="0"/>
                    <a:pt x="2942" y="0"/>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37"/>
            <p:cNvSpPr/>
            <p:nvPr/>
          </p:nvSpPr>
          <p:spPr>
            <a:xfrm>
              <a:off x="6319908" y="3696721"/>
              <a:ext cx="373963" cy="165096"/>
            </a:xfrm>
            <a:custGeom>
              <a:rect b="b" l="l" r="r" t="t"/>
              <a:pathLst>
                <a:path extrusionOk="0" h="6284" w="14234">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65" name="Google Shape;865;p37"/>
          <p:cNvSpPr/>
          <p:nvPr/>
        </p:nvSpPr>
        <p:spPr>
          <a:xfrm>
            <a:off x="521525" y="1699594"/>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37"/>
          <p:cNvSpPr/>
          <p:nvPr/>
        </p:nvSpPr>
        <p:spPr>
          <a:xfrm rot="10800000">
            <a:off x="521875" y="1279905"/>
            <a:ext cx="189000" cy="249300"/>
          </a:xfrm>
          <a:prstGeom prst="downArrow">
            <a:avLst>
              <a:gd fmla="val 50000" name="adj1"/>
              <a:gd fmla="val 50000" name="adj2"/>
            </a:avLst>
          </a:prstGeom>
          <a:no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37">
            <a:hlinkClick/>
          </p:cNvPr>
          <p:cNvSpPr/>
          <p:nvPr/>
        </p:nvSpPr>
        <p:spPr>
          <a:xfrm>
            <a:off x="389425" y="820863"/>
            <a:ext cx="453900" cy="343500"/>
          </a:xfrm>
          <a:prstGeom prst="roundRect">
            <a:avLst>
              <a:gd fmla="val 29059" name="adj"/>
            </a:avLst>
          </a:prstGeom>
          <a:solidFill>
            <a:schemeClr val="accent5"/>
          </a:solidFill>
          <a:ln>
            <a:noFill/>
          </a:ln>
          <a:effectLst>
            <a:outerShdw blurRad="57150" rotWithShape="0" algn="bl" dir="5400000" dist="19050">
              <a:srgbClr val="000000">
                <a:alpha val="21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68" name="Google Shape;868;p37"/>
          <p:cNvGrpSpPr/>
          <p:nvPr/>
        </p:nvGrpSpPr>
        <p:grpSpPr>
          <a:xfrm>
            <a:off x="521795" y="932476"/>
            <a:ext cx="189159" cy="120273"/>
            <a:chOff x="404850" y="546850"/>
            <a:chExt cx="181500" cy="115425"/>
          </a:xfrm>
        </p:grpSpPr>
        <p:cxnSp>
          <p:nvCxnSpPr>
            <p:cNvPr id="869" name="Google Shape;869;p37"/>
            <p:cNvCxnSpPr/>
            <p:nvPr/>
          </p:nvCxnSpPr>
          <p:spPr>
            <a:xfrm>
              <a:off x="404850" y="5468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870" name="Google Shape;870;p37"/>
            <p:cNvCxnSpPr/>
            <p:nvPr/>
          </p:nvCxnSpPr>
          <p:spPr>
            <a:xfrm>
              <a:off x="404850" y="606550"/>
              <a:ext cx="181500" cy="0"/>
            </a:xfrm>
            <a:prstGeom prst="straightConnector1">
              <a:avLst/>
            </a:prstGeom>
            <a:noFill/>
            <a:ln cap="flat" cmpd="sng" w="9525">
              <a:solidFill>
                <a:schemeClr val="lt1"/>
              </a:solidFill>
              <a:prstDash val="solid"/>
              <a:round/>
              <a:headEnd len="med" w="med" type="none"/>
              <a:tailEnd len="med" w="med" type="none"/>
            </a:ln>
          </p:spPr>
        </p:cxnSp>
        <p:cxnSp>
          <p:nvCxnSpPr>
            <p:cNvPr id="871" name="Google Shape;871;p37"/>
            <p:cNvCxnSpPr/>
            <p:nvPr/>
          </p:nvCxnSpPr>
          <p:spPr>
            <a:xfrm>
              <a:off x="404850" y="662275"/>
              <a:ext cx="181500" cy="0"/>
            </a:xfrm>
            <a:prstGeom prst="straightConnector1">
              <a:avLst/>
            </a:prstGeom>
            <a:noFill/>
            <a:ln cap="flat" cmpd="sng" w="9525">
              <a:solidFill>
                <a:schemeClr val="lt1"/>
              </a:solidFill>
              <a:prstDash val="solid"/>
              <a:round/>
              <a:headEnd len="med" w="med" type="none"/>
              <a:tailEnd len="med" w="med" type="none"/>
            </a:ln>
          </p:spPr>
        </p:cxnSp>
      </p:grpSp>
      <p:pic>
        <p:nvPicPr>
          <p:cNvPr id="872" name="Google Shape;872;p37"/>
          <p:cNvPicPr preferRelativeResize="0"/>
          <p:nvPr/>
        </p:nvPicPr>
        <p:blipFill rotWithShape="1">
          <a:blip r:embed="rId4">
            <a:alphaModFix/>
          </a:blip>
          <a:srcRect b="0" l="37152" r="35069" t="0"/>
          <a:stretch/>
        </p:blipFill>
        <p:spPr>
          <a:xfrm>
            <a:off x="4969725" y="159400"/>
            <a:ext cx="3146350" cy="48277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rking Finder App Pitch Deck by Slidesgo">
  <a:themeElements>
    <a:clrScheme name="Simple Light">
      <a:dk1>
        <a:srgbClr val="073763"/>
      </a:dk1>
      <a:lt1>
        <a:srgbClr val="0B5394"/>
      </a:lt1>
      <a:dk2>
        <a:srgbClr val="3D85C6"/>
      </a:dk2>
      <a:lt2>
        <a:srgbClr val="6FA8DC"/>
      </a:lt2>
      <a:accent1>
        <a:srgbClr val="EE375F"/>
      </a:accent1>
      <a:accent2>
        <a:srgbClr val="FF5F6C"/>
      </a:accent2>
      <a:accent3>
        <a:srgbClr val="D4AF3D"/>
      </a:accent3>
      <a:accent4>
        <a:srgbClr val="BEA02F"/>
      </a:accent4>
      <a:accent5>
        <a:srgbClr val="F0F8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