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70" d="100"/>
          <a:sy n="170" d="100"/>
        </p:scale>
        <p:origin x="-120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42BC-8326-7FF1-42D0-DA174C8C3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9A0DF-3863-AE1C-1DC4-8C071CB0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4C8E-4B57-4DC1-DD3D-F5280F44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01A7-6F12-982C-8026-53823D5E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8FAB-33DC-7D38-8B43-E784F96C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E19-0DA3-51BD-5CEE-13B768BF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067B3-0DB5-B038-F3E4-54C639EE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707E-E953-B9D1-EB11-7FBDC1B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4839-08B7-D1D0-127B-152A0393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6B4F-20A8-B692-A123-BB382EB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A816F-2200-7E3C-6BCE-3279EDBD9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67B7-BA5A-45C3-4FE2-36784A7F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E35B-9800-C0FE-D98C-992A96BE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B227-BA64-48B4-B8A4-38022ECD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B7CB-A3D0-C0FA-1F2B-94548BEF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6733-1577-205C-D696-669B4AEB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D5A5-E918-B6B9-0016-869E0E55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3059-0F2D-1F4C-C0C7-BF946D2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7707-C6EB-9094-7DEC-B5A7830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9FE7-D506-58AC-4D9B-CA21AB0C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276-9008-66E2-0150-4EF4750B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5CFD-1150-FD14-1F0C-6E082173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8CAA-507E-BC0E-CF20-62F4538D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431F-945F-E930-2F30-FAD8D766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CF52-EC7C-C9CD-D005-9A1720D1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5927-14C6-1A6D-CCFC-EC0038DB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8EE7-4587-5D16-F71B-F985B695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F4F1E-DD9A-F66C-1F85-043BA1E9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FA622-8CD9-4123-4AB3-7596A43D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D2A2-C502-881F-D1CB-AF948F18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8DD3-8ECD-E43D-503D-4DF3041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6B16-D67A-B11F-29B4-32FFD1A6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DDAF-4B60-E8F6-C102-D4212AC6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FD65-661B-2622-67D1-6065DD0F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44D08-1C1C-A690-3343-0BCC97C20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3DF7-A149-886A-4C6A-E8BB481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CC90F-F76D-19FE-2841-660466EA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1B63-BCAB-23FF-0957-E1B75F77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9C11-EAF3-06F3-70E0-B55B1947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3753-E669-8710-8C96-E8BDB5C1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C7B20-417F-FFA1-E9D1-FF141C9C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E2E8-4271-9B59-FD7B-087B4581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FA3FD-17BC-F6C2-C66F-0B3D8A5C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B0BB2-F827-79B7-C593-8566592C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50D8-3A49-3BD4-5BB9-B549093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B1E3F-16F1-2480-D27D-0FD2C52E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E9A-2A31-0E9C-BDFD-D26ED494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A99E-44A4-36D6-CD31-9FBBE909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4DA81-5497-9C02-3819-2186B86F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3C69-5C28-9DAA-88EE-9661FA15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5A79-D18E-0B1C-C82A-2B5E692B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4701-3858-8A8B-3261-5460405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7227-DBAD-FBF0-B2A1-B84AFD26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BC62-35C5-FF57-7808-66FC425D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38D4-5FC0-A8A3-0E6B-5A981BA95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FDED-9108-4E27-E2B0-21014F20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A6EE-CBE8-E1A3-8322-4A786539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F5C6-D7FB-CA3B-5B29-944587A4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5BF3B-5007-35B5-C00E-F64E62BF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EDD5-E040-4547-B4A8-331A13CB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BDDE-5281-F258-3B35-654F0C2A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387B-F82F-7443-889D-97DE837705C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ED3B-DB1D-B504-FF58-D7E542EB3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500C-40E4-5951-2BAD-DF0379A7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E68A-D2A9-1942-9F14-7D5A662E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CFBF-753E-1FA4-E94A-5977A88A1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A2090-44C0-FC0F-B58A-03E22EC2F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88938-DF94-7750-ED22-E57932772DC9}"/>
              </a:ext>
            </a:extLst>
          </p:cNvPr>
          <p:cNvGrpSpPr/>
          <p:nvPr/>
        </p:nvGrpSpPr>
        <p:grpSpPr>
          <a:xfrm>
            <a:off x="2209800" y="2392680"/>
            <a:ext cx="7772400" cy="2072640"/>
            <a:chOff x="2209800" y="2392680"/>
            <a:chExt cx="7772400" cy="2072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BC5563-264E-71E6-59A5-28FA2C986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392680"/>
              <a:ext cx="7772400" cy="207264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A792E5-8A76-8B64-F73D-368A14E7F38A}"/>
                </a:ext>
              </a:extLst>
            </p:cNvPr>
            <p:cNvGrpSpPr/>
            <p:nvPr/>
          </p:nvGrpSpPr>
          <p:grpSpPr>
            <a:xfrm>
              <a:off x="2724276" y="2511159"/>
              <a:ext cx="778820" cy="276999"/>
              <a:chOff x="2717970" y="2566864"/>
              <a:chExt cx="778820" cy="27699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E533A62-2917-5A00-290D-95CB8739F40B}"/>
                  </a:ext>
                </a:extLst>
              </p:cNvPr>
              <p:cNvCxnSpPr/>
              <p:nvPr/>
            </p:nvCxnSpPr>
            <p:spPr>
              <a:xfrm>
                <a:off x="3222470" y="2717976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8F2728-E546-A252-E3F1-54DFCF6BFE65}"/>
                  </a:ext>
                </a:extLst>
              </p:cNvPr>
              <p:cNvSpPr txBox="1"/>
              <p:nvPr/>
            </p:nvSpPr>
            <p:spPr>
              <a:xfrm>
                <a:off x="2717970" y="2566864"/>
                <a:ext cx="644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6C99C9D-3E1D-5CC2-C15E-C60DB441C92E}"/>
                </a:ext>
              </a:extLst>
            </p:cNvPr>
            <p:cNvGrpSpPr/>
            <p:nvPr/>
          </p:nvGrpSpPr>
          <p:grpSpPr>
            <a:xfrm>
              <a:off x="5228891" y="2511160"/>
              <a:ext cx="778820" cy="276999"/>
              <a:chOff x="2717970" y="2566864"/>
              <a:chExt cx="778820" cy="27699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3B67CCE-05C9-9D86-2139-62E7A65C86B6}"/>
                  </a:ext>
                </a:extLst>
              </p:cNvPr>
              <p:cNvCxnSpPr/>
              <p:nvPr/>
            </p:nvCxnSpPr>
            <p:spPr>
              <a:xfrm>
                <a:off x="3222470" y="2717976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CE4B82-38A1-006E-9F4A-3FC18DA769B5}"/>
                  </a:ext>
                </a:extLst>
              </p:cNvPr>
              <p:cNvSpPr txBox="1"/>
              <p:nvPr/>
            </p:nvSpPr>
            <p:spPr>
              <a:xfrm>
                <a:off x="2717970" y="2566864"/>
                <a:ext cx="639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859B5C-3C32-DB5B-7900-70F5FDE403DE}"/>
                </a:ext>
              </a:extLst>
            </p:cNvPr>
            <p:cNvGrpSpPr/>
            <p:nvPr/>
          </p:nvGrpSpPr>
          <p:grpSpPr>
            <a:xfrm>
              <a:off x="7733506" y="2788158"/>
              <a:ext cx="778820" cy="276999"/>
              <a:chOff x="2717970" y="2566864"/>
              <a:chExt cx="778820" cy="2769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322290-87AD-F016-54A1-481CBEACE5AE}"/>
                  </a:ext>
                </a:extLst>
              </p:cNvPr>
              <p:cNvCxnSpPr/>
              <p:nvPr/>
            </p:nvCxnSpPr>
            <p:spPr>
              <a:xfrm>
                <a:off x="3222470" y="2717976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B24887-278A-9561-C72A-F822C2DCB68B}"/>
                  </a:ext>
                </a:extLst>
              </p:cNvPr>
              <p:cNvSpPr txBox="1"/>
              <p:nvPr/>
            </p:nvSpPr>
            <p:spPr>
              <a:xfrm>
                <a:off x="2717970" y="2566864"/>
                <a:ext cx="639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ACE03C-1FDC-E3A7-1F9B-80622A206958}"/>
                </a:ext>
              </a:extLst>
            </p:cNvPr>
            <p:cNvGrpSpPr/>
            <p:nvPr/>
          </p:nvGrpSpPr>
          <p:grpSpPr>
            <a:xfrm>
              <a:off x="8897460" y="2463657"/>
              <a:ext cx="994116" cy="412377"/>
              <a:chOff x="8897460" y="2463657"/>
              <a:chExt cx="994116" cy="41237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CC80DE7-A2BA-1870-3E8F-734AA5B2F421}"/>
                  </a:ext>
                </a:extLst>
              </p:cNvPr>
              <p:cNvCxnSpPr/>
              <p:nvPr/>
            </p:nvCxnSpPr>
            <p:spPr>
              <a:xfrm>
                <a:off x="9369505" y="2693154"/>
                <a:ext cx="0" cy="182880"/>
              </a:xfrm>
              <a:prstGeom prst="straightConnector1">
                <a:avLst/>
              </a:prstGeom>
              <a:ln w="254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B92E63-F597-E58D-E386-9B4A584847EB}"/>
                  </a:ext>
                </a:extLst>
              </p:cNvPr>
              <p:cNvSpPr txBox="1"/>
              <p:nvPr/>
            </p:nvSpPr>
            <p:spPr>
              <a:xfrm>
                <a:off x="8897460" y="2463657"/>
                <a:ext cx="994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432FF"/>
                    </a:solidFill>
                  </a:rPr>
                  <a:t>neighboring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D37198-E5C6-67B8-2F89-623415B110F3}"/>
                </a:ext>
              </a:extLst>
            </p:cNvPr>
            <p:cNvSpPr txBox="1"/>
            <p:nvPr/>
          </p:nvSpPr>
          <p:spPr>
            <a:xfrm>
              <a:off x="2626305" y="3735978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C218B0-951B-45E7-6D02-3CC23328DE12}"/>
                </a:ext>
              </a:extLst>
            </p:cNvPr>
            <p:cNvSpPr txBox="1"/>
            <p:nvPr/>
          </p:nvSpPr>
          <p:spPr>
            <a:xfrm>
              <a:off x="5123488" y="3735978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B7BB6A-7A92-5E24-722E-846A047C9E2F}"/>
                </a:ext>
              </a:extLst>
            </p:cNvPr>
            <p:cNvSpPr txBox="1"/>
            <p:nvPr/>
          </p:nvSpPr>
          <p:spPr>
            <a:xfrm>
              <a:off x="7620671" y="3735977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7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4D7F22D-B3A6-4583-3FDC-B237B7EBC084}"/>
              </a:ext>
            </a:extLst>
          </p:cNvPr>
          <p:cNvGrpSpPr/>
          <p:nvPr/>
        </p:nvGrpSpPr>
        <p:grpSpPr>
          <a:xfrm>
            <a:off x="2209800" y="2392680"/>
            <a:ext cx="7772400" cy="2072640"/>
            <a:chOff x="2209800" y="2392680"/>
            <a:chExt cx="7772400" cy="20726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838419-AE74-81A8-9C72-D08FA812B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392680"/>
              <a:ext cx="7772400" cy="207264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3BD95-BD60-491A-7159-BA199A4150D4}"/>
                </a:ext>
              </a:extLst>
            </p:cNvPr>
            <p:cNvGrpSpPr/>
            <p:nvPr/>
          </p:nvGrpSpPr>
          <p:grpSpPr>
            <a:xfrm>
              <a:off x="3019000" y="2518716"/>
              <a:ext cx="778820" cy="276999"/>
              <a:chOff x="2724276" y="2511159"/>
              <a:chExt cx="778820" cy="2769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0857A-9349-1FC2-FEE5-715F182DFBA5}"/>
                  </a:ext>
                </a:extLst>
              </p:cNvPr>
              <p:cNvSpPr txBox="1"/>
              <p:nvPr/>
            </p:nvSpPr>
            <p:spPr>
              <a:xfrm>
                <a:off x="2724276" y="2511159"/>
                <a:ext cx="644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193D942-7760-4605-2C5D-557A68908E9D}"/>
                  </a:ext>
                </a:extLst>
              </p:cNvPr>
              <p:cNvCxnSpPr/>
              <p:nvPr/>
            </p:nvCxnSpPr>
            <p:spPr>
              <a:xfrm>
                <a:off x="3228776" y="2662271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9D9519-8789-98A1-9B20-09B5162EC7E0}"/>
                </a:ext>
              </a:extLst>
            </p:cNvPr>
            <p:cNvGrpSpPr/>
            <p:nvPr/>
          </p:nvGrpSpPr>
          <p:grpSpPr>
            <a:xfrm>
              <a:off x="5498964" y="2518715"/>
              <a:ext cx="778820" cy="276999"/>
              <a:chOff x="2724276" y="2511159"/>
              <a:chExt cx="778820" cy="27699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77A015-5677-0328-B8F6-D127B6EDA85F}"/>
                  </a:ext>
                </a:extLst>
              </p:cNvPr>
              <p:cNvSpPr txBox="1"/>
              <p:nvPr/>
            </p:nvSpPr>
            <p:spPr>
              <a:xfrm>
                <a:off x="2724276" y="2511159"/>
                <a:ext cx="644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59B1F85-35C6-0D95-5980-BB8440D2C9E9}"/>
                  </a:ext>
                </a:extLst>
              </p:cNvPr>
              <p:cNvCxnSpPr/>
              <p:nvPr/>
            </p:nvCxnSpPr>
            <p:spPr>
              <a:xfrm>
                <a:off x="3228776" y="2662271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A5E1018-39FC-5636-E16A-1BDCCF12D7CF}"/>
                </a:ext>
              </a:extLst>
            </p:cNvPr>
            <p:cNvGrpSpPr/>
            <p:nvPr/>
          </p:nvGrpSpPr>
          <p:grpSpPr>
            <a:xfrm>
              <a:off x="7978928" y="2795714"/>
              <a:ext cx="778820" cy="276999"/>
              <a:chOff x="2724276" y="2511159"/>
              <a:chExt cx="778820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81B8DB-EFBE-164E-6F93-06B67BC5B4D8}"/>
                  </a:ext>
                </a:extLst>
              </p:cNvPr>
              <p:cNvSpPr txBox="1"/>
              <p:nvPr/>
            </p:nvSpPr>
            <p:spPr>
              <a:xfrm>
                <a:off x="2724276" y="2511159"/>
                <a:ext cx="644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target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2264840-042F-CB32-6F39-A16812BFD7CD}"/>
                  </a:ext>
                </a:extLst>
              </p:cNvPr>
              <p:cNvCxnSpPr/>
              <p:nvPr/>
            </p:nvCxnSpPr>
            <p:spPr>
              <a:xfrm>
                <a:off x="3228776" y="2662271"/>
                <a:ext cx="27432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F7E50B-14FD-8C0D-3DD0-A72193F9E7AD}"/>
                </a:ext>
              </a:extLst>
            </p:cNvPr>
            <p:cNvGrpSpPr/>
            <p:nvPr/>
          </p:nvGrpSpPr>
          <p:grpSpPr>
            <a:xfrm>
              <a:off x="8832699" y="2466154"/>
              <a:ext cx="1081858" cy="421000"/>
              <a:chOff x="8779720" y="2458616"/>
              <a:chExt cx="1081858" cy="42100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82E4B5F-CC44-023F-7572-0F755DA2F7E1}"/>
                  </a:ext>
                </a:extLst>
              </p:cNvPr>
              <p:cNvCxnSpPr/>
              <p:nvPr/>
            </p:nvCxnSpPr>
            <p:spPr>
              <a:xfrm>
                <a:off x="9437518" y="2696736"/>
                <a:ext cx="0" cy="182880"/>
              </a:xfrm>
              <a:prstGeom prst="straightConnector1">
                <a:avLst/>
              </a:prstGeom>
              <a:ln w="254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0A67EA-9DE6-F859-9F0C-50F684C9493D}"/>
                  </a:ext>
                </a:extLst>
              </p:cNvPr>
              <p:cNvSpPr txBox="1"/>
              <p:nvPr/>
            </p:nvSpPr>
            <p:spPr>
              <a:xfrm>
                <a:off x="8779720" y="2458616"/>
                <a:ext cx="10818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432FF"/>
                    </a:solidFill>
                  </a:rPr>
                  <a:t>another type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37E06E-5B75-D069-4F5D-43219282785A}"/>
                </a:ext>
              </a:extLst>
            </p:cNvPr>
            <p:cNvSpPr txBox="1"/>
            <p:nvPr/>
          </p:nvSpPr>
          <p:spPr>
            <a:xfrm>
              <a:off x="2668185" y="3735977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8CA268-1A05-266C-9363-B16F315771F6}"/>
                </a:ext>
              </a:extLst>
            </p:cNvPr>
            <p:cNvSpPr txBox="1"/>
            <p:nvPr/>
          </p:nvSpPr>
          <p:spPr>
            <a:xfrm>
              <a:off x="5144428" y="3735978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2E978B-7651-5AB1-3EC5-1D382A6503B8}"/>
                </a:ext>
              </a:extLst>
            </p:cNvPr>
            <p:cNvSpPr txBox="1"/>
            <p:nvPr/>
          </p:nvSpPr>
          <p:spPr>
            <a:xfrm>
              <a:off x="7620671" y="3735977"/>
              <a:ext cx="4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2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3CC088D-077F-4D64-AF7B-61C1A49857D7}"/>
              </a:ext>
            </a:extLst>
          </p:cNvPr>
          <p:cNvGrpSpPr/>
          <p:nvPr/>
        </p:nvGrpSpPr>
        <p:grpSpPr>
          <a:xfrm>
            <a:off x="2209800" y="2574036"/>
            <a:ext cx="7772400" cy="1709928"/>
            <a:chOff x="2209800" y="2574036"/>
            <a:chExt cx="7772400" cy="17099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21F988-320B-FB33-F430-F42FEC7AA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574036"/>
              <a:ext cx="7772400" cy="170992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DD3953-A6F7-2AB6-7723-3B0849CC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178" y="2747889"/>
              <a:ext cx="2851053" cy="1111348"/>
            </a:xfrm>
            <a:prstGeom prst="line">
              <a:avLst/>
            </a:prstGeom>
            <a:ln w="19050">
              <a:solidFill>
                <a:srgbClr val="0432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5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Geng, Yichen</dc:creator>
  <cp:lastModifiedBy>Geng, Yichen</cp:lastModifiedBy>
  <cp:revision>12</cp:revision>
  <dcterms:created xsi:type="dcterms:W3CDTF">2023-11-09T18:46:17Z</dcterms:created>
  <dcterms:modified xsi:type="dcterms:W3CDTF">2023-11-10T05:02:14Z</dcterms:modified>
</cp:coreProperties>
</file>