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DFF"/>
    <a:srgbClr val="73F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2"/>
    <p:restoredTop sz="94647"/>
  </p:normalViewPr>
  <p:slideViewPr>
    <p:cSldViewPr snapToGrid="0">
      <p:cViewPr>
        <p:scale>
          <a:sx n="107" d="100"/>
          <a:sy n="107" d="100"/>
        </p:scale>
        <p:origin x="2048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3BB1F-29E4-6B4E-2D92-37A179DA03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93A780-4EA4-8BF1-D9A0-4D3951E270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B32DF-EEB5-EFFC-18BF-A39910DF1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61CB-2C74-334F-AD9C-61F65161A0FF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440C9-F7D8-1497-1E95-2751B728B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5B579-469A-1C24-A9F6-65CE54FCE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FF1A8-8A91-304B-9683-98A9628BC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07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9E434-25A9-8955-60E0-97993B24A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E86C92-9629-9204-CA1E-BDC888342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FEF22-CB68-1E63-7963-843466567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61CB-2C74-334F-AD9C-61F65161A0FF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EDF55-1277-E488-B4FE-F327655BA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AC755-3733-FD3D-C8B9-C4B7DE1A7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FF1A8-8A91-304B-9683-98A9628BC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378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5AA4D8-B497-8145-6199-652B421921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B99DA6-C102-2DE8-AA95-8749FF0E8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10422-BD13-B46E-6D7D-55C282B6D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61CB-2C74-334F-AD9C-61F65161A0FF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1B09A-AA33-34D2-7BFE-B150B911E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634AB-11D4-6783-20CB-2210D98B9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FF1A8-8A91-304B-9683-98A9628BC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244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24743-EAE0-CFDE-9B7E-2D8288CDF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46AE7-39CF-9359-4EB6-8AC8E1996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C8A09-A198-4A4D-EF86-B0FE9530E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61CB-2C74-334F-AD9C-61F65161A0FF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F33DA-F3F2-54B8-D605-6B686C1E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BE8F7-46AC-6620-3D0B-810768AD9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FF1A8-8A91-304B-9683-98A9628BC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019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EB4E8-F4B3-533E-00DA-08354B83B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C0AA7-0E87-74C1-00F5-4C3C01295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47BCD-6D16-D42E-EC38-CA37CF827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61CB-2C74-334F-AD9C-61F65161A0FF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EC3B0-F389-A3EB-93D0-F9E036104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EC2C1-370D-061E-46D5-26C6A1D07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FF1A8-8A91-304B-9683-98A9628BC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65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6C728-94E2-1DAB-608A-4412D7FFC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02A16-6292-1283-9450-BC05E42F2F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DC6FAA-4267-7016-50CB-B50632A53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B636C-4ADA-1BAB-AF17-800C00FB3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61CB-2C74-334F-AD9C-61F65161A0FF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F581D-A16A-422E-5867-9649FD93E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31DF0-E13F-FED3-F31C-8BB682638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FF1A8-8A91-304B-9683-98A9628BC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85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A8ED8-4E17-F660-69F6-A360941AF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46306-4EEE-9D38-8D19-CDE1BEFDF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304029-AD5D-A40C-3B33-9C16B3C0F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252444-F247-EA43-B351-6A9E2055E5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7E1575-4DCD-66CF-FE29-00573B6840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5A7730-767B-153A-822E-46E9F707D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61CB-2C74-334F-AD9C-61F65161A0FF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67F2F3-6173-8C61-0F8B-2FFE59964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58BF93-0D1D-FF16-D77B-CC5EBC73C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FF1A8-8A91-304B-9683-98A9628BC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4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E1D93-666D-9F36-079E-C0ACDEF66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D59985-09E5-FABE-DF65-58F39C8E1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61CB-2C74-334F-AD9C-61F65161A0FF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6CB561-4EBB-02C4-D6BA-9E7BA3606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4E87F9-13FC-84BD-161B-678413554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FF1A8-8A91-304B-9683-98A9628BC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762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0F46BC-1468-59E6-81B1-ECB163FB6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61CB-2C74-334F-AD9C-61F65161A0FF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5E5EE4-CA32-0F34-10E8-B639805F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CF87A6-4024-0B9B-10E6-B9395D4C8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FF1A8-8A91-304B-9683-98A9628BC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194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D3D32-E9FD-8073-9CA7-DAD68E760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459C-4D89-526F-5887-E63BC9620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5BE20-7848-192F-807D-8EFD1F822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1A802F-328A-A47E-AEF3-E816A6039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61CB-2C74-334F-AD9C-61F65161A0FF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425915-1E88-D50D-B54D-4B393A5EA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2BC3AF-BCED-11B9-EF56-757820F7B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FF1A8-8A91-304B-9683-98A9628BC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96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74013-5B17-1E9B-B620-783FC09A7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3DDE89-7090-4F23-990D-469474BC05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BC393D-C919-5BFF-6EAE-8234C5F45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EE4CF-2D37-0D47-39CB-F4351055D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61CB-2C74-334F-AD9C-61F65161A0FF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5DAD5-CD25-1670-A495-2FDD1E059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E4793-6B39-0ED9-DF46-8BEA3D068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FF1A8-8A91-304B-9683-98A9628BC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00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1ED281-E098-AB3E-2A70-BA2DC8094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32E6B-6943-8F8F-8964-4427702C7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5BEF5-3EED-0332-36CB-B1F5DB141B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361CB-2C74-334F-AD9C-61F65161A0FF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03E78-A2E1-C7DA-C800-CD78A3DCE2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D46E3-CEC4-08B5-8F46-DFB02967E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FF1A8-8A91-304B-9683-98A9628BC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3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39B80-01FA-719F-43F3-6A16E858AB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512CBB-3FA8-0ADA-A3E9-654AB85B30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38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D26477-AE90-B41D-964D-92F8F2F017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248" b="9099"/>
          <a:stretch/>
        </p:blipFill>
        <p:spPr>
          <a:xfrm>
            <a:off x="2209800" y="957262"/>
            <a:ext cx="7772400" cy="501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610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13753EB-4127-B6F5-2AD8-891BA7E74192}"/>
              </a:ext>
            </a:extLst>
          </p:cNvPr>
          <p:cNvGrpSpPr/>
          <p:nvPr/>
        </p:nvGrpSpPr>
        <p:grpSpPr>
          <a:xfrm>
            <a:off x="133865" y="1143000"/>
            <a:ext cx="11924270" cy="4572000"/>
            <a:chOff x="133865" y="1143000"/>
            <a:chExt cx="11924270" cy="457200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20AE574-71F0-D215-C641-F8C9EA8183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/>
            </a:blip>
            <a:srcRect r="8716"/>
            <a:stretch/>
          </p:blipFill>
          <p:spPr>
            <a:xfrm>
              <a:off x="133865" y="1143000"/>
              <a:ext cx="11924270" cy="45720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D899ED7-5AB9-A65F-26F2-8AF67D7F965A}"/>
                </a:ext>
              </a:extLst>
            </p:cNvPr>
            <p:cNvSpPr txBox="1"/>
            <p:nvPr/>
          </p:nvSpPr>
          <p:spPr>
            <a:xfrm>
              <a:off x="973785" y="2707146"/>
              <a:ext cx="4716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(a)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9243CB6-2E53-DBE2-5F0A-CC9432C5F247}"/>
                </a:ext>
              </a:extLst>
            </p:cNvPr>
            <p:cNvSpPr txBox="1"/>
            <p:nvPr/>
          </p:nvSpPr>
          <p:spPr>
            <a:xfrm>
              <a:off x="973785" y="4728129"/>
              <a:ext cx="4716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3895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FE1F2263-FB77-CC83-51E3-0AC0FDCAE180}"/>
              </a:ext>
            </a:extLst>
          </p:cNvPr>
          <p:cNvGrpSpPr/>
          <p:nvPr/>
        </p:nvGrpSpPr>
        <p:grpSpPr>
          <a:xfrm>
            <a:off x="142830" y="1143000"/>
            <a:ext cx="11906342" cy="4572000"/>
            <a:chOff x="142830" y="1143000"/>
            <a:chExt cx="11906342" cy="4572000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761A0CAC-DDB6-2AB7-FAC1-B5BECF754E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8854"/>
            <a:stretch/>
          </p:blipFill>
          <p:spPr>
            <a:xfrm>
              <a:off x="142830" y="1143000"/>
              <a:ext cx="11906342" cy="45720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C6C809F-3E5A-1B63-5844-517560D1E25B}"/>
                </a:ext>
              </a:extLst>
            </p:cNvPr>
            <p:cNvSpPr txBox="1"/>
            <p:nvPr/>
          </p:nvSpPr>
          <p:spPr>
            <a:xfrm>
              <a:off x="973785" y="2707146"/>
              <a:ext cx="4716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(a)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872E860-8532-7933-E2E3-D740200B37B3}"/>
                </a:ext>
              </a:extLst>
            </p:cNvPr>
            <p:cNvSpPr txBox="1"/>
            <p:nvPr/>
          </p:nvSpPr>
          <p:spPr>
            <a:xfrm>
              <a:off x="973785" y="4728129"/>
              <a:ext cx="4716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(b)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2887130-3F13-B86B-DE9A-AA90E558BA10}"/>
                </a:ext>
              </a:extLst>
            </p:cNvPr>
            <p:cNvSpPr/>
            <p:nvPr/>
          </p:nvSpPr>
          <p:spPr>
            <a:xfrm rot="20247166">
              <a:off x="3042032" y="2106301"/>
              <a:ext cx="1683779" cy="388845"/>
            </a:xfrm>
            <a:prstGeom prst="ellipse">
              <a:avLst/>
            </a:prstGeom>
            <a:noFill/>
            <a:ln w="50800">
              <a:solidFill>
                <a:srgbClr val="00FD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5CFA116-02C6-F9D8-C5E6-4E59823E2305}"/>
                </a:ext>
              </a:extLst>
            </p:cNvPr>
            <p:cNvSpPr/>
            <p:nvPr/>
          </p:nvSpPr>
          <p:spPr>
            <a:xfrm rot="20247166">
              <a:off x="3042032" y="4031327"/>
              <a:ext cx="1683779" cy="388845"/>
            </a:xfrm>
            <a:prstGeom prst="ellipse">
              <a:avLst/>
            </a:prstGeom>
            <a:noFill/>
            <a:ln w="50800">
              <a:solidFill>
                <a:srgbClr val="00FD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9762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7FD80AC-02E5-59A5-703D-07E22E326479}"/>
              </a:ext>
            </a:extLst>
          </p:cNvPr>
          <p:cNvGrpSpPr/>
          <p:nvPr/>
        </p:nvGrpSpPr>
        <p:grpSpPr>
          <a:xfrm>
            <a:off x="609600" y="1143000"/>
            <a:ext cx="10972800" cy="4572000"/>
            <a:chOff x="609600" y="1143000"/>
            <a:chExt cx="10972800" cy="45720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CC1E3DB-A5ED-16B8-CE4A-2212AA496D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" y="1143000"/>
              <a:ext cx="10972800" cy="45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08E4997-2ABE-15AC-EEED-670529F676B4}"/>
                </a:ext>
              </a:extLst>
            </p:cNvPr>
            <p:cNvSpPr txBox="1"/>
            <p:nvPr/>
          </p:nvSpPr>
          <p:spPr>
            <a:xfrm>
              <a:off x="5386786" y="4630468"/>
              <a:ext cx="4716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(a)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E770526-6425-9F96-E039-B469573B28BD}"/>
                </a:ext>
              </a:extLst>
            </p:cNvPr>
            <p:cNvSpPr txBox="1"/>
            <p:nvPr/>
          </p:nvSpPr>
          <p:spPr>
            <a:xfrm>
              <a:off x="9988730" y="4630468"/>
              <a:ext cx="4716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1212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9FC62EE9-FB60-5B4E-FA05-1EE9303E951F}"/>
              </a:ext>
            </a:extLst>
          </p:cNvPr>
          <p:cNvGrpSpPr/>
          <p:nvPr/>
        </p:nvGrpSpPr>
        <p:grpSpPr>
          <a:xfrm>
            <a:off x="466725" y="1085848"/>
            <a:ext cx="12455592" cy="4786313"/>
            <a:chOff x="466725" y="1085848"/>
            <a:chExt cx="12455592" cy="4786313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EEEEE67-EFD2-42A7-2C5E-4A6CC0B0C40B}"/>
                </a:ext>
              </a:extLst>
            </p:cNvPr>
            <p:cNvGrpSpPr/>
            <p:nvPr/>
          </p:nvGrpSpPr>
          <p:grpSpPr>
            <a:xfrm>
              <a:off x="466725" y="1085848"/>
              <a:ext cx="11425595" cy="4786313"/>
              <a:chOff x="466725" y="1085848"/>
              <a:chExt cx="11425595" cy="4786313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94F6B5D9-D2EC-3475-4DBE-F5120121A6C7}"/>
                  </a:ext>
                </a:extLst>
              </p:cNvPr>
              <p:cNvGrpSpPr/>
              <p:nvPr/>
            </p:nvGrpSpPr>
            <p:grpSpPr>
              <a:xfrm>
                <a:off x="466725" y="1085848"/>
                <a:ext cx="11425595" cy="4786313"/>
                <a:chOff x="466725" y="1085848"/>
                <a:chExt cx="11425595" cy="4786313"/>
              </a:xfrm>
            </p:grpSpPr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id="{C343EDF5-0FFD-C062-AD0C-D66E347D5A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alphaModFix/>
                </a:blip>
                <a:srcRect l="13399" t="10577" r="10832" b="8894"/>
                <a:stretch/>
              </p:blipFill>
              <p:spPr>
                <a:xfrm>
                  <a:off x="6096000" y="1085848"/>
                  <a:ext cx="5629276" cy="4786313"/>
                </a:xfrm>
                <a:prstGeom prst="rect">
                  <a:avLst/>
                </a:prstGeom>
              </p:spPr>
            </p:pic>
            <p:pic>
              <p:nvPicPr>
                <p:cNvPr id="22" name="Picture 21">
                  <a:extLst>
                    <a:ext uri="{FF2B5EF4-FFF2-40B4-BE49-F238E27FC236}">
                      <a16:creationId xmlns:a16="http://schemas.microsoft.com/office/drawing/2014/main" id="{B96960EF-28A9-53D1-DB65-161B3EC65C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alphaModFix/>
                </a:blip>
                <a:srcRect l="13352" t="10577" r="10878" b="8894"/>
                <a:stretch/>
              </p:blipFill>
              <p:spPr>
                <a:xfrm>
                  <a:off x="466725" y="1085848"/>
                  <a:ext cx="5629275" cy="4786313"/>
                </a:xfrm>
                <a:prstGeom prst="rect">
                  <a:avLst/>
                </a:prstGeom>
              </p:spPr>
            </p:pic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7AF7B9EA-AE7A-B038-0680-A0987C9E3443}"/>
                    </a:ext>
                  </a:extLst>
                </p:cNvPr>
                <p:cNvGrpSpPr/>
                <p:nvPr/>
              </p:nvGrpSpPr>
              <p:grpSpPr>
                <a:xfrm>
                  <a:off x="1335655" y="1285948"/>
                  <a:ext cx="10232686" cy="4391942"/>
                  <a:chOff x="1335655" y="1285948"/>
                  <a:chExt cx="10232686" cy="4391942"/>
                </a:xfrm>
              </p:grpSpPr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3BCFCADD-A932-356C-3B23-6EEBC37769DE}"/>
                      </a:ext>
                    </a:extLst>
                  </p:cNvPr>
                  <p:cNvSpPr/>
                  <p:nvPr/>
                </p:nvSpPr>
                <p:spPr>
                  <a:xfrm rot="1628600">
                    <a:off x="3832521" y="2609927"/>
                    <a:ext cx="517565" cy="1359219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5E6F7137-8F85-28B0-C47A-7A0D90AA44C1}"/>
                      </a:ext>
                    </a:extLst>
                  </p:cNvPr>
                  <p:cNvSpPr/>
                  <p:nvPr/>
                </p:nvSpPr>
                <p:spPr>
                  <a:xfrm rot="1628600">
                    <a:off x="9461797" y="2609927"/>
                    <a:ext cx="517565" cy="1359219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D65E7D7C-0EBF-BDCC-DB54-00268F807B4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283153" y="1285948"/>
                    <a:ext cx="1080665" cy="1080666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6502917B-EBAB-400B-DDC7-7029CB37F1A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9912428" y="1285948"/>
                    <a:ext cx="1080665" cy="1080666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2B9CF3A4-5EC6-8772-8693-A65C20BA7061}"/>
                      </a:ext>
                    </a:extLst>
                  </p:cNvPr>
                  <p:cNvSpPr/>
                  <p:nvPr/>
                </p:nvSpPr>
                <p:spPr>
                  <a:xfrm rot="20868226">
                    <a:off x="1335655" y="4087801"/>
                    <a:ext cx="2481909" cy="330667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C8D7D1E1-8260-20E4-AEDB-75240237D6A1}"/>
                      </a:ext>
                    </a:extLst>
                  </p:cNvPr>
                  <p:cNvSpPr/>
                  <p:nvPr/>
                </p:nvSpPr>
                <p:spPr>
                  <a:xfrm rot="20868226">
                    <a:off x="6964930" y="4087802"/>
                    <a:ext cx="2481909" cy="330667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D7AA4D1F-06E2-487A-4113-82114CB247F7}"/>
                      </a:ext>
                    </a:extLst>
                  </p:cNvPr>
                  <p:cNvSpPr txBox="1"/>
                  <p:nvPr/>
                </p:nvSpPr>
                <p:spPr>
                  <a:xfrm>
                    <a:off x="5467419" y="5308558"/>
                    <a:ext cx="47164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(a)</a:t>
                    </a:r>
                  </a:p>
                </p:txBody>
              </p:sp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6CE3D820-2649-245A-B0B9-7D8F8D2DF718}"/>
                      </a:ext>
                    </a:extLst>
                  </p:cNvPr>
                  <p:cNvSpPr txBox="1"/>
                  <p:nvPr/>
                </p:nvSpPr>
                <p:spPr>
                  <a:xfrm>
                    <a:off x="11096694" y="5308558"/>
                    <a:ext cx="47164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(b)</a:t>
                    </a:r>
                  </a:p>
                </p:txBody>
              </p:sp>
            </p:grp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E6486B2-0C4D-B6F6-27C2-9611EDD5FC49}"/>
                    </a:ext>
                  </a:extLst>
                </p:cNvPr>
                <p:cNvSpPr txBox="1"/>
                <p:nvPr/>
              </p:nvSpPr>
              <p:spPr>
                <a:xfrm>
                  <a:off x="1875756" y="5221152"/>
                  <a:ext cx="80166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>
                          <a:lumMod val="65000"/>
                        </a:schemeClr>
                      </a:solidFill>
                    </a:rPr>
                    <a:t>25.0</a:t>
                  </a:r>
                  <a:r>
                    <a:rPr lang="en-US" sz="1600" b="0" i="0" dirty="0">
                      <a:solidFill>
                        <a:schemeClr val="bg1">
                          <a:lumMod val="6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°</a:t>
                  </a:r>
                  <a:endParaRPr lang="en-US" sz="16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CA58AEF3-9EE2-956F-6225-1060185F2B2A}"/>
                    </a:ext>
                  </a:extLst>
                </p:cNvPr>
                <p:cNvSpPr txBox="1"/>
                <p:nvPr/>
              </p:nvSpPr>
              <p:spPr>
                <a:xfrm>
                  <a:off x="5461379" y="1905733"/>
                  <a:ext cx="80166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>
                          <a:lumMod val="65000"/>
                        </a:schemeClr>
                      </a:solidFill>
                    </a:rPr>
                    <a:t>40.0</a:t>
                  </a:r>
                  <a:r>
                    <a:rPr lang="en-US" sz="1600" b="0" i="0" dirty="0">
                      <a:solidFill>
                        <a:schemeClr val="bg1">
                          <a:lumMod val="6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°</a:t>
                  </a:r>
                  <a:endParaRPr lang="en-US" sz="16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49681F7D-87D9-E00B-F749-819C379DD3FF}"/>
                    </a:ext>
                  </a:extLst>
                </p:cNvPr>
                <p:cNvSpPr txBox="1"/>
                <p:nvPr/>
              </p:nvSpPr>
              <p:spPr>
                <a:xfrm>
                  <a:off x="7505031" y="5221152"/>
                  <a:ext cx="80166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>
                          <a:lumMod val="65000"/>
                        </a:schemeClr>
                      </a:solidFill>
                    </a:rPr>
                    <a:t>25.0</a:t>
                  </a:r>
                  <a:r>
                    <a:rPr lang="en-US" sz="1600" b="0" i="0" dirty="0">
                      <a:solidFill>
                        <a:schemeClr val="bg1">
                          <a:lumMod val="6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°</a:t>
                  </a:r>
                  <a:endParaRPr lang="en-US" sz="16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EFE40E0-6BD6-BF9B-FBB9-3DB1A66C951E}"/>
                    </a:ext>
                  </a:extLst>
                </p:cNvPr>
                <p:cNvSpPr txBox="1"/>
                <p:nvPr/>
              </p:nvSpPr>
              <p:spPr>
                <a:xfrm>
                  <a:off x="11090654" y="1905733"/>
                  <a:ext cx="80166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>
                          <a:lumMod val="65000"/>
                        </a:schemeClr>
                      </a:solidFill>
                    </a:rPr>
                    <a:t>40.0</a:t>
                  </a:r>
                  <a:r>
                    <a:rPr lang="en-US" sz="1600" b="0" i="0" dirty="0">
                      <a:solidFill>
                        <a:schemeClr val="bg1">
                          <a:lumMod val="6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°</a:t>
                  </a:r>
                  <a:endParaRPr lang="en-US" sz="16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8163143E-8165-9140-9D92-B9997CE6012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5182" t="3065" r="88096" b="74399"/>
              <a:stretch/>
            </p:blipFill>
            <p:spPr>
              <a:xfrm rot="10800000">
                <a:off x="774565" y="1314003"/>
                <a:ext cx="320040" cy="858289"/>
              </a:xfrm>
              <a:prstGeom prst="rect">
                <a:avLst/>
              </a:prstGeom>
            </p:spPr>
          </p:pic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816FA830-5791-2041-453E-9E2EDCD942E0}"/>
                  </a:ext>
                </a:extLst>
              </p:cNvPr>
              <p:cNvCxnSpPr/>
              <p:nvPr/>
            </p:nvCxnSpPr>
            <p:spPr>
              <a:xfrm flipV="1">
                <a:off x="1108954" y="1377388"/>
                <a:ext cx="0" cy="73152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62AAD48-6170-E32C-FA4C-182DBE4B84F0}"/>
                  </a:ext>
                </a:extLst>
              </p:cNvPr>
              <p:cNvSpPr txBox="1"/>
              <p:nvPr/>
            </p:nvSpPr>
            <p:spPr>
              <a:xfrm>
                <a:off x="1137653" y="1558482"/>
                <a:ext cx="15453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higher quality</a:t>
                </a:r>
              </a:p>
            </p:txBody>
          </p:sp>
        </p:grp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130BA110-CACC-0078-7F64-2B5D62690F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75321"/>
            <a:stretch/>
          </p:blipFill>
          <p:spPr>
            <a:xfrm>
              <a:off x="11568341" y="1540515"/>
              <a:ext cx="1353976" cy="4114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17506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A91E1E3B-0F31-80D4-A8D9-B8A29E2CCE8E}"/>
              </a:ext>
            </a:extLst>
          </p:cNvPr>
          <p:cNvGrpSpPr/>
          <p:nvPr/>
        </p:nvGrpSpPr>
        <p:grpSpPr>
          <a:xfrm>
            <a:off x="466724" y="1085848"/>
            <a:ext cx="12455593" cy="4786313"/>
            <a:chOff x="466724" y="1085848"/>
            <a:chExt cx="12455593" cy="4786313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77EAC6C-A842-696D-5713-F24F90FDCD52}"/>
                </a:ext>
              </a:extLst>
            </p:cNvPr>
            <p:cNvGrpSpPr/>
            <p:nvPr/>
          </p:nvGrpSpPr>
          <p:grpSpPr>
            <a:xfrm>
              <a:off x="466724" y="1085848"/>
              <a:ext cx="11258551" cy="4786313"/>
              <a:chOff x="466724" y="1085848"/>
              <a:chExt cx="11258551" cy="4786313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CB63431A-01BC-3BF3-37C5-FA551D254F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alphaModFix/>
              </a:blip>
              <a:srcRect l="13456" t="10577" r="10856" b="8894"/>
              <a:stretch/>
            </p:blipFill>
            <p:spPr>
              <a:xfrm>
                <a:off x="466724" y="1085848"/>
                <a:ext cx="5623224" cy="4786313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5822A963-E3F0-89AC-3344-6F60CA18E8D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alphaModFix/>
              </a:blip>
              <a:srcRect l="13459" t="10577" r="10853" b="8894"/>
              <a:stretch/>
            </p:blipFill>
            <p:spPr>
              <a:xfrm>
                <a:off x="6102052" y="1085848"/>
                <a:ext cx="5623223" cy="4786313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46E1011-56FC-07CD-3C79-C1CD4C84B514}"/>
                  </a:ext>
                </a:extLst>
              </p:cNvPr>
              <p:cNvSpPr txBox="1"/>
              <p:nvPr/>
            </p:nvSpPr>
            <p:spPr>
              <a:xfrm>
                <a:off x="1534466" y="5341808"/>
                <a:ext cx="8016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65000"/>
                      </a:schemeClr>
                    </a:solidFill>
                  </a:rPr>
                  <a:t>27.5</a:t>
                </a:r>
                <a:r>
                  <a:rPr lang="en-US" sz="1600" b="0" i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Roboto" panose="02000000000000000000" pitchFamily="2" charset="0"/>
                  </a:rPr>
                  <a:t>°</a:t>
                </a:r>
                <a:endParaRPr lang="en-US" sz="16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6650FDE-6755-AB60-A77C-553618EF8394}"/>
                  </a:ext>
                </a:extLst>
              </p:cNvPr>
              <p:cNvSpPr txBox="1"/>
              <p:nvPr/>
            </p:nvSpPr>
            <p:spPr>
              <a:xfrm>
                <a:off x="5197362" y="1180110"/>
                <a:ext cx="8016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65000"/>
                      </a:schemeClr>
                    </a:solidFill>
                  </a:rPr>
                  <a:t>45.0</a:t>
                </a:r>
                <a:r>
                  <a:rPr lang="en-US" sz="1600" b="0" i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Roboto" panose="02000000000000000000" pitchFamily="2" charset="0"/>
                  </a:rPr>
                  <a:t>°</a:t>
                </a:r>
                <a:endParaRPr lang="en-US" sz="16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142F26D-2A19-BA9A-490F-35C8885D42C3}"/>
                  </a:ext>
                </a:extLst>
              </p:cNvPr>
              <p:cNvSpPr txBox="1"/>
              <p:nvPr/>
            </p:nvSpPr>
            <p:spPr>
              <a:xfrm>
                <a:off x="5467419" y="5308558"/>
                <a:ext cx="4716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(a)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57EF423-A25C-3649-C27F-9342C78178FB}"/>
                  </a:ext>
                </a:extLst>
              </p:cNvPr>
              <p:cNvSpPr txBox="1"/>
              <p:nvPr/>
            </p:nvSpPr>
            <p:spPr>
              <a:xfrm>
                <a:off x="11096694" y="5308558"/>
                <a:ext cx="4716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(b)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4BF923B-0551-DAE0-AB9C-46E3FC449263}"/>
                  </a:ext>
                </a:extLst>
              </p:cNvPr>
              <p:cNvSpPr txBox="1"/>
              <p:nvPr/>
            </p:nvSpPr>
            <p:spPr>
              <a:xfrm>
                <a:off x="7157690" y="5341808"/>
                <a:ext cx="8016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65000"/>
                      </a:schemeClr>
                    </a:solidFill>
                  </a:rPr>
                  <a:t>27.5</a:t>
                </a:r>
                <a:r>
                  <a:rPr lang="en-US" sz="1600" b="0" i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Roboto" panose="02000000000000000000" pitchFamily="2" charset="0"/>
                  </a:rPr>
                  <a:t>°</a:t>
                </a:r>
                <a:endParaRPr lang="en-US" sz="16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C5CA719-0365-11AB-294A-9DF95BC8ECB4}"/>
                  </a:ext>
                </a:extLst>
              </p:cNvPr>
              <p:cNvSpPr txBox="1"/>
              <p:nvPr/>
            </p:nvSpPr>
            <p:spPr>
              <a:xfrm>
                <a:off x="10820586" y="1180110"/>
                <a:ext cx="8016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65000"/>
                      </a:schemeClr>
                    </a:solidFill>
                  </a:rPr>
                  <a:t>45.0</a:t>
                </a:r>
                <a:r>
                  <a:rPr lang="en-US" sz="1600" b="0" i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Roboto" panose="02000000000000000000" pitchFamily="2" charset="0"/>
                  </a:rPr>
                  <a:t>°</a:t>
                </a:r>
                <a:endParaRPr lang="en-US" sz="16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93FB2725-8BCE-B34E-7D91-3354A88FD1E6}"/>
                  </a:ext>
                </a:extLst>
              </p:cNvPr>
              <p:cNvSpPr/>
              <p:nvPr/>
            </p:nvSpPr>
            <p:spPr>
              <a:xfrm rot="1628600">
                <a:off x="3832521" y="2609927"/>
                <a:ext cx="517565" cy="1359219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2D8EB9B-7135-AA67-9B06-0410B68B8EBB}"/>
                  </a:ext>
                </a:extLst>
              </p:cNvPr>
              <p:cNvSpPr/>
              <p:nvPr/>
            </p:nvSpPr>
            <p:spPr>
              <a:xfrm rot="1628600">
                <a:off x="9461797" y="2609927"/>
                <a:ext cx="517565" cy="1359219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1CA3B79-F7D7-530E-15C3-1E9E6D120CB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83153" y="1285948"/>
                <a:ext cx="1080665" cy="108066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8E1A3AA0-188E-A933-6F5C-28874DCD3C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912428" y="1285948"/>
                <a:ext cx="1080665" cy="108066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76629B4C-3571-6AF9-2766-3918181E75B9}"/>
                  </a:ext>
                </a:extLst>
              </p:cNvPr>
              <p:cNvSpPr/>
              <p:nvPr/>
            </p:nvSpPr>
            <p:spPr>
              <a:xfrm>
                <a:off x="1506214" y="4084981"/>
                <a:ext cx="1659835" cy="785191"/>
              </a:xfrm>
              <a:prstGeom prst="ellipse">
                <a:avLst/>
              </a:prstGeom>
              <a:noFill/>
              <a:ln w="25400">
                <a:solidFill>
                  <a:srgbClr val="00FD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FDFF"/>
                  </a:solidFill>
                </a:endParaRP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1852AF3-F927-EEBF-F77A-213C6B7D6F96}"/>
                  </a:ext>
                </a:extLst>
              </p:cNvPr>
              <p:cNvSpPr/>
              <p:nvPr/>
            </p:nvSpPr>
            <p:spPr>
              <a:xfrm>
                <a:off x="7129438" y="4084982"/>
                <a:ext cx="1659835" cy="785191"/>
              </a:xfrm>
              <a:prstGeom prst="ellipse">
                <a:avLst/>
              </a:prstGeom>
              <a:noFill/>
              <a:ln w="25400">
                <a:solidFill>
                  <a:srgbClr val="00FD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FDFF"/>
                  </a:solidFill>
                </a:endParaRPr>
              </a:p>
            </p:txBody>
          </p: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45485A5C-6047-C147-0761-E758FE68D59B}"/>
                  </a:ext>
                </a:extLst>
              </p:cNvPr>
              <p:cNvGrpSpPr/>
              <p:nvPr/>
            </p:nvGrpSpPr>
            <p:grpSpPr>
              <a:xfrm>
                <a:off x="774565" y="1314003"/>
                <a:ext cx="1908475" cy="858289"/>
                <a:chOff x="774565" y="1314003"/>
                <a:chExt cx="1908475" cy="858289"/>
              </a:xfrm>
            </p:grpSpPr>
            <p:pic>
              <p:nvPicPr>
                <p:cNvPr id="39" name="Picture 38">
                  <a:extLst>
                    <a:ext uri="{FF2B5EF4-FFF2-40B4-BE49-F238E27FC236}">
                      <a16:creationId xmlns:a16="http://schemas.microsoft.com/office/drawing/2014/main" id="{2C299A18-729C-F54D-158B-1377FADE7F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5182" t="3065" r="88096" b="74399"/>
                <a:stretch/>
              </p:blipFill>
              <p:spPr>
                <a:xfrm rot="10800000">
                  <a:off x="774565" y="1314003"/>
                  <a:ext cx="320040" cy="858289"/>
                </a:xfrm>
                <a:prstGeom prst="rect">
                  <a:avLst/>
                </a:prstGeom>
              </p:spPr>
            </p:pic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238D4DAF-9B5A-6D3C-A1C7-067C68A2C45F}"/>
                    </a:ext>
                  </a:extLst>
                </p:cNvPr>
                <p:cNvCxnSpPr/>
                <p:nvPr/>
              </p:nvCxnSpPr>
              <p:spPr>
                <a:xfrm flipV="1">
                  <a:off x="1108954" y="1377388"/>
                  <a:ext cx="0" cy="73152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13F95CA-B2D0-651B-8A9D-1B61B22D028D}"/>
                    </a:ext>
                  </a:extLst>
                </p:cNvPr>
                <p:cNvSpPr txBox="1"/>
                <p:nvPr/>
              </p:nvSpPr>
              <p:spPr>
                <a:xfrm>
                  <a:off x="1137653" y="1558482"/>
                  <a:ext cx="154538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higher quality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7478298-4850-A9D6-B02F-09C344D050B1}"/>
                  </a:ext>
                </a:extLst>
              </p:cNvPr>
              <p:cNvSpPr/>
              <p:nvPr/>
            </p:nvSpPr>
            <p:spPr>
              <a:xfrm rot="1550825">
                <a:off x="1073376" y="4649358"/>
                <a:ext cx="589217" cy="77189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FC4F5A6-3365-FA3A-59F9-F765455BE2CB}"/>
                  </a:ext>
                </a:extLst>
              </p:cNvPr>
              <p:cNvSpPr/>
              <p:nvPr/>
            </p:nvSpPr>
            <p:spPr>
              <a:xfrm rot="1550825">
                <a:off x="6696600" y="4649357"/>
                <a:ext cx="589217" cy="77189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391D9264-7AE6-668C-CFCC-6FBCE0B9CF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75321"/>
            <a:stretch/>
          </p:blipFill>
          <p:spPr>
            <a:xfrm>
              <a:off x="11568341" y="1540515"/>
              <a:ext cx="1353976" cy="4114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66923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29C0C3-37B0-4EDB-D5F2-B3A975197A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82" t="3065" r="88096" b="74399"/>
          <a:stretch/>
        </p:blipFill>
        <p:spPr>
          <a:xfrm rot="10800000">
            <a:off x="2612571" y="510638"/>
            <a:ext cx="522515" cy="140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409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50</Words>
  <Application>Microsoft Macintosh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Geng, Yichen</dc:creator>
  <cp:lastModifiedBy>Geng, Yichen</cp:lastModifiedBy>
  <cp:revision>9</cp:revision>
  <dcterms:created xsi:type="dcterms:W3CDTF">2023-12-13T00:05:54Z</dcterms:created>
  <dcterms:modified xsi:type="dcterms:W3CDTF">2023-12-13T05:52:44Z</dcterms:modified>
</cp:coreProperties>
</file>